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1"/>
  </p:notesMasterIdLst>
  <p:handoutMasterIdLst>
    <p:handoutMasterId r:id="rId132"/>
  </p:handoutMasterIdLst>
  <p:sldIdLst>
    <p:sldId id="274" r:id="rId2"/>
    <p:sldId id="343" r:id="rId3"/>
    <p:sldId id="257" r:id="rId4"/>
    <p:sldId id="271" r:id="rId5"/>
    <p:sldId id="273" r:id="rId6"/>
    <p:sldId id="4096" r:id="rId7"/>
    <p:sldId id="272" r:id="rId8"/>
    <p:sldId id="270" r:id="rId9"/>
    <p:sldId id="275" r:id="rId10"/>
    <p:sldId id="376" r:id="rId11"/>
    <p:sldId id="276" r:id="rId12"/>
    <p:sldId id="277" r:id="rId13"/>
    <p:sldId id="4118" r:id="rId14"/>
    <p:sldId id="4119" r:id="rId15"/>
    <p:sldId id="4121" r:id="rId16"/>
    <p:sldId id="4122" r:id="rId17"/>
    <p:sldId id="4124" r:id="rId18"/>
    <p:sldId id="4125" r:id="rId19"/>
    <p:sldId id="4126" r:id="rId20"/>
    <p:sldId id="4127" r:id="rId21"/>
    <p:sldId id="4128" r:id="rId22"/>
    <p:sldId id="279" r:id="rId23"/>
    <p:sldId id="4129" r:id="rId24"/>
    <p:sldId id="4130" r:id="rId25"/>
    <p:sldId id="4131" r:id="rId26"/>
    <p:sldId id="4132" r:id="rId27"/>
    <p:sldId id="4133" r:id="rId28"/>
    <p:sldId id="4134" r:id="rId29"/>
    <p:sldId id="4123" r:id="rId30"/>
    <p:sldId id="285" r:id="rId31"/>
    <p:sldId id="287" r:id="rId32"/>
    <p:sldId id="288" r:id="rId33"/>
    <p:sldId id="289" r:id="rId34"/>
    <p:sldId id="306" r:id="rId35"/>
    <p:sldId id="291" r:id="rId36"/>
    <p:sldId id="293" r:id="rId37"/>
    <p:sldId id="302" r:id="rId38"/>
    <p:sldId id="294" r:id="rId39"/>
    <p:sldId id="303" r:id="rId40"/>
    <p:sldId id="309" r:id="rId41"/>
    <p:sldId id="304" r:id="rId42"/>
    <p:sldId id="310" r:id="rId43"/>
    <p:sldId id="311" r:id="rId44"/>
    <p:sldId id="377" r:id="rId45"/>
    <p:sldId id="305" r:id="rId46"/>
    <p:sldId id="308" r:id="rId47"/>
    <p:sldId id="307" r:id="rId48"/>
    <p:sldId id="312" r:id="rId49"/>
    <p:sldId id="313" r:id="rId50"/>
    <p:sldId id="314" r:id="rId51"/>
    <p:sldId id="315" r:id="rId52"/>
    <p:sldId id="300" r:id="rId53"/>
    <p:sldId id="316" r:id="rId54"/>
    <p:sldId id="318" r:id="rId55"/>
    <p:sldId id="319" r:id="rId56"/>
    <p:sldId id="320" r:id="rId57"/>
    <p:sldId id="321" r:id="rId58"/>
    <p:sldId id="4135" r:id="rId59"/>
    <p:sldId id="295" r:id="rId60"/>
    <p:sldId id="322" r:id="rId61"/>
    <p:sldId id="296" r:id="rId62"/>
    <p:sldId id="301" r:id="rId63"/>
    <p:sldId id="323" r:id="rId64"/>
    <p:sldId id="324" r:id="rId65"/>
    <p:sldId id="325" r:id="rId66"/>
    <p:sldId id="326" r:id="rId67"/>
    <p:sldId id="327" r:id="rId68"/>
    <p:sldId id="328" r:id="rId69"/>
    <p:sldId id="4136" r:id="rId70"/>
    <p:sldId id="4137" r:id="rId71"/>
    <p:sldId id="359" r:id="rId72"/>
    <p:sldId id="330" r:id="rId73"/>
    <p:sldId id="331" r:id="rId74"/>
    <p:sldId id="360" r:id="rId75"/>
    <p:sldId id="332" r:id="rId76"/>
    <p:sldId id="361" r:id="rId77"/>
    <p:sldId id="333" r:id="rId78"/>
    <p:sldId id="362" r:id="rId79"/>
    <p:sldId id="334" r:id="rId80"/>
    <p:sldId id="4097" r:id="rId81"/>
    <p:sldId id="4138" r:id="rId82"/>
    <p:sldId id="366" r:id="rId83"/>
    <p:sldId id="337" r:id="rId84"/>
    <p:sldId id="338" r:id="rId85"/>
    <p:sldId id="339" r:id="rId86"/>
    <p:sldId id="340" r:id="rId87"/>
    <p:sldId id="341" r:id="rId88"/>
    <p:sldId id="342" r:id="rId89"/>
    <p:sldId id="364" r:id="rId90"/>
    <p:sldId id="4098" r:id="rId91"/>
    <p:sldId id="4141" r:id="rId92"/>
    <p:sldId id="344" r:id="rId93"/>
    <p:sldId id="365" r:id="rId94"/>
    <p:sldId id="345" r:id="rId95"/>
    <p:sldId id="346" r:id="rId96"/>
    <p:sldId id="367" r:id="rId97"/>
    <p:sldId id="368" r:id="rId98"/>
    <p:sldId id="347" r:id="rId99"/>
    <p:sldId id="348" r:id="rId100"/>
    <p:sldId id="349" r:id="rId101"/>
    <p:sldId id="350" r:id="rId102"/>
    <p:sldId id="351" r:id="rId103"/>
    <p:sldId id="371" r:id="rId104"/>
    <p:sldId id="372" r:id="rId105"/>
    <p:sldId id="352" r:id="rId106"/>
    <p:sldId id="369" r:id="rId107"/>
    <p:sldId id="353" r:id="rId108"/>
    <p:sldId id="354" r:id="rId109"/>
    <p:sldId id="373" r:id="rId110"/>
    <p:sldId id="4142" r:id="rId111"/>
    <p:sldId id="363" r:id="rId112"/>
    <p:sldId id="4139" r:id="rId113"/>
    <p:sldId id="4106" r:id="rId114"/>
    <p:sldId id="4108" r:id="rId115"/>
    <p:sldId id="4109" r:id="rId116"/>
    <p:sldId id="4110" r:id="rId117"/>
    <p:sldId id="4111" r:id="rId118"/>
    <p:sldId id="4112" r:id="rId119"/>
    <p:sldId id="4113" r:id="rId120"/>
    <p:sldId id="4117" r:id="rId121"/>
    <p:sldId id="4140" r:id="rId122"/>
    <p:sldId id="370" r:id="rId123"/>
    <p:sldId id="374" r:id="rId124"/>
    <p:sldId id="4143" r:id="rId125"/>
    <p:sldId id="357" r:id="rId126"/>
    <p:sldId id="375" r:id="rId127"/>
    <p:sldId id="356" r:id="rId128"/>
    <p:sldId id="4095" r:id="rId129"/>
    <p:sldId id="335" r:id="rId13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257"/>
            <p14:sldId id="271"/>
            <p14:sldId id="273"/>
            <p14:sldId id="4096"/>
            <p14:sldId id="272"/>
            <p14:sldId id="270"/>
            <p14:sldId id="275"/>
            <p14:sldId id="376"/>
            <p14:sldId id="276"/>
            <p14:sldId id="277"/>
            <p14:sldId id="4118"/>
            <p14:sldId id="4119"/>
            <p14:sldId id="4121"/>
            <p14:sldId id="4122"/>
            <p14:sldId id="4124"/>
            <p14:sldId id="4125"/>
            <p14:sldId id="4126"/>
            <p14:sldId id="4127"/>
            <p14:sldId id="4128"/>
            <p14:sldId id="279"/>
            <p14:sldId id="4129"/>
            <p14:sldId id="4130"/>
            <p14:sldId id="4131"/>
            <p14:sldId id="4132"/>
            <p14:sldId id="4133"/>
            <p14:sldId id="4134"/>
            <p14:sldId id="4123"/>
            <p14:sldId id="285"/>
            <p14:sldId id="287"/>
            <p14:sldId id="288"/>
            <p14:sldId id="289"/>
            <p14:sldId id="306"/>
            <p14:sldId id="291"/>
            <p14:sldId id="293"/>
            <p14:sldId id="302"/>
            <p14:sldId id="294"/>
            <p14:sldId id="303"/>
            <p14:sldId id="309"/>
            <p14:sldId id="304"/>
            <p14:sldId id="310"/>
            <p14:sldId id="311"/>
            <p14:sldId id="377"/>
            <p14:sldId id="305"/>
            <p14:sldId id="308"/>
            <p14:sldId id="307"/>
            <p14:sldId id="312"/>
            <p14:sldId id="313"/>
            <p14:sldId id="314"/>
            <p14:sldId id="315"/>
            <p14:sldId id="300"/>
            <p14:sldId id="316"/>
            <p14:sldId id="318"/>
            <p14:sldId id="319"/>
            <p14:sldId id="320"/>
            <p14:sldId id="321"/>
            <p14:sldId id="4135"/>
            <p14:sldId id="295"/>
            <p14:sldId id="322"/>
            <p14:sldId id="296"/>
            <p14:sldId id="301"/>
            <p14:sldId id="323"/>
            <p14:sldId id="324"/>
            <p14:sldId id="325"/>
            <p14:sldId id="326"/>
            <p14:sldId id="327"/>
            <p14:sldId id="328"/>
            <p14:sldId id="4136"/>
            <p14:sldId id="4137"/>
            <p14:sldId id="359"/>
            <p14:sldId id="330"/>
            <p14:sldId id="331"/>
            <p14:sldId id="360"/>
            <p14:sldId id="332"/>
            <p14:sldId id="361"/>
            <p14:sldId id="333"/>
            <p14:sldId id="362"/>
            <p14:sldId id="334"/>
            <p14:sldId id="4097"/>
            <p14:sldId id="4138"/>
            <p14:sldId id="366"/>
            <p14:sldId id="337"/>
            <p14:sldId id="338"/>
            <p14:sldId id="339"/>
            <p14:sldId id="340"/>
            <p14:sldId id="341"/>
            <p14:sldId id="342"/>
            <p14:sldId id="364"/>
            <p14:sldId id="4098"/>
            <p14:sldId id="4141"/>
            <p14:sldId id="344"/>
            <p14:sldId id="365"/>
            <p14:sldId id="345"/>
            <p14:sldId id="346"/>
            <p14:sldId id="367"/>
            <p14:sldId id="368"/>
            <p14:sldId id="347"/>
            <p14:sldId id="348"/>
            <p14:sldId id="349"/>
            <p14:sldId id="350"/>
            <p14:sldId id="351"/>
            <p14:sldId id="371"/>
            <p14:sldId id="372"/>
            <p14:sldId id="352"/>
            <p14:sldId id="369"/>
            <p14:sldId id="353"/>
            <p14:sldId id="354"/>
            <p14:sldId id="373"/>
            <p14:sldId id="4142"/>
            <p14:sldId id="363"/>
            <p14:sldId id="4139"/>
            <p14:sldId id="4106"/>
            <p14:sldId id="4108"/>
            <p14:sldId id="4109"/>
            <p14:sldId id="4110"/>
            <p14:sldId id="4111"/>
            <p14:sldId id="4112"/>
            <p14:sldId id="4113"/>
            <p14:sldId id="4117"/>
            <p14:sldId id="4140"/>
            <p14:sldId id="370"/>
            <p14:sldId id="374"/>
            <p14:sldId id="4143"/>
            <p14:sldId id="357"/>
            <p14:sldId id="375"/>
            <p14:sldId id="356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9F2241"/>
    <a:srgbClr val="625D9C"/>
    <a:srgbClr val="E21A23"/>
    <a:srgbClr val="720F11"/>
    <a:srgbClr val="692146"/>
    <a:srgbClr val="FFB600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788" autoAdjust="0"/>
  </p:normalViewPr>
  <p:slideViewPr>
    <p:cSldViewPr snapToGrid="0">
      <p:cViewPr>
        <p:scale>
          <a:sx n="125" d="100"/>
          <a:sy n="125" d="100"/>
        </p:scale>
        <p:origin x="84" y="-48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Pipelining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Caches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graph theory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76A6E-6143-4DF8-8DAD-9B4F0CB73338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8D0EF9-40CE-4FDB-998C-26C7DE984236}">
      <dgm:prSet phldrT="[Text]"/>
      <dgm:spPr/>
      <dgm:t>
        <a:bodyPr/>
        <a:lstStyle/>
        <a:p>
          <a:r>
            <a:rPr lang="en-US" dirty="0"/>
            <a:t>Deadlocks</a:t>
          </a:r>
        </a:p>
      </dgm:t>
    </dgm:pt>
    <dgm:pt modelId="{45BBC085-3D1C-435F-BE62-37E59C9C76F9}" type="parTrans" cxnId="{299DACD9-BC6A-4EB1-861B-BA9366D33101}">
      <dgm:prSet/>
      <dgm:spPr/>
      <dgm:t>
        <a:bodyPr/>
        <a:lstStyle/>
        <a:p>
          <a:endParaRPr lang="en-US"/>
        </a:p>
      </dgm:t>
    </dgm:pt>
    <dgm:pt modelId="{C6629030-8389-48D3-B48F-01C72434A287}" type="sibTrans" cxnId="{299DACD9-BC6A-4EB1-861B-BA9366D33101}">
      <dgm:prSet/>
      <dgm:spPr/>
      <dgm:t>
        <a:bodyPr/>
        <a:lstStyle/>
        <a:p>
          <a:endParaRPr lang="en-US"/>
        </a:p>
      </dgm:t>
    </dgm:pt>
    <dgm:pt modelId="{18B0113F-A3A6-4D29-89DB-F05092B39588}">
      <dgm:prSet phldrT="[Text]"/>
      <dgm:spPr/>
      <dgm:t>
        <a:bodyPr/>
        <a:lstStyle/>
        <a:p>
          <a:r>
            <a:rPr lang="en-US" dirty="0" err="1"/>
            <a:t>Livelocks</a:t>
          </a:r>
          <a:endParaRPr lang="en-US" dirty="0"/>
        </a:p>
      </dgm:t>
    </dgm:pt>
    <dgm:pt modelId="{3BFC2275-CA0A-4B49-9E29-B94FB9C173B2}" type="parTrans" cxnId="{BD0053F3-A3FE-424D-9329-1F586006C347}">
      <dgm:prSet/>
      <dgm:spPr/>
      <dgm:t>
        <a:bodyPr/>
        <a:lstStyle/>
        <a:p>
          <a:endParaRPr lang="en-US"/>
        </a:p>
      </dgm:t>
    </dgm:pt>
    <dgm:pt modelId="{BD3780DA-39E4-4937-A43D-ABCD8AAE1BA2}" type="sibTrans" cxnId="{BD0053F3-A3FE-424D-9329-1F586006C347}">
      <dgm:prSet/>
      <dgm:spPr/>
      <dgm:t>
        <a:bodyPr/>
        <a:lstStyle/>
        <a:p>
          <a:endParaRPr lang="en-US"/>
        </a:p>
      </dgm:t>
    </dgm:pt>
    <dgm:pt modelId="{C1A43AE3-AAAE-46FB-9E28-0F9D07B862A9}">
      <dgm:prSet phldrT="[Text]"/>
      <dgm:spPr/>
      <dgm:t>
        <a:bodyPr/>
        <a:lstStyle/>
        <a:p>
          <a:r>
            <a:rPr lang="en-US" dirty="0"/>
            <a:t>Starvation</a:t>
          </a:r>
        </a:p>
      </dgm:t>
    </dgm:pt>
    <dgm:pt modelId="{DBD5442C-E40B-4F28-B645-D4A07811C5F3}" type="parTrans" cxnId="{D13386B3-889E-4273-BFCC-417835B16D53}">
      <dgm:prSet/>
      <dgm:spPr/>
      <dgm:t>
        <a:bodyPr/>
        <a:lstStyle/>
        <a:p>
          <a:endParaRPr lang="en-US"/>
        </a:p>
      </dgm:t>
    </dgm:pt>
    <dgm:pt modelId="{0CBB510C-D1BB-479F-9D11-CE89D6BDF945}" type="sibTrans" cxnId="{D13386B3-889E-4273-BFCC-417835B16D53}">
      <dgm:prSet/>
      <dgm:spPr/>
      <dgm:t>
        <a:bodyPr/>
        <a:lstStyle/>
        <a:p>
          <a:endParaRPr lang="en-US"/>
        </a:p>
      </dgm:t>
    </dgm:pt>
    <dgm:pt modelId="{4CC06AD8-51F6-4F5C-925B-0EEECBE63C88}" type="pres">
      <dgm:prSet presAssocID="{05476A6E-6143-4DF8-8DAD-9B4F0CB73338}" presName="compositeShape" presStyleCnt="0">
        <dgm:presLayoutVars>
          <dgm:dir/>
          <dgm:resizeHandles/>
        </dgm:presLayoutVars>
      </dgm:prSet>
      <dgm:spPr/>
    </dgm:pt>
    <dgm:pt modelId="{6D7D4E14-712A-462F-838E-7BBE22AD003E}" type="pres">
      <dgm:prSet presAssocID="{05476A6E-6143-4DF8-8DAD-9B4F0CB73338}" presName="pyramid" presStyleLbl="node1" presStyleIdx="0" presStyleCnt="1" custLinFactNeighborX="540" custLinFactNeighborY="8903"/>
      <dgm:spPr/>
    </dgm:pt>
    <dgm:pt modelId="{B107D6A7-F1D2-45CF-A43C-1D7BF331D350}" type="pres">
      <dgm:prSet presAssocID="{05476A6E-6143-4DF8-8DAD-9B4F0CB73338}" presName="theList" presStyleCnt="0"/>
      <dgm:spPr/>
    </dgm:pt>
    <dgm:pt modelId="{03C88071-EC37-4440-8A34-28F316EE716C}" type="pres">
      <dgm:prSet presAssocID="{118D0EF9-40CE-4FDB-998C-26C7DE984236}" presName="aNode" presStyleLbl="fgAcc1" presStyleIdx="0" presStyleCnt="3">
        <dgm:presLayoutVars>
          <dgm:bulletEnabled val="1"/>
        </dgm:presLayoutVars>
      </dgm:prSet>
      <dgm:spPr/>
    </dgm:pt>
    <dgm:pt modelId="{1E5187CE-E6E4-43E0-BFA8-6D81F063A33F}" type="pres">
      <dgm:prSet presAssocID="{118D0EF9-40CE-4FDB-998C-26C7DE984236}" presName="aSpace" presStyleCnt="0"/>
      <dgm:spPr/>
    </dgm:pt>
    <dgm:pt modelId="{73AE8141-9766-4716-82B6-B9DD1EA39B4F}" type="pres">
      <dgm:prSet presAssocID="{18B0113F-A3A6-4D29-89DB-F05092B39588}" presName="aNode" presStyleLbl="fgAcc1" presStyleIdx="1" presStyleCnt="3">
        <dgm:presLayoutVars>
          <dgm:bulletEnabled val="1"/>
        </dgm:presLayoutVars>
      </dgm:prSet>
      <dgm:spPr/>
    </dgm:pt>
    <dgm:pt modelId="{0C17FE04-A39C-430C-9F85-F9E8B2F84A5A}" type="pres">
      <dgm:prSet presAssocID="{18B0113F-A3A6-4D29-89DB-F05092B39588}" presName="aSpace" presStyleCnt="0"/>
      <dgm:spPr/>
    </dgm:pt>
    <dgm:pt modelId="{640873DF-9191-403B-A7EA-6A421A220251}" type="pres">
      <dgm:prSet presAssocID="{C1A43AE3-AAAE-46FB-9E28-0F9D07B862A9}" presName="aNode" presStyleLbl="fgAcc1" presStyleIdx="2" presStyleCnt="3">
        <dgm:presLayoutVars>
          <dgm:bulletEnabled val="1"/>
        </dgm:presLayoutVars>
      </dgm:prSet>
      <dgm:spPr/>
    </dgm:pt>
    <dgm:pt modelId="{98C30391-1BEE-44DC-BD0E-5EC2A7200C8C}" type="pres">
      <dgm:prSet presAssocID="{C1A43AE3-AAAE-46FB-9E28-0F9D07B862A9}" presName="aSpace" presStyleCnt="0"/>
      <dgm:spPr/>
    </dgm:pt>
  </dgm:ptLst>
  <dgm:cxnLst>
    <dgm:cxn modelId="{6F3FBD0F-B3A0-4F5A-BC2D-28251F93D5C0}" type="presOf" srcId="{118D0EF9-40CE-4FDB-998C-26C7DE984236}" destId="{03C88071-EC37-4440-8A34-28F316EE716C}" srcOrd="0" destOrd="0" presId="urn:microsoft.com/office/officeart/2005/8/layout/pyramid2"/>
    <dgm:cxn modelId="{BB9AF266-E5AE-45AF-BCCF-38E3361B80D9}" type="presOf" srcId="{18B0113F-A3A6-4D29-89DB-F05092B39588}" destId="{73AE8141-9766-4716-82B6-B9DD1EA39B4F}" srcOrd="0" destOrd="0" presId="urn:microsoft.com/office/officeart/2005/8/layout/pyramid2"/>
    <dgm:cxn modelId="{BCC6066D-0E5B-45FB-B9B1-540022B53787}" type="presOf" srcId="{C1A43AE3-AAAE-46FB-9E28-0F9D07B862A9}" destId="{640873DF-9191-403B-A7EA-6A421A220251}" srcOrd="0" destOrd="0" presId="urn:microsoft.com/office/officeart/2005/8/layout/pyramid2"/>
    <dgm:cxn modelId="{D13386B3-889E-4273-BFCC-417835B16D53}" srcId="{05476A6E-6143-4DF8-8DAD-9B4F0CB73338}" destId="{C1A43AE3-AAAE-46FB-9E28-0F9D07B862A9}" srcOrd="2" destOrd="0" parTransId="{DBD5442C-E40B-4F28-B645-D4A07811C5F3}" sibTransId="{0CBB510C-D1BB-479F-9D11-CE89D6BDF945}"/>
    <dgm:cxn modelId="{299DACD9-BC6A-4EB1-861B-BA9366D33101}" srcId="{05476A6E-6143-4DF8-8DAD-9B4F0CB73338}" destId="{118D0EF9-40CE-4FDB-998C-26C7DE984236}" srcOrd="0" destOrd="0" parTransId="{45BBC085-3D1C-435F-BE62-37E59C9C76F9}" sibTransId="{C6629030-8389-48D3-B48F-01C72434A287}"/>
    <dgm:cxn modelId="{08B99CE6-B69A-4CB9-BC3B-3896996426B6}" type="presOf" srcId="{05476A6E-6143-4DF8-8DAD-9B4F0CB73338}" destId="{4CC06AD8-51F6-4F5C-925B-0EEECBE63C88}" srcOrd="0" destOrd="0" presId="urn:microsoft.com/office/officeart/2005/8/layout/pyramid2"/>
    <dgm:cxn modelId="{BD0053F3-A3FE-424D-9329-1F586006C347}" srcId="{05476A6E-6143-4DF8-8DAD-9B4F0CB73338}" destId="{18B0113F-A3A6-4D29-89DB-F05092B39588}" srcOrd="1" destOrd="0" parTransId="{3BFC2275-CA0A-4B49-9E29-B94FB9C173B2}" sibTransId="{BD3780DA-39E4-4937-A43D-ABCD8AAE1BA2}"/>
    <dgm:cxn modelId="{80D0921F-E7F8-472E-80DE-20F69295BCA4}" type="presParOf" srcId="{4CC06AD8-51F6-4F5C-925B-0EEECBE63C88}" destId="{6D7D4E14-712A-462F-838E-7BBE22AD003E}" srcOrd="0" destOrd="0" presId="urn:microsoft.com/office/officeart/2005/8/layout/pyramid2"/>
    <dgm:cxn modelId="{B915B109-4C7F-4491-8C21-62184FA9BF04}" type="presParOf" srcId="{4CC06AD8-51F6-4F5C-925B-0EEECBE63C88}" destId="{B107D6A7-F1D2-45CF-A43C-1D7BF331D350}" srcOrd="1" destOrd="0" presId="urn:microsoft.com/office/officeart/2005/8/layout/pyramid2"/>
    <dgm:cxn modelId="{F1B19CE1-8679-4BBB-B530-D4F29629C8AF}" type="presParOf" srcId="{B107D6A7-F1D2-45CF-A43C-1D7BF331D350}" destId="{03C88071-EC37-4440-8A34-28F316EE716C}" srcOrd="0" destOrd="0" presId="urn:microsoft.com/office/officeart/2005/8/layout/pyramid2"/>
    <dgm:cxn modelId="{EFBFCF9F-6E6D-45DF-B602-3AE93155C667}" type="presParOf" srcId="{B107D6A7-F1D2-45CF-A43C-1D7BF331D350}" destId="{1E5187CE-E6E4-43E0-BFA8-6D81F063A33F}" srcOrd="1" destOrd="0" presId="urn:microsoft.com/office/officeart/2005/8/layout/pyramid2"/>
    <dgm:cxn modelId="{C5B2556E-FC70-4035-8BB8-F6657A86D459}" type="presParOf" srcId="{B107D6A7-F1D2-45CF-A43C-1D7BF331D350}" destId="{73AE8141-9766-4716-82B6-B9DD1EA39B4F}" srcOrd="2" destOrd="0" presId="urn:microsoft.com/office/officeart/2005/8/layout/pyramid2"/>
    <dgm:cxn modelId="{C09A3427-DC17-45A8-BAE0-DE9AFFAC09C9}" type="presParOf" srcId="{B107D6A7-F1D2-45CF-A43C-1D7BF331D350}" destId="{0C17FE04-A39C-430C-9F85-F9E8B2F84A5A}" srcOrd="3" destOrd="0" presId="urn:microsoft.com/office/officeart/2005/8/layout/pyramid2"/>
    <dgm:cxn modelId="{65954322-2594-47B5-B91B-25DD50CD223A}" type="presParOf" srcId="{B107D6A7-F1D2-45CF-A43C-1D7BF331D350}" destId="{640873DF-9191-403B-A7EA-6A421A220251}" srcOrd="4" destOrd="0" presId="urn:microsoft.com/office/officeart/2005/8/layout/pyramid2"/>
    <dgm:cxn modelId="{E06AA09D-5D18-4423-8719-6D749AD58957}" type="presParOf" srcId="{B107D6A7-F1D2-45CF-A43C-1D7BF331D350}" destId="{98C30391-1BEE-44DC-BD0E-5EC2A7200C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95794-7734-4101-8E30-212579CF0303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17209-7330-4CA3-9CFB-87D6780065F0}">
      <dgm:prSet phldrT="[Text]"/>
      <dgm:spPr/>
      <dgm:t>
        <a:bodyPr/>
        <a:lstStyle/>
        <a:p>
          <a:r>
            <a:rPr lang="en-US" dirty="0"/>
            <a:t>Buffer Write	</a:t>
          </a:r>
        </a:p>
      </dgm:t>
    </dgm:pt>
    <dgm:pt modelId="{7EB9E581-FAEC-4F04-BB39-9C4911044DF3}" type="parTrans" cxnId="{145D0DF2-23DA-4EC9-BB69-74D4B3FDA966}">
      <dgm:prSet/>
      <dgm:spPr/>
      <dgm:t>
        <a:bodyPr/>
        <a:lstStyle/>
        <a:p>
          <a:endParaRPr lang="en-US"/>
        </a:p>
      </dgm:t>
    </dgm:pt>
    <dgm:pt modelId="{307B8E30-60AE-4408-BAE8-B67E1F834391}" type="sibTrans" cxnId="{145D0DF2-23DA-4EC9-BB69-74D4B3FDA966}">
      <dgm:prSet/>
      <dgm:spPr/>
      <dgm:t>
        <a:bodyPr/>
        <a:lstStyle/>
        <a:p>
          <a:endParaRPr lang="en-US"/>
        </a:p>
      </dgm:t>
    </dgm:pt>
    <dgm:pt modelId="{AD4733E1-A0FB-40DD-BFB1-D3791185BD38}">
      <dgm:prSet phldrT="[Text]"/>
      <dgm:spPr/>
      <dgm:t>
        <a:bodyPr/>
        <a:lstStyle/>
        <a:p>
          <a:r>
            <a:rPr lang="en-US" dirty="0"/>
            <a:t>Route Computation</a:t>
          </a:r>
        </a:p>
      </dgm:t>
    </dgm:pt>
    <dgm:pt modelId="{0BE4B36D-255F-4781-99B6-04E6423DD709}" type="parTrans" cxnId="{C2BBF64B-F62A-4219-A42E-60FDCA2C77FC}">
      <dgm:prSet/>
      <dgm:spPr/>
      <dgm:t>
        <a:bodyPr/>
        <a:lstStyle/>
        <a:p>
          <a:endParaRPr lang="en-US"/>
        </a:p>
      </dgm:t>
    </dgm:pt>
    <dgm:pt modelId="{368C1D2F-28CB-41D4-AB00-B0BE3193FB07}" type="sibTrans" cxnId="{C2BBF64B-F62A-4219-A42E-60FDCA2C77FC}">
      <dgm:prSet/>
      <dgm:spPr/>
      <dgm:t>
        <a:bodyPr/>
        <a:lstStyle/>
        <a:p>
          <a:endParaRPr lang="en-US"/>
        </a:p>
      </dgm:t>
    </dgm:pt>
    <dgm:pt modelId="{B0BE49F1-6D6C-47C7-B76B-DD580C671E7B}">
      <dgm:prSet phldrT="[Text]"/>
      <dgm:spPr/>
      <dgm:t>
        <a:bodyPr/>
        <a:lstStyle/>
        <a:p>
          <a:r>
            <a:rPr lang="en-US" dirty="0"/>
            <a:t>VC Allocation in the </a:t>
          </a:r>
          <a:br>
            <a:rPr lang="en-US" dirty="0"/>
          </a:br>
          <a:r>
            <a:rPr lang="en-US" dirty="0"/>
            <a:t>physical channel</a:t>
          </a:r>
        </a:p>
      </dgm:t>
    </dgm:pt>
    <dgm:pt modelId="{DB3D1755-B882-431E-80E1-34F176EFCA1A}" type="parTrans" cxnId="{BFE7B6C0-F076-44C3-B036-FCC5785A85F2}">
      <dgm:prSet/>
      <dgm:spPr/>
      <dgm:t>
        <a:bodyPr/>
        <a:lstStyle/>
        <a:p>
          <a:endParaRPr lang="en-US"/>
        </a:p>
      </dgm:t>
    </dgm:pt>
    <dgm:pt modelId="{FFB665C5-53C8-4389-B577-139DBF344652}" type="sibTrans" cxnId="{BFE7B6C0-F076-44C3-B036-FCC5785A85F2}">
      <dgm:prSet/>
      <dgm:spPr/>
      <dgm:t>
        <a:bodyPr/>
        <a:lstStyle/>
        <a:p>
          <a:endParaRPr lang="en-US"/>
        </a:p>
      </dgm:t>
    </dgm:pt>
    <dgm:pt modelId="{4983EE30-7BCA-4271-9DAC-69DDEBC3A782}" type="pres">
      <dgm:prSet presAssocID="{17195794-7734-4101-8E30-212579CF0303}" presName="linear" presStyleCnt="0">
        <dgm:presLayoutVars>
          <dgm:dir/>
          <dgm:animLvl val="lvl"/>
          <dgm:resizeHandles val="exact"/>
        </dgm:presLayoutVars>
      </dgm:prSet>
      <dgm:spPr/>
    </dgm:pt>
    <dgm:pt modelId="{474A4906-2F28-4D60-9481-30D8207DD021}" type="pres">
      <dgm:prSet presAssocID="{AEE17209-7330-4CA3-9CFB-87D6780065F0}" presName="parentLin" presStyleCnt="0"/>
      <dgm:spPr/>
    </dgm:pt>
    <dgm:pt modelId="{0D5DD151-C81E-4711-A6D7-968D4A593C49}" type="pres">
      <dgm:prSet presAssocID="{AEE17209-7330-4CA3-9CFB-87D6780065F0}" presName="parentLeftMargin" presStyleLbl="node1" presStyleIdx="0" presStyleCnt="3"/>
      <dgm:spPr/>
    </dgm:pt>
    <dgm:pt modelId="{149D07F1-36DF-4273-B305-C4FC4655505D}" type="pres">
      <dgm:prSet presAssocID="{AEE17209-7330-4CA3-9CFB-87D6780065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85D135-B7B8-4634-A541-590AF8770DEE}" type="pres">
      <dgm:prSet presAssocID="{AEE17209-7330-4CA3-9CFB-87D6780065F0}" presName="negativeSpace" presStyleCnt="0"/>
      <dgm:spPr/>
    </dgm:pt>
    <dgm:pt modelId="{E1BFE214-FCFE-49F7-B48E-DCEBEDD61C88}" type="pres">
      <dgm:prSet presAssocID="{AEE17209-7330-4CA3-9CFB-87D6780065F0}" presName="childText" presStyleLbl="conFgAcc1" presStyleIdx="0" presStyleCnt="3">
        <dgm:presLayoutVars>
          <dgm:bulletEnabled val="1"/>
        </dgm:presLayoutVars>
      </dgm:prSet>
      <dgm:spPr/>
    </dgm:pt>
    <dgm:pt modelId="{16ED8928-5830-46E4-AAAF-010141E2558B}" type="pres">
      <dgm:prSet presAssocID="{307B8E30-60AE-4408-BAE8-B67E1F834391}" presName="spaceBetweenRectangles" presStyleCnt="0"/>
      <dgm:spPr/>
    </dgm:pt>
    <dgm:pt modelId="{C81EB09F-8958-4485-BDC9-2386AA32407E}" type="pres">
      <dgm:prSet presAssocID="{AD4733E1-A0FB-40DD-BFB1-D3791185BD38}" presName="parentLin" presStyleCnt="0"/>
      <dgm:spPr/>
    </dgm:pt>
    <dgm:pt modelId="{235A8FE1-F4BE-41A4-BB26-D560BF84F138}" type="pres">
      <dgm:prSet presAssocID="{AD4733E1-A0FB-40DD-BFB1-D3791185BD38}" presName="parentLeftMargin" presStyleLbl="node1" presStyleIdx="0" presStyleCnt="3"/>
      <dgm:spPr/>
    </dgm:pt>
    <dgm:pt modelId="{821422BD-6C40-49FF-99A7-8348A35DC31D}" type="pres">
      <dgm:prSet presAssocID="{AD4733E1-A0FB-40DD-BFB1-D3791185BD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C5F816-D16E-4ECA-9E37-03353962B801}" type="pres">
      <dgm:prSet presAssocID="{AD4733E1-A0FB-40DD-BFB1-D3791185BD38}" presName="negativeSpace" presStyleCnt="0"/>
      <dgm:spPr/>
    </dgm:pt>
    <dgm:pt modelId="{82CCABB6-9304-4BB3-932B-98B09A560943}" type="pres">
      <dgm:prSet presAssocID="{AD4733E1-A0FB-40DD-BFB1-D3791185BD38}" presName="childText" presStyleLbl="conFgAcc1" presStyleIdx="1" presStyleCnt="3">
        <dgm:presLayoutVars>
          <dgm:bulletEnabled val="1"/>
        </dgm:presLayoutVars>
      </dgm:prSet>
      <dgm:spPr/>
    </dgm:pt>
    <dgm:pt modelId="{1C6FA73A-5EEE-448A-9FE9-3BCCA73DDF06}" type="pres">
      <dgm:prSet presAssocID="{368C1D2F-28CB-41D4-AB00-B0BE3193FB07}" presName="spaceBetweenRectangles" presStyleCnt="0"/>
      <dgm:spPr/>
    </dgm:pt>
    <dgm:pt modelId="{C7B545E2-1590-49CF-A02A-E33C06D2A7DB}" type="pres">
      <dgm:prSet presAssocID="{B0BE49F1-6D6C-47C7-B76B-DD580C671E7B}" presName="parentLin" presStyleCnt="0"/>
      <dgm:spPr/>
    </dgm:pt>
    <dgm:pt modelId="{80859D41-0B45-40E1-B978-3F867FFDAB26}" type="pres">
      <dgm:prSet presAssocID="{B0BE49F1-6D6C-47C7-B76B-DD580C671E7B}" presName="parentLeftMargin" presStyleLbl="node1" presStyleIdx="1" presStyleCnt="3"/>
      <dgm:spPr/>
    </dgm:pt>
    <dgm:pt modelId="{EF3DEDD1-8798-400E-B5CD-B087C09FB13A}" type="pres">
      <dgm:prSet presAssocID="{B0BE49F1-6D6C-47C7-B76B-DD580C671E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2E901C-34A8-4882-81B3-C59E1CE118AA}" type="pres">
      <dgm:prSet presAssocID="{B0BE49F1-6D6C-47C7-B76B-DD580C671E7B}" presName="negativeSpace" presStyleCnt="0"/>
      <dgm:spPr/>
    </dgm:pt>
    <dgm:pt modelId="{B8A1F70E-339D-442B-99D1-2421AD2A7A56}" type="pres">
      <dgm:prSet presAssocID="{B0BE49F1-6D6C-47C7-B76B-DD580C671E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B9A15F-066B-43A2-94FA-1538B25076AE}" type="presOf" srcId="{AEE17209-7330-4CA3-9CFB-87D6780065F0}" destId="{149D07F1-36DF-4273-B305-C4FC4655505D}" srcOrd="1" destOrd="0" presId="urn:microsoft.com/office/officeart/2005/8/layout/list1"/>
    <dgm:cxn modelId="{C2BBF64B-F62A-4219-A42E-60FDCA2C77FC}" srcId="{17195794-7734-4101-8E30-212579CF0303}" destId="{AD4733E1-A0FB-40DD-BFB1-D3791185BD38}" srcOrd="1" destOrd="0" parTransId="{0BE4B36D-255F-4781-99B6-04E6423DD709}" sibTransId="{368C1D2F-28CB-41D4-AB00-B0BE3193FB07}"/>
    <dgm:cxn modelId="{D3521470-B328-4C30-9874-CC42B4F401F9}" type="presOf" srcId="{B0BE49F1-6D6C-47C7-B76B-DD580C671E7B}" destId="{EF3DEDD1-8798-400E-B5CD-B087C09FB13A}" srcOrd="1" destOrd="0" presId="urn:microsoft.com/office/officeart/2005/8/layout/list1"/>
    <dgm:cxn modelId="{2609AA94-59E5-4744-9523-C877E19B9D11}" type="presOf" srcId="{AD4733E1-A0FB-40DD-BFB1-D3791185BD38}" destId="{235A8FE1-F4BE-41A4-BB26-D560BF84F138}" srcOrd="0" destOrd="0" presId="urn:microsoft.com/office/officeart/2005/8/layout/list1"/>
    <dgm:cxn modelId="{BFE7B6C0-F076-44C3-B036-FCC5785A85F2}" srcId="{17195794-7734-4101-8E30-212579CF0303}" destId="{B0BE49F1-6D6C-47C7-B76B-DD580C671E7B}" srcOrd="2" destOrd="0" parTransId="{DB3D1755-B882-431E-80E1-34F176EFCA1A}" sibTransId="{FFB665C5-53C8-4389-B577-139DBF344652}"/>
    <dgm:cxn modelId="{8B3727D3-C83D-4878-BF20-16ECE27AC5AA}" type="presOf" srcId="{B0BE49F1-6D6C-47C7-B76B-DD580C671E7B}" destId="{80859D41-0B45-40E1-B978-3F867FFDAB26}" srcOrd="0" destOrd="0" presId="urn:microsoft.com/office/officeart/2005/8/layout/list1"/>
    <dgm:cxn modelId="{2EBE5FD3-F230-43AB-9813-B86A000A69E6}" type="presOf" srcId="{AD4733E1-A0FB-40DD-BFB1-D3791185BD38}" destId="{821422BD-6C40-49FF-99A7-8348A35DC31D}" srcOrd="1" destOrd="0" presId="urn:microsoft.com/office/officeart/2005/8/layout/list1"/>
    <dgm:cxn modelId="{4BD04CE3-E288-4448-8154-F6C4C84966C3}" type="presOf" srcId="{AEE17209-7330-4CA3-9CFB-87D6780065F0}" destId="{0D5DD151-C81E-4711-A6D7-968D4A593C49}" srcOrd="0" destOrd="0" presId="urn:microsoft.com/office/officeart/2005/8/layout/list1"/>
    <dgm:cxn modelId="{145D0DF2-23DA-4EC9-BB69-74D4B3FDA966}" srcId="{17195794-7734-4101-8E30-212579CF0303}" destId="{AEE17209-7330-4CA3-9CFB-87D6780065F0}" srcOrd="0" destOrd="0" parTransId="{7EB9E581-FAEC-4F04-BB39-9C4911044DF3}" sibTransId="{307B8E30-60AE-4408-BAE8-B67E1F834391}"/>
    <dgm:cxn modelId="{01F763FF-2DD8-4BDD-9576-96FFE5AD4A1B}" type="presOf" srcId="{17195794-7734-4101-8E30-212579CF0303}" destId="{4983EE30-7BCA-4271-9DAC-69DDEBC3A782}" srcOrd="0" destOrd="0" presId="urn:microsoft.com/office/officeart/2005/8/layout/list1"/>
    <dgm:cxn modelId="{062879A5-D473-4FB7-A776-CD1A60272184}" type="presParOf" srcId="{4983EE30-7BCA-4271-9DAC-69DDEBC3A782}" destId="{474A4906-2F28-4D60-9481-30D8207DD021}" srcOrd="0" destOrd="0" presId="urn:microsoft.com/office/officeart/2005/8/layout/list1"/>
    <dgm:cxn modelId="{8851D909-9C72-40EF-9B90-6169DF70ACA2}" type="presParOf" srcId="{474A4906-2F28-4D60-9481-30D8207DD021}" destId="{0D5DD151-C81E-4711-A6D7-968D4A593C49}" srcOrd="0" destOrd="0" presId="urn:microsoft.com/office/officeart/2005/8/layout/list1"/>
    <dgm:cxn modelId="{302CB2B5-DA4B-449D-935F-4F19C457DCD8}" type="presParOf" srcId="{474A4906-2F28-4D60-9481-30D8207DD021}" destId="{149D07F1-36DF-4273-B305-C4FC4655505D}" srcOrd="1" destOrd="0" presId="urn:microsoft.com/office/officeart/2005/8/layout/list1"/>
    <dgm:cxn modelId="{31AAD919-4177-4E02-8E70-8ABFED9CDF7F}" type="presParOf" srcId="{4983EE30-7BCA-4271-9DAC-69DDEBC3A782}" destId="{CD85D135-B7B8-4634-A541-590AF8770DEE}" srcOrd="1" destOrd="0" presId="urn:microsoft.com/office/officeart/2005/8/layout/list1"/>
    <dgm:cxn modelId="{EEB2EA6E-2C06-456B-9D45-AF9AD8848309}" type="presParOf" srcId="{4983EE30-7BCA-4271-9DAC-69DDEBC3A782}" destId="{E1BFE214-FCFE-49F7-B48E-DCEBEDD61C88}" srcOrd="2" destOrd="0" presId="urn:microsoft.com/office/officeart/2005/8/layout/list1"/>
    <dgm:cxn modelId="{4EA97E1D-1A74-4176-9C3D-9C67040CD61E}" type="presParOf" srcId="{4983EE30-7BCA-4271-9DAC-69DDEBC3A782}" destId="{16ED8928-5830-46E4-AAAF-010141E2558B}" srcOrd="3" destOrd="0" presId="urn:microsoft.com/office/officeart/2005/8/layout/list1"/>
    <dgm:cxn modelId="{83692443-0547-4081-BE76-789CE0EF49A8}" type="presParOf" srcId="{4983EE30-7BCA-4271-9DAC-69DDEBC3A782}" destId="{C81EB09F-8958-4485-BDC9-2386AA32407E}" srcOrd="4" destOrd="0" presId="urn:microsoft.com/office/officeart/2005/8/layout/list1"/>
    <dgm:cxn modelId="{473F6154-6901-4EAA-850A-BDDE838B48F6}" type="presParOf" srcId="{C81EB09F-8958-4485-BDC9-2386AA32407E}" destId="{235A8FE1-F4BE-41A4-BB26-D560BF84F138}" srcOrd="0" destOrd="0" presId="urn:microsoft.com/office/officeart/2005/8/layout/list1"/>
    <dgm:cxn modelId="{080DCAFC-4B78-441F-9C38-EAF5460FB28B}" type="presParOf" srcId="{C81EB09F-8958-4485-BDC9-2386AA32407E}" destId="{821422BD-6C40-49FF-99A7-8348A35DC31D}" srcOrd="1" destOrd="0" presId="urn:microsoft.com/office/officeart/2005/8/layout/list1"/>
    <dgm:cxn modelId="{A4365ACE-70E3-4326-AD47-DE91B64F4EDF}" type="presParOf" srcId="{4983EE30-7BCA-4271-9DAC-69DDEBC3A782}" destId="{4FC5F816-D16E-4ECA-9E37-03353962B801}" srcOrd="5" destOrd="0" presId="urn:microsoft.com/office/officeart/2005/8/layout/list1"/>
    <dgm:cxn modelId="{80F9BEEE-8508-4B02-8B2B-C987AFE86605}" type="presParOf" srcId="{4983EE30-7BCA-4271-9DAC-69DDEBC3A782}" destId="{82CCABB6-9304-4BB3-932B-98B09A560943}" srcOrd="6" destOrd="0" presId="urn:microsoft.com/office/officeart/2005/8/layout/list1"/>
    <dgm:cxn modelId="{A4BE522B-6ABF-4871-8759-129DFB54B154}" type="presParOf" srcId="{4983EE30-7BCA-4271-9DAC-69DDEBC3A782}" destId="{1C6FA73A-5EEE-448A-9FE9-3BCCA73DDF06}" srcOrd="7" destOrd="0" presId="urn:microsoft.com/office/officeart/2005/8/layout/list1"/>
    <dgm:cxn modelId="{4B4BC1DF-9231-43B5-A4A7-F8DAAAE8C083}" type="presParOf" srcId="{4983EE30-7BCA-4271-9DAC-69DDEBC3A782}" destId="{C7B545E2-1590-49CF-A02A-E33C06D2A7DB}" srcOrd="8" destOrd="0" presId="urn:microsoft.com/office/officeart/2005/8/layout/list1"/>
    <dgm:cxn modelId="{B5E90F44-A7D2-4FDD-8DFE-340C29A656CB}" type="presParOf" srcId="{C7B545E2-1590-49CF-A02A-E33C06D2A7DB}" destId="{80859D41-0B45-40E1-B978-3F867FFDAB26}" srcOrd="0" destOrd="0" presId="urn:microsoft.com/office/officeart/2005/8/layout/list1"/>
    <dgm:cxn modelId="{E4AF9EBA-D4AD-4EA2-8949-2A9E02B5C6AE}" type="presParOf" srcId="{C7B545E2-1590-49CF-A02A-E33C06D2A7DB}" destId="{EF3DEDD1-8798-400E-B5CD-B087C09FB13A}" srcOrd="1" destOrd="0" presId="urn:microsoft.com/office/officeart/2005/8/layout/list1"/>
    <dgm:cxn modelId="{DA2207CC-24D2-4B49-85FF-3C5C19ADE449}" type="presParOf" srcId="{4983EE30-7BCA-4271-9DAC-69DDEBC3A782}" destId="{232E901C-34A8-4882-81B3-C59E1CE118AA}" srcOrd="9" destOrd="0" presId="urn:microsoft.com/office/officeart/2005/8/layout/list1"/>
    <dgm:cxn modelId="{F53E66BE-D6B2-4EC6-A697-6163436FD006}" type="presParOf" srcId="{4983EE30-7BCA-4271-9DAC-69DDEBC3A782}" destId="{B8A1F70E-339D-442B-99D1-2421AD2A7A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043A3-C5DE-4063-AB4F-4C68EFB992D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D3E712-E9D2-4368-8CDA-379F0ABC842A}">
      <dgm:prSet phldrT="[Text]"/>
      <dgm:spPr/>
      <dgm:t>
        <a:bodyPr/>
        <a:lstStyle/>
        <a:p>
          <a:r>
            <a:rPr lang="en-US" dirty="0"/>
            <a:t>Allocate Switch Ports</a:t>
          </a:r>
        </a:p>
      </dgm:t>
    </dgm:pt>
    <dgm:pt modelId="{6BC9398B-3BA5-4073-A88F-B8CF5215BAAD}" type="parTrans" cxnId="{69AAEE1A-B64D-4ECD-916D-E6C0C7FA2F4C}">
      <dgm:prSet/>
      <dgm:spPr/>
      <dgm:t>
        <a:bodyPr/>
        <a:lstStyle/>
        <a:p>
          <a:endParaRPr lang="en-US"/>
        </a:p>
      </dgm:t>
    </dgm:pt>
    <dgm:pt modelId="{B6FABC4D-FFA1-423D-A737-1019436FCA0D}" type="sibTrans" cxnId="{69AAEE1A-B64D-4ECD-916D-E6C0C7FA2F4C}">
      <dgm:prSet/>
      <dgm:spPr/>
      <dgm:t>
        <a:bodyPr/>
        <a:lstStyle/>
        <a:p>
          <a:endParaRPr lang="en-US"/>
        </a:p>
      </dgm:t>
    </dgm:pt>
    <dgm:pt modelId="{B939B593-EAC8-41C8-9C91-BB947D4B2A41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Reserve</a:t>
          </a:r>
          <a:r>
            <a:rPr lang="en-US" dirty="0"/>
            <a:t> a path to the output port</a:t>
          </a:r>
        </a:p>
      </dgm:t>
    </dgm:pt>
    <dgm:pt modelId="{0069D1A4-91F1-4DCA-A682-600967DC36BB}" type="parTrans" cxnId="{1884B218-99FF-4EDA-A9CA-58F32706DC4D}">
      <dgm:prSet/>
      <dgm:spPr/>
      <dgm:t>
        <a:bodyPr/>
        <a:lstStyle/>
        <a:p>
          <a:endParaRPr lang="en-US"/>
        </a:p>
      </dgm:t>
    </dgm:pt>
    <dgm:pt modelId="{88553D50-1B54-4C2C-A9FC-A967B1B6E62B}" type="sibTrans" cxnId="{1884B218-99FF-4EDA-A9CA-58F32706DC4D}">
      <dgm:prSet/>
      <dgm:spPr/>
      <dgm:t>
        <a:bodyPr/>
        <a:lstStyle/>
        <a:p>
          <a:endParaRPr lang="en-US"/>
        </a:p>
      </dgm:t>
    </dgm:pt>
    <dgm:pt modelId="{D7B0836D-833A-4EFD-8348-5F38969D71F3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Fairness</a:t>
          </a:r>
          <a:r>
            <a:rPr lang="en-US" dirty="0"/>
            <a:t> is important.</a:t>
          </a:r>
        </a:p>
      </dgm:t>
    </dgm:pt>
    <dgm:pt modelId="{1FCF74C9-2F2B-45CE-828D-D8BCD8C8C7DC}" type="parTrans" cxnId="{C396B7E5-8D46-4008-90DA-8DB4AEE46DF2}">
      <dgm:prSet/>
      <dgm:spPr/>
      <dgm:t>
        <a:bodyPr/>
        <a:lstStyle/>
        <a:p>
          <a:endParaRPr lang="en-US"/>
        </a:p>
      </dgm:t>
    </dgm:pt>
    <dgm:pt modelId="{EF470B0D-2E76-47D9-BC7C-DA60299698A5}" type="sibTrans" cxnId="{C396B7E5-8D46-4008-90DA-8DB4AEE46DF2}">
      <dgm:prSet/>
      <dgm:spPr/>
      <dgm:t>
        <a:bodyPr/>
        <a:lstStyle/>
        <a:p>
          <a:endParaRPr lang="en-US"/>
        </a:p>
      </dgm:t>
    </dgm:pt>
    <dgm:pt modelId="{F242EF3F-2028-4F6D-8CD9-66246C5AF771}">
      <dgm:prSet phldrT="[Text]"/>
      <dgm:spPr/>
      <dgm:t>
        <a:bodyPr/>
        <a:lstStyle/>
        <a:p>
          <a:r>
            <a:rPr lang="en-US" dirty="0"/>
            <a:t>Switch Traversal</a:t>
          </a:r>
        </a:p>
      </dgm:t>
    </dgm:pt>
    <dgm:pt modelId="{FC7206A8-A200-45EE-A3D8-F2BD9A3D4933}" type="parTrans" cxnId="{A0BA2575-0A3D-49A0-BE88-B5BFC88A5C7C}">
      <dgm:prSet/>
      <dgm:spPr/>
      <dgm:t>
        <a:bodyPr/>
        <a:lstStyle/>
        <a:p>
          <a:endParaRPr lang="en-US"/>
        </a:p>
      </dgm:t>
    </dgm:pt>
    <dgm:pt modelId="{4F867338-574D-4D3D-BEA8-BAC22B14FA96}" type="sibTrans" cxnId="{A0BA2575-0A3D-49A0-BE88-B5BFC88A5C7C}">
      <dgm:prSet/>
      <dgm:spPr/>
      <dgm:t>
        <a:bodyPr/>
        <a:lstStyle/>
        <a:p>
          <a:endParaRPr lang="en-US"/>
        </a:p>
      </dgm:t>
    </dgm:pt>
    <dgm:pt modelId="{3236C81B-AFF7-4AA0-ACB4-24EC69536CB4}">
      <dgm:prSet phldrT="[Text]"/>
      <dgm:spPr/>
      <dgm:t>
        <a:bodyPr/>
        <a:lstStyle/>
        <a:p>
          <a:r>
            <a:rPr lang="en-US" dirty="0"/>
            <a:t>Latency is critical.</a:t>
          </a:r>
        </a:p>
      </dgm:t>
    </dgm:pt>
    <dgm:pt modelId="{1A4E6D2A-DF01-4167-8889-B5776ABEEF42}" type="parTrans" cxnId="{5D859F01-C270-4D0E-85D7-A6F9FA3138AF}">
      <dgm:prSet/>
      <dgm:spPr/>
      <dgm:t>
        <a:bodyPr/>
        <a:lstStyle/>
        <a:p>
          <a:endParaRPr lang="en-US"/>
        </a:p>
      </dgm:t>
    </dgm:pt>
    <dgm:pt modelId="{0318F4EB-192C-42D3-8137-31BAE352942A}" type="sibTrans" cxnId="{5D859F01-C270-4D0E-85D7-A6F9FA3138AF}">
      <dgm:prSet/>
      <dgm:spPr/>
      <dgm:t>
        <a:bodyPr/>
        <a:lstStyle/>
        <a:p>
          <a:endParaRPr lang="en-US"/>
        </a:p>
      </dgm:t>
    </dgm:pt>
    <dgm:pt modelId="{AA2C71FE-26EA-4C63-9432-B618F43853C0}">
      <dgm:prSet phldrT="[Text]" phldr="1"/>
      <dgm:spPr/>
      <dgm:t>
        <a:bodyPr/>
        <a:lstStyle/>
        <a:p>
          <a:endParaRPr lang="en-US" dirty="0"/>
        </a:p>
      </dgm:t>
    </dgm:pt>
    <dgm:pt modelId="{D234377C-9E81-4F8A-9DF8-C7842BDB8E23}" type="parTrans" cxnId="{F92484AA-CAA7-4523-B314-1BAF8479C64A}">
      <dgm:prSet/>
      <dgm:spPr/>
      <dgm:t>
        <a:bodyPr/>
        <a:lstStyle/>
        <a:p>
          <a:endParaRPr lang="en-US"/>
        </a:p>
      </dgm:t>
    </dgm:pt>
    <dgm:pt modelId="{44F658AD-7910-4336-B16E-B485C29E9189}" type="sibTrans" cxnId="{F92484AA-CAA7-4523-B314-1BAF8479C64A}">
      <dgm:prSet/>
      <dgm:spPr/>
      <dgm:t>
        <a:bodyPr/>
        <a:lstStyle/>
        <a:p>
          <a:endParaRPr lang="en-US"/>
        </a:p>
      </dgm:t>
    </dgm:pt>
    <dgm:pt modelId="{8CE2AEF0-5A19-49BD-9FE0-BC325DDDBC78}">
      <dgm:prSet phldrT="[Text]"/>
      <dgm:spPr/>
      <dgm:t>
        <a:bodyPr/>
        <a:lstStyle/>
        <a:p>
          <a:r>
            <a:rPr lang="en-US" dirty="0"/>
            <a:t>Release Resources</a:t>
          </a:r>
        </a:p>
      </dgm:t>
    </dgm:pt>
    <dgm:pt modelId="{AF3D2D23-B26A-4EE0-B8C4-C14DBD7C3EBE}" type="parTrans" cxnId="{E9DDF72E-D710-4A72-B746-BAFCBC1C331C}">
      <dgm:prSet/>
      <dgm:spPr/>
      <dgm:t>
        <a:bodyPr/>
        <a:lstStyle/>
        <a:p>
          <a:endParaRPr lang="en-US"/>
        </a:p>
      </dgm:t>
    </dgm:pt>
    <dgm:pt modelId="{55D125E1-1795-4F84-A9AA-E00584CD1FBF}" type="sibTrans" cxnId="{E9DDF72E-D710-4A72-B746-BAFCBC1C331C}">
      <dgm:prSet/>
      <dgm:spPr/>
      <dgm:t>
        <a:bodyPr/>
        <a:lstStyle/>
        <a:p>
          <a:endParaRPr lang="en-US"/>
        </a:p>
      </dgm:t>
    </dgm:pt>
    <dgm:pt modelId="{65290E16-6117-4317-B5FE-5B4B47E6AF95}">
      <dgm:prSet phldrT="[Text]"/>
      <dgm:spPr/>
      <dgm:t>
        <a:bodyPr/>
        <a:lstStyle/>
        <a:p>
          <a:r>
            <a:rPr lang="en-US" dirty="0"/>
            <a:t>Once the tail flit </a:t>
          </a:r>
          <a:r>
            <a:rPr lang="en-US" dirty="0">
              <a:solidFill>
                <a:srgbClr val="01708C"/>
              </a:solidFill>
            </a:rPr>
            <a:t>leaves</a:t>
          </a:r>
          <a:r>
            <a:rPr lang="en-US" dirty="0"/>
            <a:t> the router. Reclaim</a:t>
          </a:r>
          <a:br>
            <a:rPr lang="en-US" dirty="0"/>
          </a:br>
          <a:r>
            <a:rPr lang="en-US" dirty="0"/>
            <a:t>the VC. </a:t>
          </a:r>
        </a:p>
      </dgm:t>
    </dgm:pt>
    <dgm:pt modelId="{BE3B304F-CAC8-4A9F-9D59-8016422A9A41}" type="parTrans" cxnId="{236EDD0C-9F02-4808-912B-9789317E23CC}">
      <dgm:prSet/>
      <dgm:spPr/>
      <dgm:t>
        <a:bodyPr/>
        <a:lstStyle/>
        <a:p>
          <a:endParaRPr lang="en-US"/>
        </a:p>
      </dgm:t>
    </dgm:pt>
    <dgm:pt modelId="{375384B5-4909-4862-9A6C-36DEA6AA649E}" type="sibTrans" cxnId="{236EDD0C-9F02-4808-912B-9789317E23CC}">
      <dgm:prSet/>
      <dgm:spPr/>
      <dgm:t>
        <a:bodyPr/>
        <a:lstStyle/>
        <a:p>
          <a:endParaRPr lang="en-US"/>
        </a:p>
      </dgm:t>
    </dgm:pt>
    <dgm:pt modelId="{B8E477F8-75B2-4B33-BD2A-4A367E1184B5}" type="pres">
      <dgm:prSet presAssocID="{8C6043A3-C5DE-4063-AB4F-4C68EFB992D6}" presName="Name0" presStyleCnt="0">
        <dgm:presLayoutVars>
          <dgm:dir/>
          <dgm:animLvl val="lvl"/>
          <dgm:resizeHandles val="exact"/>
        </dgm:presLayoutVars>
      </dgm:prSet>
      <dgm:spPr/>
    </dgm:pt>
    <dgm:pt modelId="{A660CC9F-832A-4F93-8CBA-8769CCBEB978}" type="pres">
      <dgm:prSet presAssocID="{19D3E712-E9D2-4368-8CDA-379F0ABC842A}" presName="linNode" presStyleCnt="0"/>
      <dgm:spPr/>
    </dgm:pt>
    <dgm:pt modelId="{6063040B-A36F-41ED-83BB-2D6C837AA63B}" type="pres">
      <dgm:prSet presAssocID="{19D3E712-E9D2-4368-8CDA-379F0ABC84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2328727-E120-4EC4-8658-AC8FDD9B9B8A}" type="pres">
      <dgm:prSet presAssocID="{19D3E712-E9D2-4368-8CDA-379F0ABC842A}" presName="descendantText" presStyleLbl="alignAccFollowNode1" presStyleIdx="0" presStyleCnt="3">
        <dgm:presLayoutVars>
          <dgm:bulletEnabled val="1"/>
        </dgm:presLayoutVars>
      </dgm:prSet>
      <dgm:spPr/>
    </dgm:pt>
    <dgm:pt modelId="{F7C55CA4-21E5-4319-B05B-3767B83BB6FB}" type="pres">
      <dgm:prSet presAssocID="{B6FABC4D-FFA1-423D-A737-1019436FCA0D}" presName="sp" presStyleCnt="0"/>
      <dgm:spPr/>
    </dgm:pt>
    <dgm:pt modelId="{A5C0B7EF-9BF4-4C29-9323-D7C3849EB82F}" type="pres">
      <dgm:prSet presAssocID="{F242EF3F-2028-4F6D-8CD9-66246C5AF771}" presName="linNode" presStyleCnt="0"/>
      <dgm:spPr/>
    </dgm:pt>
    <dgm:pt modelId="{7300E93A-C2DF-4804-932D-CA1046E19EF0}" type="pres">
      <dgm:prSet presAssocID="{F242EF3F-2028-4F6D-8CD9-66246C5AF7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BD2AD3F-4D4E-4285-880E-1089F0ED1176}" type="pres">
      <dgm:prSet presAssocID="{F242EF3F-2028-4F6D-8CD9-66246C5AF771}" presName="descendantText" presStyleLbl="alignAccFollowNode1" presStyleIdx="1" presStyleCnt="3">
        <dgm:presLayoutVars>
          <dgm:bulletEnabled val="1"/>
        </dgm:presLayoutVars>
      </dgm:prSet>
      <dgm:spPr/>
    </dgm:pt>
    <dgm:pt modelId="{49C5E79E-86F2-4BF5-980E-E8A0DDA4EE00}" type="pres">
      <dgm:prSet presAssocID="{4F867338-574D-4D3D-BEA8-BAC22B14FA96}" presName="sp" presStyleCnt="0"/>
      <dgm:spPr/>
    </dgm:pt>
    <dgm:pt modelId="{29DD6EE4-36D6-4E94-A8A2-276B2717CA32}" type="pres">
      <dgm:prSet presAssocID="{8CE2AEF0-5A19-49BD-9FE0-BC325DDDBC78}" presName="linNode" presStyleCnt="0"/>
      <dgm:spPr/>
    </dgm:pt>
    <dgm:pt modelId="{656866FE-53CF-467D-BBD2-48BCAAF3453F}" type="pres">
      <dgm:prSet presAssocID="{8CE2AEF0-5A19-49BD-9FE0-BC325DDDBC7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03917F9-B5E2-4DEE-BA82-CA645B88114D}" type="pres">
      <dgm:prSet presAssocID="{8CE2AEF0-5A19-49BD-9FE0-BC325DDDBC7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D859F01-C270-4D0E-85D7-A6F9FA3138AF}" srcId="{F242EF3F-2028-4F6D-8CD9-66246C5AF771}" destId="{3236C81B-AFF7-4AA0-ACB4-24EC69536CB4}" srcOrd="0" destOrd="0" parTransId="{1A4E6D2A-DF01-4167-8889-B5776ABEEF42}" sibTransId="{0318F4EB-192C-42D3-8137-31BAE352942A}"/>
    <dgm:cxn modelId="{236EDD0C-9F02-4808-912B-9789317E23CC}" srcId="{8CE2AEF0-5A19-49BD-9FE0-BC325DDDBC78}" destId="{65290E16-6117-4317-B5FE-5B4B47E6AF95}" srcOrd="0" destOrd="0" parTransId="{BE3B304F-CAC8-4A9F-9D59-8016422A9A41}" sibTransId="{375384B5-4909-4862-9A6C-36DEA6AA649E}"/>
    <dgm:cxn modelId="{77DD4111-D301-4BE1-B9EC-CD04CAB481C9}" type="presOf" srcId="{D7B0836D-833A-4EFD-8348-5F38969D71F3}" destId="{D2328727-E120-4EC4-8658-AC8FDD9B9B8A}" srcOrd="0" destOrd="1" presId="urn:microsoft.com/office/officeart/2005/8/layout/vList5"/>
    <dgm:cxn modelId="{1884B218-99FF-4EDA-A9CA-58F32706DC4D}" srcId="{19D3E712-E9D2-4368-8CDA-379F0ABC842A}" destId="{B939B593-EAC8-41C8-9C91-BB947D4B2A41}" srcOrd="0" destOrd="0" parTransId="{0069D1A4-91F1-4DCA-A682-600967DC36BB}" sibTransId="{88553D50-1B54-4C2C-A9FC-A967B1B6E62B}"/>
    <dgm:cxn modelId="{69AAEE1A-B64D-4ECD-916D-E6C0C7FA2F4C}" srcId="{8C6043A3-C5DE-4063-AB4F-4C68EFB992D6}" destId="{19D3E712-E9D2-4368-8CDA-379F0ABC842A}" srcOrd="0" destOrd="0" parTransId="{6BC9398B-3BA5-4073-A88F-B8CF5215BAAD}" sibTransId="{B6FABC4D-FFA1-423D-A737-1019436FCA0D}"/>
    <dgm:cxn modelId="{E9DDF72E-D710-4A72-B746-BAFCBC1C331C}" srcId="{8C6043A3-C5DE-4063-AB4F-4C68EFB992D6}" destId="{8CE2AEF0-5A19-49BD-9FE0-BC325DDDBC78}" srcOrd="2" destOrd="0" parTransId="{AF3D2D23-B26A-4EE0-B8C4-C14DBD7C3EBE}" sibTransId="{55D125E1-1795-4F84-A9AA-E00584CD1FBF}"/>
    <dgm:cxn modelId="{1BB8DA47-4E59-4183-80A6-ADD4A1EEB640}" type="presOf" srcId="{8CE2AEF0-5A19-49BD-9FE0-BC325DDDBC78}" destId="{656866FE-53CF-467D-BBD2-48BCAAF3453F}" srcOrd="0" destOrd="0" presId="urn:microsoft.com/office/officeart/2005/8/layout/vList5"/>
    <dgm:cxn modelId="{3D0B0E71-E0E8-4D54-A16E-BE9C2A379641}" type="presOf" srcId="{8C6043A3-C5DE-4063-AB4F-4C68EFB992D6}" destId="{B8E477F8-75B2-4B33-BD2A-4A367E1184B5}" srcOrd="0" destOrd="0" presId="urn:microsoft.com/office/officeart/2005/8/layout/vList5"/>
    <dgm:cxn modelId="{A0BA2575-0A3D-49A0-BE88-B5BFC88A5C7C}" srcId="{8C6043A3-C5DE-4063-AB4F-4C68EFB992D6}" destId="{F242EF3F-2028-4F6D-8CD9-66246C5AF771}" srcOrd="1" destOrd="0" parTransId="{FC7206A8-A200-45EE-A3D8-F2BD9A3D4933}" sibTransId="{4F867338-574D-4D3D-BEA8-BAC22B14FA96}"/>
    <dgm:cxn modelId="{A911C685-BCDC-4A98-99E5-5BD7E602B94B}" type="presOf" srcId="{19D3E712-E9D2-4368-8CDA-379F0ABC842A}" destId="{6063040B-A36F-41ED-83BB-2D6C837AA63B}" srcOrd="0" destOrd="0" presId="urn:microsoft.com/office/officeart/2005/8/layout/vList5"/>
    <dgm:cxn modelId="{87E17F89-4BB0-489A-A997-B09F192C1A47}" type="presOf" srcId="{3236C81B-AFF7-4AA0-ACB4-24EC69536CB4}" destId="{1BD2AD3F-4D4E-4285-880E-1089F0ED1176}" srcOrd="0" destOrd="0" presId="urn:microsoft.com/office/officeart/2005/8/layout/vList5"/>
    <dgm:cxn modelId="{EE61098F-2B25-47B3-8A14-B8856F48C8CC}" type="presOf" srcId="{65290E16-6117-4317-B5FE-5B4B47E6AF95}" destId="{B03917F9-B5E2-4DEE-BA82-CA645B88114D}" srcOrd="0" destOrd="0" presId="urn:microsoft.com/office/officeart/2005/8/layout/vList5"/>
    <dgm:cxn modelId="{70CCD196-BCEC-4306-A289-24A58E08CFB9}" type="presOf" srcId="{F242EF3F-2028-4F6D-8CD9-66246C5AF771}" destId="{7300E93A-C2DF-4804-932D-CA1046E19EF0}" srcOrd="0" destOrd="0" presId="urn:microsoft.com/office/officeart/2005/8/layout/vList5"/>
    <dgm:cxn modelId="{F92484AA-CAA7-4523-B314-1BAF8479C64A}" srcId="{F242EF3F-2028-4F6D-8CD9-66246C5AF771}" destId="{AA2C71FE-26EA-4C63-9432-B618F43853C0}" srcOrd="1" destOrd="0" parTransId="{D234377C-9E81-4F8A-9DF8-C7842BDB8E23}" sibTransId="{44F658AD-7910-4336-B16E-B485C29E9189}"/>
    <dgm:cxn modelId="{C396B7E5-8D46-4008-90DA-8DB4AEE46DF2}" srcId="{19D3E712-E9D2-4368-8CDA-379F0ABC842A}" destId="{D7B0836D-833A-4EFD-8348-5F38969D71F3}" srcOrd="1" destOrd="0" parTransId="{1FCF74C9-2F2B-45CE-828D-D8BCD8C8C7DC}" sibTransId="{EF470B0D-2E76-47D9-BC7C-DA60299698A5}"/>
    <dgm:cxn modelId="{7EE64AE9-E0A7-41B0-BDA1-8C48FADF952F}" type="presOf" srcId="{AA2C71FE-26EA-4C63-9432-B618F43853C0}" destId="{1BD2AD3F-4D4E-4285-880E-1089F0ED1176}" srcOrd="0" destOrd="1" presId="urn:microsoft.com/office/officeart/2005/8/layout/vList5"/>
    <dgm:cxn modelId="{6F40FDEF-D07B-48E1-BAD6-FDBB00E9DC16}" type="presOf" srcId="{B939B593-EAC8-41C8-9C91-BB947D4B2A41}" destId="{D2328727-E120-4EC4-8658-AC8FDD9B9B8A}" srcOrd="0" destOrd="0" presId="urn:microsoft.com/office/officeart/2005/8/layout/vList5"/>
    <dgm:cxn modelId="{C00894C6-D2B4-442C-8E05-A19343DEC36E}" type="presParOf" srcId="{B8E477F8-75B2-4B33-BD2A-4A367E1184B5}" destId="{A660CC9F-832A-4F93-8CBA-8769CCBEB978}" srcOrd="0" destOrd="0" presId="urn:microsoft.com/office/officeart/2005/8/layout/vList5"/>
    <dgm:cxn modelId="{F2BD3EAE-99FF-48FD-B185-D282D1915CE4}" type="presParOf" srcId="{A660CC9F-832A-4F93-8CBA-8769CCBEB978}" destId="{6063040B-A36F-41ED-83BB-2D6C837AA63B}" srcOrd="0" destOrd="0" presId="urn:microsoft.com/office/officeart/2005/8/layout/vList5"/>
    <dgm:cxn modelId="{6A7F1DBE-14EF-4327-97BE-CBF516335E78}" type="presParOf" srcId="{A660CC9F-832A-4F93-8CBA-8769CCBEB978}" destId="{D2328727-E120-4EC4-8658-AC8FDD9B9B8A}" srcOrd="1" destOrd="0" presId="urn:microsoft.com/office/officeart/2005/8/layout/vList5"/>
    <dgm:cxn modelId="{A40B711D-5D3F-4F26-838E-8E795CF166D2}" type="presParOf" srcId="{B8E477F8-75B2-4B33-BD2A-4A367E1184B5}" destId="{F7C55CA4-21E5-4319-B05B-3767B83BB6FB}" srcOrd="1" destOrd="0" presId="urn:microsoft.com/office/officeart/2005/8/layout/vList5"/>
    <dgm:cxn modelId="{ADB964E4-89D0-4952-A4AF-688F1B3A062D}" type="presParOf" srcId="{B8E477F8-75B2-4B33-BD2A-4A367E1184B5}" destId="{A5C0B7EF-9BF4-4C29-9323-D7C3849EB82F}" srcOrd="2" destOrd="0" presId="urn:microsoft.com/office/officeart/2005/8/layout/vList5"/>
    <dgm:cxn modelId="{25F7A53F-C731-44D8-B82C-0F03162E5AF5}" type="presParOf" srcId="{A5C0B7EF-9BF4-4C29-9323-D7C3849EB82F}" destId="{7300E93A-C2DF-4804-932D-CA1046E19EF0}" srcOrd="0" destOrd="0" presId="urn:microsoft.com/office/officeart/2005/8/layout/vList5"/>
    <dgm:cxn modelId="{96521991-ECEE-464F-AB00-98AB23ACD8C2}" type="presParOf" srcId="{A5C0B7EF-9BF4-4C29-9323-D7C3849EB82F}" destId="{1BD2AD3F-4D4E-4285-880E-1089F0ED1176}" srcOrd="1" destOrd="0" presId="urn:microsoft.com/office/officeart/2005/8/layout/vList5"/>
    <dgm:cxn modelId="{B06E822A-D428-42F1-A0ED-31A1C30636FD}" type="presParOf" srcId="{B8E477F8-75B2-4B33-BD2A-4A367E1184B5}" destId="{49C5E79E-86F2-4BF5-980E-E8A0DDA4EE00}" srcOrd="3" destOrd="0" presId="urn:microsoft.com/office/officeart/2005/8/layout/vList5"/>
    <dgm:cxn modelId="{E5517BFD-5AE8-4965-9F30-9A94AEFEC3AE}" type="presParOf" srcId="{B8E477F8-75B2-4B33-BD2A-4A367E1184B5}" destId="{29DD6EE4-36D6-4E94-A8A2-276B2717CA32}" srcOrd="4" destOrd="0" presId="urn:microsoft.com/office/officeart/2005/8/layout/vList5"/>
    <dgm:cxn modelId="{A03B3AC8-1185-4CD3-9051-63C6371EE37A}" type="presParOf" srcId="{29DD6EE4-36D6-4E94-A8A2-276B2717CA32}" destId="{656866FE-53CF-467D-BBD2-48BCAAF3453F}" srcOrd="0" destOrd="0" presId="urn:microsoft.com/office/officeart/2005/8/layout/vList5"/>
    <dgm:cxn modelId="{573AB74C-FCF6-4B89-95CB-06D9C83C9174}" type="presParOf" srcId="{29DD6EE4-36D6-4E94-A8A2-276B2717CA32}" destId="{B03917F9-B5E2-4DEE-BA82-CA645B8811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FCB3D6-5EFC-4945-B734-AAC8A5601325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AD891E-F00E-4082-BFB6-8391B2353331}">
      <dgm:prSet phldrT="[Text]" custT="1"/>
      <dgm:spPr/>
      <dgm:t>
        <a:bodyPr/>
        <a:lstStyle/>
        <a:p>
          <a:r>
            <a:rPr lang="en-US" sz="2800" dirty="0">
              <a:latin typeface="CMTI10"/>
            </a:rPr>
            <a:t>An arbiter chooses one out of </a:t>
          </a:r>
          <a:r>
            <a:rPr lang="en-US" sz="2800" dirty="0">
              <a:latin typeface="CMMI10"/>
            </a:rPr>
            <a:t>N </a:t>
          </a:r>
          <a:r>
            <a:rPr lang="en-US" sz="2800" dirty="0">
              <a:latin typeface="CMTI10"/>
            </a:rPr>
            <a:t>requests for resource allocation.</a:t>
          </a:r>
          <a:r>
            <a:rPr lang="en-US" sz="2800" dirty="0"/>
            <a:t> </a:t>
          </a:r>
        </a:p>
      </dgm:t>
    </dgm:pt>
    <dgm:pt modelId="{0FDB6D65-C415-4816-A52E-0F6B4724B3DB}" type="parTrans" cxnId="{B36EF1A8-B3C6-4422-AAC8-130D0A795665}">
      <dgm:prSet/>
      <dgm:spPr/>
      <dgm:t>
        <a:bodyPr/>
        <a:lstStyle/>
        <a:p>
          <a:endParaRPr lang="en-US"/>
        </a:p>
      </dgm:t>
    </dgm:pt>
    <dgm:pt modelId="{8A2075B1-C2D9-40F6-8C10-8F68E42A9A37}" type="sibTrans" cxnId="{B36EF1A8-B3C6-4422-AAC8-130D0A795665}">
      <dgm:prSet/>
      <dgm:spPr/>
      <dgm:t>
        <a:bodyPr/>
        <a:lstStyle/>
        <a:p>
          <a:endParaRPr lang="en-US"/>
        </a:p>
      </dgm:t>
    </dgm:pt>
    <dgm:pt modelId="{05412987-06EF-4006-B139-BCFB391C13B2}">
      <dgm:prSet phldrT="[Text]" custT="1"/>
      <dgm:spPr/>
      <dgm:t>
        <a:bodyPr/>
        <a:lstStyle/>
        <a:p>
          <a:r>
            <a:rPr lang="en-US" sz="2800" dirty="0"/>
            <a:t>Similar to instruction select logic.</a:t>
          </a:r>
        </a:p>
      </dgm:t>
    </dgm:pt>
    <dgm:pt modelId="{A1452CE6-91C2-4585-B186-2A777FFA9601}" type="parTrans" cxnId="{03A9E29A-C6CD-4111-B6D4-8A9BF4446774}">
      <dgm:prSet/>
      <dgm:spPr/>
      <dgm:t>
        <a:bodyPr/>
        <a:lstStyle/>
        <a:p>
          <a:endParaRPr lang="en-US"/>
        </a:p>
      </dgm:t>
    </dgm:pt>
    <dgm:pt modelId="{036BBEA1-E6EB-4771-AD8C-DF99CC24042E}" type="sibTrans" cxnId="{03A9E29A-C6CD-4111-B6D4-8A9BF4446774}">
      <dgm:prSet/>
      <dgm:spPr/>
      <dgm:t>
        <a:bodyPr/>
        <a:lstStyle/>
        <a:p>
          <a:endParaRPr lang="en-US"/>
        </a:p>
      </dgm:t>
    </dgm:pt>
    <dgm:pt modelId="{EDE02E03-BA4E-4F66-A253-779C4C56A0C1}">
      <dgm:prSet custT="1"/>
      <dgm:spPr/>
      <dgm:t>
        <a:bodyPr/>
        <a:lstStyle/>
        <a:p>
          <a:r>
            <a:rPr lang="en-US" sz="2800" dirty="0">
              <a:latin typeface="CMTI10"/>
            </a:rPr>
            <a:t>An </a:t>
          </a:r>
          <a:r>
            <a:rPr lang="en-US" sz="2800" dirty="0">
              <a:latin typeface="CMR10"/>
            </a:rPr>
            <a:t>allocator </a:t>
          </a:r>
          <a:r>
            <a:rPr lang="en-US" sz="2800" dirty="0">
              <a:latin typeface="CMTI10"/>
            </a:rPr>
            <a:t>creates a one-to-one mapping between </a:t>
          </a:r>
          <a:r>
            <a:rPr lang="en-US" sz="2800" dirty="0">
              <a:latin typeface="CMMI10"/>
            </a:rPr>
            <a:t>N </a:t>
          </a:r>
          <a:r>
            <a:rPr lang="en-US" sz="2800" dirty="0">
              <a:latin typeface="CMTI10"/>
            </a:rPr>
            <a:t>requests and </a:t>
          </a:r>
          <a:r>
            <a:rPr lang="en-US" sz="2800" dirty="0">
              <a:latin typeface="CMMI10"/>
            </a:rPr>
            <a:t>M </a:t>
          </a:r>
          <a:r>
            <a:rPr lang="en-US" sz="2800" dirty="0">
              <a:latin typeface="CMTI10"/>
            </a:rPr>
            <a:t>resources. 	</a:t>
          </a:r>
          <a:endParaRPr lang="en-US" sz="2800" dirty="0"/>
        </a:p>
      </dgm:t>
    </dgm:pt>
    <dgm:pt modelId="{00ACB061-A94C-495B-83B0-7C2D116D50E8}" type="parTrans" cxnId="{2E8E3547-B8B6-4114-9C0F-5861443E74D1}">
      <dgm:prSet/>
      <dgm:spPr/>
      <dgm:t>
        <a:bodyPr/>
        <a:lstStyle/>
        <a:p>
          <a:endParaRPr lang="en-US"/>
        </a:p>
      </dgm:t>
    </dgm:pt>
    <dgm:pt modelId="{5B70537B-63D4-44AC-936B-C3CC2A00A010}" type="sibTrans" cxnId="{2E8E3547-B8B6-4114-9C0F-5861443E74D1}">
      <dgm:prSet/>
      <dgm:spPr/>
      <dgm:t>
        <a:bodyPr/>
        <a:lstStyle/>
        <a:p>
          <a:endParaRPr lang="en-US"/>
        </a:p>
      </dgm:t>
    </dgm:pt>
    <dgm:pt modelId="{CB73E295-4963-402E-9CD3-ED0C7C6A6C4F}">
      <dgm:prSet phldrT="[Text]" custT="1"/>
      <dgm:spPr/>
      <dgm:t>
        <a:bodyPr/>
        <a:lstStyle/>
        <a:p>
          <a:r>
            <a:rPr lang="en-US" sz="2800" dirty="0"/>
            <a:t>Can either be created by </a:t>
          </a:r>
          <a:r>
            <a:rPr lang="en-US" sz="2800" dirty="0">
              <a:solidFill>
                <a:srgbClr val="C00000"/>
              </a:solidFill>
            </a:rPr>
            <a:t>chaining</a:t>
          </a:r>
          <a:r>
            <a:rPr lang="en-US" sz="2800" dirty="0"/>
            <a:t> together arbiters.</a:t>
          </a:r>
        </a:p>
      </dgm:t>
    </dgm:pt>
    <dgm:pt modelId="{51CA2A6B-0201-4FC7-BEC0-4C428657C663}" type="parTrans" cxnId="{9AA3C98C-0E1E-43E2-9833-DC1C3C165DFB}">
      <dgm:prSet/>
      <dgm:spPr/>
      <dgm:t>
        <a:bodyPr/>
        <a:lstStyle/>
        <a:p>
          <a:endParaRPr lang="en-US"/>
        </a:p>
      </dgm:t>
    </dgm:pt>
    <dgm:pt modelId="{DB77CE0C-8A12-4C6C-8843-6ED189C33F19}" type="sibTrans" cxnId="{9AA3C98C-0E1E-43E2-9833-DC1C3C165DFB}">
      <dgm:prSet/>
      <dgm:spPr/>
      <dgm:t>
        <a:bodyPr/>
        <a:lstStyle/>
        <a:p>
          <a:endParaRPr lang="en-US"/>
        </a:p>
      </dgm:t>
    </dgm:pt>
    <dgm:pt modelId="{B409ED74-8BCE-4D99-B4AC-2D722A7CB95F}">
      <dgm:prSet phldrT="[Text]" custT="1"/>
      <dgm:spPr/>
      <dgm:t>
        <a:bodyPr/>
        <a:lstStyle/>
        <a:p>
          <a:r>
            <a:rPr lang="en-US" sz="2800" dirty="0"/>
            <a:t>Or by </a:t>
          </a:r>
          <a:r>
            <a:rPr lang="en-US" sz="2800" dirty="0">
              <a:solidFill>
                <a:srgbClr val="00B050"/>
              </a:solidFill>
            </a:rPr>
            <a:t>creating</a:t>
          </a:r>
          <a:r>
            <a:rPr lang="en-US" sz="2800" dirty="0"/>
            <a:t> a custom structure.</a:t>
          </a:r>
        </a:p>
      </dgm:t>
    </dgm:pt>
    <dgm:pt modelId="{DE8C66D3-87E1-42F1-8D41-6EE8EECC1F9B}" type="parTrans" cxnId="{BE1EA09C-6766-4B04-8F4B-F9F7A0F6CB1F}">
      <dgm:prSet/>
      <dgm:spPr/>
      <dgm:t>
        <a:bodyPr/>
        <a:lstStyle/>
        <a:p>
          <a:endParaRPr lang="en-US"/>
        </a:p>
      </dgm:t>
    </dgm:pt>
    <dgm:pt modelId="{1214C958-8456-4593-90A9-4F256CE084DF}" type="sibTrans" cxnId="{BE1EA09C-6766-4B04-8F4B-F9F7A0F6CB1F}">
      <dgm:prSet/>
      <dgm:spPr/>
      <dgm:t>
        <a:bodyPr/>
        <a:lstStyle/>
        <a:p>
          <a:endParaRPr lang="en-US"/>
        </a:p>
      </dgm:t>
    </dgm:pt>
    <dgm:pt modelId="{7D342C46-6412-4586-8E24-6EE5A061BC8C}" type="pres">
      <dgm:prSet presAssocID="{76FCB3D6-5EFC-4945-B734-AAC8A5601325}" presName="linear" presStyleCnt="0">
        <dgm:presLayoutVars>
          <dgm:animLvl val="lvl"/>
          <dgm:resizeHandles val="exact"/>
        </dgm:presLayoutVars>
      </dgm:prSet>
      <dgm:spPr/>
    </dgm:pt>
    <dgm:pt modelId="{FCC5ACA0-9A90-458D-8E2D-DA94AA01B2F8}" type="pres">
      <dgm:prSet presAssocID="{A5AD891E-F00E-4082-BFB6-8391B23533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F9F3F2-E893-46C9-9947-7A90A575A8CF}" type="pres">
      <dgm:prSet presAssocID="{A5AD891E-F00E-4082-BFB6-8391B2353331}" presName="childText" presStyleLbl="revTx" presStyleIdx="0" presStyleCnt="2" custLinFactNeighborX="3" custLinFactNeighborY="-4231">
        <dgm:presLayoutVars>
          <dgm:bulletEnabled val="1"/>
        </dgm:presLayoutVars>
      </dgm:prSet>
      <dgm:spPr/>
    </dgm:pt>
    <dgm:pt modelId="{1CBFC563-789E-4B90-BA44-0D017ACDBA67}" type="pres">
      <dgm:prSet presAssocID="{EDE02E03-BA4E-4F66-A253-779C4C56A0C1}" presName="parentText" presStyleLbl="node1" presStyleIdx="1" presStyleCnt="2" custLinFactNeighborX="3" custLinFactNeighborY="-38012">
        <dgm:presLayoutVars>
          <dgm:chMax val="0"/>
          <dgm:bulletEnabled val="1"/>
        </dgm:presLayoutVars>
      </dgm:prSet>
      <dgm:spPr/>
    </dgm:pt>
    <dgm:pt modelId="{D6A38940-951B-488E-B1F6-EEBA55BADFBA}" type="pres">
      <dgm:prSet presAssocID="{EDE02E03-BA4E-4F66-A253-779C4C56A0C1}" presName="childText" presStyleLbl="revTx" presStyleIdx="1" presStyleCnt="2" custLinFactNeighborX="3" custLinFactNeighborY="-23839">
        <dgm:presLayoutVars>
          <dgm:bulletEnabled val="1"/>
        </dgm:presLayoutVars>
      </dgm:prSet>
      <dgm:spPr/>
    </dgm:pt>
  </dgm:ptLst>
  <dgm:cxnLst>
    <dgm:cxn modelId="{CC428A13-2FF0-4BF7-B20A-489D1A32466C}" type="presOf" srcId="{76FCB3D6-5EFC-4945-B734-AAC8A5601325}" destId="{7D342C46-6412-4586-8E24-6EE5A061BC8C}" srcOrd="0" destOrd="0" presId="urn:microsoft.com/office/officeart/2005/8/layout/vList2"/>
    <dgm:cxn modelId="{CE3D222D-8FFD-4D42-9A44-21743A5F3119}" type="presOf" srcId="{CB73E295-4963-402E-9CD3-ED0C7C6A6C4F}" destId="{D6A38940-951B-488E-B1F6-EEBA55BADFBA}" srcOrd="0" destOrd="0" presId="urn:microsoft.com/office/officeart/2005/8/layout/vList2"/>
    <dgm:cxn modelId="{7197E542-FB23-4C43-8518-A866CD5F3874}" type="presOf" srcId="{05412987-06EF-4006-B139-BCFB391C13B2}" destId="{98F9F3F2-E893-46C9-9947-7A90A575A8CF}" srcOrd="0" destOrd="0" presId="urn:microsoft.com/office/officeart/2005/8/layout/vList2"/>
    <dgm:cxn modelId="{2E8E3547-B8B6-4114-9C0F-5861443E74D1}" srcId="{76FCB3D6-5EFC-4945-B734-AAC8A5601325}" destId="{EDE02E03-BA4E-4F66-A253-779C4C56A0C1}" srcOrd="1" destOrd="0" parTransId="{00ACB061-A94C-495B-83B0-7C2D116D50E8}" sibTransId="{5B70537B-63D4-44AC-936B-C3CC2A00A010}"/>
    <dgm:cxn modelId="{6D67E652-A95E-4DBE-97E7-7735CEA6B9B9}" type="presOf" srcId="{EDE02E03-BA4E-4F66-A253-779C4C56A0C1}" destId="{1CBFC563-789E-4B90-BA44-0D017ACDBA67}" srcOrd="0" destOrd="0" presId="urn:microsoft.com/office/officeart/2005/8/layout/vList2"/>
    <dgm:cxn modelId="{D06CA186-72A9-49B9-863B-0F5FF194B2C0}" type="presOf" srcId="{B409ED74-8BCE-4D99-B4AC-2D722A7CB95F}" destId="{D6A38940-951B-488E-B1F6-EEBA55BADFBA}" srcOrd="0" destOrd="1" presId="urn:microsoft.com/office/officeart/2005/8/layout/vList2"/>
    <dgm:cxn modelId="{9AA3C98C-0E1E-43E2-9833-DC1C3C165DFB}" srcId="{EDE02E03-BA4E-4F66-A253-779C4C56A0C1}" destId="{CB73E295-4963-402E-9CD3-ED0C7C6A6C4F}" srcOrd="0" destOrd="0" parTransId="{51CA2A6B-0201-4FC7-BEC0-4C428657C663}" sibTransId="{DB77CE0C-8A12-4C6C-8843-6ED189C33F19}"/>
    <dgm:cxn modelId="{03A9E29A-C6CD-4111-B6D4-8A9BF4446774}" srcId="{A5AD891E-F00E-4082-BFB6-8391B2353331}" destId="{05412987-06EF-4006-B139-BCFB391C13B2}" srcOrd="0" destOrd="0" parTransId="{A1452CE6-91C2-4585-B186-2A777FFA9601}" sibTransId="{036BBEA1-E6EB-4771-AD8C-DF99CC24042E}"/>
    <dgm:cxn modelId="{BE1EA09C-6766-4B04-8F4B-F9F7A0F6CB1F}" srcId="{EDE02E03-BA4E-4F66-A253-779C4C56A0C1}" destId="{B409ED74-8BCE-4D99-B4AC-2D722A7CB95F}" srcOrd="1" destOrd="0" parTransId="{DE8C66D3-87E1-42F1-8D41-6EE8EECC1F9B}" sibTransId="{1214C958-8456-4593-90A9-4F256CE084DF}"/>
    <dgm:cxn modelId="{B36EF1A8-B3C6-4422-AAC8-130D0A795665}" srcId="{76FCB3D6-5EFC-4945-B734-AAC8A5601325}" destId="{A5AD891E-F00E-4082-BFB6-8391B2353331}" srcOrd="0" destOrd="0" parTransId="{0FDB6D65-C415-4816-A52E-0F6B4724B3DB}" sibTransId="{8A2075B1-C2D9-40F6-8C10-8F68E42A9A37}"/>
    <dgm:cxn modelId="{787701D3-B03E-48AD-8D02-23EF0070CB9A}" type="presOf" srcId="{A5AD891E-F00E-4082-BFB6-8391B2353331}" destId="{FCC5ACA0-9A90-458D-8E2D-DA94AA01B2F8}" srcOrd="0" destOrd="0" presId="urn:microsoft.com/office/officeart/2005/8/layout/vList2"/>
    <dgm:cxn modelId="{585717DC-1BD9-4F36-B3F4-F5BE3FF54906}" type="presParOf" srcId="{7D342C46-6412-4586-8E24-6EE5A061BC8C}" destId="{FCC5ACA0-9A90-458D-8E2D-DA94AA01B2F8}" srcOrd="0" destOrd="0" presId="urn:microsoft.com/office/officeart/2005/8/layout/vList2"/>
    <dgm:cxn modelId="{D45A9FC5-3882-4760-9EBE-16F78F2E7039}" type="presParOf" srcId="{7D342C46-6412-4586-8E24-6EE5A061BC8C}" destId="{98F9F3F2-E893-46C9-9947-7A90A575A8CF}" srcOrd="1" destOrd="0" presId="urn:microsoft.com/office/officeart/2005/8/layout/vList2"/>
    <dgm:cxn modelId="{C684D019-3517-49BC-8941-39580B0D7094}" type="presParOf" srcId="{7D342C46-6412-4586-8E24-6EE5A061BC8C}" destId="{1CBFC563-789E-4B90-BA44-0D017ACDBA67}" srcOrd="2" destOrd="0" presId="urn:microsoft.com/office/officeart/2005/8/layout/vList2"/>
    <dgm:cxn modelId="{5A17F531-61C4-4A9E-9BAB-3AF7C17ADCC3}" type="presParOf" srcId="{7D342C46-6412-4586-8E24-6EE5A061BC8C}" destId="{D6A38940-951B-488E-B1F6-EEBA55BADF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0CCCA3-8D69-4436-B86A-4549A6E5B9ED}" type="doc">
      <dgm:prSet loTypeId="urn:microsoft.com/office/officeart/2005/8/layout/process1" loCatId="process" qsTypeId="urn:microsoft.com/office/officeart/2005/8/quickstyle/simple5" qsCatId="simple" csTypeId="urn:microsoft.com/office/officeart/2005/8/colors/accent4_5" csCatId="accent4" phldr="1"/>
      <dgm:spPr/>
    </dgm:pt>
    <dgm:pt modelId="{32295E3D-9322-4D0B-9452-FF964FFFD339}">
      <dgm:prSet phldrT="[Text]"/>
      <dgm:spPr/>
      <dgm:t>
        <a:bodyPr/>
        <a:lstStyle/>
        <a:p>
          <a:r>
            <a:rPr lang="en-US" dirty="0"/>
            <a:t>BW</a:t>
          </a:r>
        </a:p>
      </dgm:t>
    </dgm:pt>
    <dgm:pt modelId="{825252E3-3BEF-47A3-B66A-DC129DCD6929}" type="parTrans" cxnId="{4C5D329E-4318-43E0-9037-13472E114DDB}">
      <dgm:prSet/>
      <dgm:spPr/>
      <dgm:t>
        <a:bodyPr/>
        <a:lstStyle/>
        <a:p>
          <a:endParaRPr lang="en-US"/>
        </a:p>
      </dgm:t>
    </dgm:pt>
    <dgm:pt modelId="{87683DC1-96AA-4A07-9CF1-B3957041395B}" type="sibTrans" cxnId="{4C5D329E-4318-43E0-9037-13472E114DDB}">
      <dgm:prSet/>
      <dgm:spPr/>
      <dgm:t>
        <a:bodyPr/>
        <a:lstStyle/>
        <a:p>
          <a:endParaRPr lang="en-US"/>
        </a:p>
      </dgm:t>
    </dgm:pt>
    <dgm:pt modelId="{01846E09-368E-4BC8-9103-9ACB715B57A2}">
      <dgm:prSet phldrT="[Text]"/>
      <dgm:spPr/>
      <dgm:t>
        <a:bodyPr/>
        <a:lstStyle/>
        <a:p>
          <a:r>
            <a:rPr lang="en-US" dirty="0"/>
            <a:t>RC</a:t>
          </a:r>
        </a:p>
      </dgm:t>
    </dgm:pt>
    <dgm:pt modelId="{FAF9F7BB-AC0E-45C5-A0E4-1353F6E88F74}" type="parTrans" cxnId="{405765C2-DD00-4EEC-8DB6-3FF9469F2436}">
      <dgm:prSet/>
      <dgm:spPr/>
      <dgm:t>
        <a:bodyPr/>
        <a:lstStyle/>
        <a:p>
          <a:endParaRPr lang="en-US"/>
        </a:p>
      </dgm:t>
    </dgm:pt>
    <dgm:pt modelId="{AF9B7238-C49C-4490-8EC9-C4B7F2EECA73}" type="sibTrans" cxnId="{405765C2-DD00-4EEC-8DB6-3FF9469F2436}">
      <dgm:prSet/>
      <dgm:spPr/>
      <dgm:t>
        <a:bodyPr/>
        <a:lstStyle/>
        <a:p>
          <a:endParaRPr lang="en-US"/>
        </a:p>
      </dgm:t>
    </dgm:pt>
    <dgm:pt modelId="{4507EDEF-0A75-46FA-93A5-8968A4790995}">
      <dgm:prSet phldrT="[Text]"/>
      <dgm:spPr/>
      <dgm:t>
        <a:bodyPr/>
        <a:lstStyle/>
        <a:p>
          <a:r>
            <a:rPr lang="en-US" dirty="0"/>
            <a:t>VA</a:t>
          </a:r>
        </a:p>
      </dgm:t>
    </dgm:pt>
    <dgm:pt modelId="{50888892-5102-4A2C-A26E-84967531D041}" type="parTrans" cxnId="{9658BBE3-58C4-4404-9C54-9C230751AB6E}">
      <dgm:prSet/>
      <dgm:spPr/>
      <dgm:t>
        <a:bodyPr/>
        <a:lstStyle/>
        <a:p>
          <a:endParaRPr lang="en-US"/>
        </a:p>
      </dgm:t>
    </dgm:pt>
    <dgm:pt modelId="{EDBAC7DE-E8F3-4102-B8A6-5B1A86565DC3}" type="sibTrans" cxnId="{9658BBE3-58C4-4404-9C54-9C230751AB6E}">
      <dgm:prSet/>
      <dgm:spPr/>
      <dgm:t>
        <a:bodyPr/>
        <a:lstStyle/>
        <a:p>
          <a:endParaRPr lang="en-US"/>
        </a:p>
      </dgm:t>
    </dgm:pt>
    <dgm:pt modelId="{ACFB0E75-7E8A-43FB-AEF5-E63683C8F19A}">
      <dgm:prSet phldrT="[Text]"/>
      <dgm:spPr/>
      <dgm:t>
        <a:bodyPr/>
        <a:lstStyle/>
        <a:p>
          <a:r>
            <a:rPr lang="en-US" dirty="0"/>
            <a:t>SA</a:t>
          </a:r>
        </a:p>
      </dgm:t>
    </dgm:pt>
    <dgm:pt modelId="{E206ADF7-A85E-417D-B776-7424F82E78CC}" type="parTrans" cxnId="{89D0C89B-B9F7-42A2-89BC-B2D4E6F5440C}">
      <dgm:prSet/>
      <dgm:spPr/>
      <dgm:t>
        <a:bodyPr/>
        <a:lstStyle/>
        <a:p>
          <a:endParaRPr lang="en-US"/>
        </a:p>
      </dgm:t>
    </dgm:pt>
    <dgm:pt modelId="{86C9E3B6-E96E-419E-9928-F101AF6222E4}" type="sibTrans" cxnId="{89D0C89B-B9F7-42A2-89BC-B2D4E6F5440C}">
      <dgm:prSet/>
      <dgm:spPr/>
      <dgm:t>
        <a:bodyPr/>
        <a:lstStyle/>
        <a:p>
          <a:endParaRPr lang="en-US"/>
        </a:p>
      </dgm:t>
    </dgm:pt>
    <dgm:pt modelId="{E575AD48-6CC9-4B11-ADF8-8F7836AC74FB}">
      <dgm:prSet phldrT="[Text]"/>
      <dgm:spPr/>
      <dgm:t>
        <a:bodyPr/>
        <a:lstStyle/>
        <a:p>
          <a:r>
            <a:rPr lang="en-US" dirty="0"/>
            <a:t>ST</a:t>
          </a:r>
        </a:p>
      </dgm:t>
    </dgm:pt>
    <dgm:pt modelId="{D7D9B29E-7D67-494B-96C6-89B28DC84A59}" type="parTrans" cxnId="{59E6E068-0E7F-4122-BEF4-F6B6C57FC4F3}">
      <dgm:prSet/>
      <dgm:spPr/>
      <dgm:t>
        <a:bodyPr/>
        <a:lstStyle/>
        <a:p>
          <a:endParaRPr lang="en-US"/>
        </a:p>
      </dgm:t>
    </dgm:pt>
    <dgm:pt modelId="{1C033A22-2A33-4B2A-9779-C72A56F0794F}" type="sibTrans" cxnId="{59E6E068-0E7F-4122-BEF4-F6B6C57FC4F3}">
      <dgm:prSet/>
      <dgm:spPr/>
      <dgm:t>
        <a:bodyPr/>
        <a:lstStyle/>
        <a:p>
          <a:endParaRPr lang="en-US"/>
        </a:p>
      </dgm:t>
    </dgm:pt>
    <dgm:pt modelId="{CB023A36-627F-46B0-9D7B-D3C771823380}" type="pres">
      <dgm:prSet presAssocID="{420CCCA3-8D69-4436-B86A-4549A6E5B9ED}" presName="Name0" presStyleCnt="0">
        <dgm:presLayoutVars>
          <dgm:dir/>
          <dgm:resizeHandles val="exact"/>
        </dgm:presLayoutVars>
      </dgm:prSet>
      <dgm:spPr/>
    </dgm:pt>
    <dgm:pt modelId="{A3B44D25-53EB-4F51-A874-DA3843303BBA}" type="pres">
      <dgm:prSet presAssocID="{32295E3D-9322-4D0B-9452-FF964FFFD339}" presName="node" presStyleLbl="node1" presStyleIdx="0" presStyleCnt="5">
        <dgm:presLayoutVars>
          <dgm:bulletEnabled val="1"/>
        </dgm:presLayoutVars>
      </dgm:prSet>
      <dgm:spPr/>
    </dgm:pt>
    <dgm:pt modelId="{29475E0E-2682-4CD3-87EE-E31822FA375E}" type="pres">
      <dgm:prSet presAssocID="{87683DC1-96AA-4A07-9CF1-B3957041395B}" presName="sibTrans" presStyleLbl="sibTrans2D1" presStyleIdx="0" presStyleCnt="4"/>
      <dgm:spPr/>
    </dgm:pt>
    <dgm:pt modelId="{B7F43604-AD83-4AA7-BDCE-D8C234A5B886}" type="pres">
      <dgm:prSet presAssocID="{87683DC1-96AA-4A07-9CF1-B3957041395B}" presName="connectorText" presStyleLbl="sibTrans2D1" presStyleIdx="0" presStyleCnt="4"/>
      <dgm:spPr/>
    </dgm:pt>
    <dgm:pt modelId="{DBC2AEA4-5C17-46C7-AD10-0EFEF6F18A1A}" type="pres">
      <dgm:prSet presAssocID="{01846E09-368E-4BC8-9103-9ACB715B57A2}" presName="node" presStyleLbl="node1" presStyleIdx="1" presStyleCnt="5">
        <dgm:presLayoutVars>
          <dgm:bulletEnabled val="1"/>
        </dgm:presLayoutVars>
      </dgm:prSet>
      <dgm:spPr/>
    </dgm:pt>
    <dgm:pt modelId="{F1F18323-97AF-4420-B5CC-2C3E7326BCE9}" type="pres">
      <dgm:prSet presAssocID="{AF9B7238-C49C-4490-8EC9-C4B7F2EECA73}" presName="sibTrans" presStyleLbl="sibTrans2D1" presStyleIdx="1" presStyleCnt="4"/>
      <dgm:spPr/>
    </dgm:pt>
    <dgm:pt modelId="{540C4149-B41B-4C96-94FA-54EC27F28199}" type="pres">
      <dgm:prSet presAssocID="{AF9B7238-C49C-4490-8EC9-C4B7F2EECA73}" presName="connectorText" presStyleLbl="sibTrans2D1" presStyleIdx="1" presStyleCnt="4"/>
      <dgm:spPr/>
    </dgm:pt>
    <dgm:pt modelId="{F0C63B8A-A643-4143-B979-57CD0E114D0A}" type="pres">
      <dgm:prSet presAssocID="{4507EDEF-0A75-46FA-93A5-8968A4790995}" presName="node" presStyleLbl="node1" presStyleIdx="2" presStyleCnt="5">
        <dgm:presLayoutVars>
          <dgm:bulletEnabled val="1"/>
        </dgm:presLayoutVars>
      </dgm:prSet>
      <dgm:spPr/>
    </dgm:pt>
    <dgm:pt modelId="{694CDD62-E613-4774-A702-B4B0118D6169}" type="pres">
      <dgm:prSet presAssocID="{EDBAC7DE-E8F3-4102-B8A6-5B1A86565DC3}" presName="sibTrans" presStyleLbl="sibTrans2D1" presStyleIdx="2" presStyleCnt="4"/>
      <dgm:spPr/>
    </dgm:pt>
    <dgm:pt modelId="{1D61882A-21C4-42EE-9130-B012A4B7928F}" type="pres">
      <dgm:prSet presAssocID="{EDBAC7DE-E8F3-4102-B8A6-5B1A86565DC3}" presName="connectorText" presStyleLbl="sibTrans2D1" presStyleIdx="2" presStyleCnt="4"/>
      <dgm:spPr/>
    </dgm:pt>
    <dgm:pt modelId="{3C9809E6-C071-4747-989F-B4239EADA75E}" type="pres">
      <dgm:prSet presAssocID="{ACFB0E75-7E8A-43FB-AEF5-E63683C8F19A}" presName="node" presStyleLbl="node1" presStyleIdx="3" presStyleCnt="5">
        <dgm:presLayoutVars>
          <dgm:bulletEnabled val="1"/>
        </dgm:presLayoutVars>
      </dgm:prSet>
      <dgm:spPr/>
    </dgm:pt>
    <dgm:pt modelId="{E15D41D7-0D17-4D52-BBB7-E54483C0A0E5}" type="pres">
      <dgm:prSet presAssocID="{86C9E3B6-E96E-419E-9928-F101AF6222E4}" presName="sibTrans" presStyleLbl="sibTrans2D1" presStyleIdx="3" presStyleCnt="4"/>
      <dgm:spPr/>
    </dgm:pt>
    <dgm:pt modelId="{E040A15B-B69D-420C-A4F9-ABAD84AF20BC}" type="pres">
      <dgm:prSet presAssocID="{86C9E3B6-E96E-419E-9928-F101AF6222E4}" presName="connectorText" presStyleLbl="sibTrans2D1" presStyleIdx="3" presStyleCnt="4"/>
      <dgm:spPr/>
    </dgm:pt>
    <dgm:pt modelId="{82F281D9-A23B-4702-AC91-49130019A3DE}" type="pres">
      <dgm:prSet presAssocID="{E575AD48-6CC9-4B11-ADF8-8F7836AC74FB}" presName="node" presStyleLbl="node1" presStyleIdx="4" presStyleCnt="5">
        <dgm:presLayoutVars>
          <dgm:bulletEnabled val="1"/>
        </dgm:presLayoutVars>
      </dgm:prSet>
      <dgm:spPr/>
    </dgm:pt>
  </dgm:ptLst>
  <dgm:cxnLst>
    <dgm:cxn modelId="{66441303-9D55-488D-B0D5-AEEEBBC03667}" type="presOf" srcId="{01846E09-368E-4BC8-9103-9ACB715B57A2}" destId="{DBC2AEA4-5C17-46C7-AD10-0EFEF6F18A1A}" srcOrd="0" destOrd="0" presId="urn:microsoft.com/office/officeart/2005/8/layout/process1"/>
    <dgm:cxn modelId="{70981608-4704-4B39-BCB0-47CF66464A4A}" type="presOf" srcId="{420CCCA3-8D69-4436-B86A-4549A6E5B9ED}" destId="{CB023A36-627F-46B0-9D7B-D3C771823380}" srcOrd="0" destOrd="0" presId="urn:microsoft.com/office/officeart/2005/8/layout/process1"/>
    <dgm:cxn modelId="{4DF2C817-F32A-42A1-B6CD-E16E031DE0C1}" type="presOf" srcId="{EDBAC7DE-E8F3-4102-B8A6-5B1A86565DC3}" destId="{694CDD62-E613-4774-A702-B4B0118D6169}" srcOrd="0" destOrd="0" presId="urn:microsoft.com/office/officeart/2005/8/layout/process1"/>
    <dgm:cxn modelId="{DC90D31B-3174-40F0-869C-A66BA8ECF78C}" type="presOf" srcId="{AF9B7238-C49C-4490-8EC9-C4B7F2EECA73}" destId="{F1F18323-97AF-4420-B5CC-2C3E7326BCE9}" srcOrd="0" destOrd="0" presId="urn:microsoft.com/office/officeart/2005/8/layout/process1"/>
    <dgm:cxn modelId="{440EF81F-CB5A-4CD8-93B3-A87E068CFEB0}" type="presOf" srcId="{87683DC1-96AA-4A07-9CF1-B3957041395B}" destId="{29475E0E-2682-4CD3-87EE-E31822FA375E}" srcOrd="0" destOrd="0" presId="urn:microsoft.com/office/officeart/2005/8/layout/process1"/>
    <dgm:cxn modelId="{A939192C-73D4-4D13-8738-0DB8EB299AF6}" type="presOf" srcId="{87683DC1-96AA-4A07-9CF1-B3957041395B}" destId="{B7F43604-AD83-4AA7-BDCE-D8C234A5B886}" srcOrd="1" destOrd="0" presId="urn:microsoft.com/office/officeart/2005/8/layout/process1"/>
    <dgm:cxn modelId="{1AC0AC2E-1102-400B-8C75-64C975C944F0}" type="presOf" srcId="{32295E3D-9322-4D0B-9452-FF964FFFD339}" destId="{A3B44D25-53EB-4F51-A874-DA3843303BBA}" srcOrd="0" destOrd="0" presId="urn:microsoft.com/office/officeart/2005/8/layout/process1"/>
    <dgm:cxn modelId="{C4CDE063-F71F-4628-9128-0E76F4BD6995}" type="presOf" srcId="{86C9E3B6-E96E-419E-9928-F101AF6222E4}" destId="{E040A15B-B69D-420C-A4F9-ABAD84AF20BC}" srcOrd="1" destOrd="0" presId="urn:microsoft.com/office/officeart/2005/8/layout/process1"/>
    <dgm:cxn modelId="{59E6E068-0E7F-4122-BEF4-F6B6C57FC4F3}" srcId="{420CCCA3-8D69-4436-B86A-4549A6E5B9ED}" destId="{E575AD48-6CC9-4B11-ADF8-8F7836AC74FB}" srcOrd="4" destOrd="0" parTransId="{D7D9B29E-7D67-494B-96C6-89B28DC84A59}" sibTransId="{1C033A22-2A33-4B2A-9779-C72A56F0794F}"/>
    <dgm:cxn modelId="{D47CAB6E-AB49-423C-ABDF-EFB9429E863B}" type="presOf" srcId="{ACFB0E75-7E8A-43FB-AEF5-E63683C8F19A}" destId="{3C9809E6-C071-4747-989F-B4239EADA75E}" srcOrd="0" destOrd="0" presId="urn:microsoft.com/office/officeart/2005/8/layout/process1"/>
    <dgm:cxn modelId="{8739A572-A135-475D-9B46-4D1DEB37AABE}" type="presOf" srcId="{EDBAC7DE-E8F3-4102-B8A6-5B1A86565DC3}" destId="{1D61882A-21C4-42EE-9130-B012A4B7928F}" srcOrd="1" destOrd="0" presId="urn:microsoft.com/office/officeart/2005/8/layout/process1"/>
    <dgm:cxn modelId="{89D0C89B-B9F7-42A2-89BC-B2D4E6F5440C}" srcId="{420CCCA3-8D69-4436-B86A-4549A6E5B9ED}" destId="{ACFB0E75-7E8A-43FB-AEF5-E63683C8F19A}" srcOrd="3" destOrd="0" parTransId="{E206ADF7-A85E-417D-B776-7424F82E78CC}" sibTransId="{86C9E3B6-E96E-419E-9928-F101AF6222E4}"/>
    <dgm:cxn modelId="{4C5D329E-4318-43E0-9037-13472E114DDB}" srcId="{420CCCA3-8D69-4436-B86A-4549A6E5B9ED}" destId="{32295E3D-9322-4D0B-9452-FF964FFFD339}" srcOrd="0" destOrd="0" parTransId="{825252E3-3BEF-47A3-B66A-DC129DCD6929}" sibTransId="{87683DC1-96AA-4A07-9CF1-B3957041395B}"/>
    <dgm:cxn modelId="{8F96CDA2-15E3-4E6B-9095-94C322076F02}" type="presOf" srcId="{4507EDEF-0A75-46FA-93A5-8968A4790995}" destId="{F0C63B8A-A643-4143-B979-57CD0E114D0A}" srcOrd="0" destOrd="0" presId="urn:microsoft.com/office/officeart/2005/8/layout/process1"/>
    <dgm:cxn modelId="{405765C2-DD00-4EEC-8DB6-3FF9469F2436}" srcId="{420CCCA3-8D69-4436-B86A-4549A6E5B9ED}" destId="{01846E09-368E-4BC8-9103-9ACB715B57A2}" srcOrd="1" destOrd="0" parTransId="{FAF9F7BB-AC0E-45C5-A0E4-1353F6E88F74}" sibTransId="{AF9B7238-C49C-4490-8EC9-C4B7F2EECA73}"/>
    <dgm:cxn modelId="{423E9BD3-9D29-424D-974B-66CB21ABA84B}" type="presOf" srcId="{E575AD48-6CC9-4B11-ADF8-8F7836AC74FB}" destId="{82F281D9-A23B-4702-AC91-49130019A3DE}" srcOrd="0" destOrd="0" presId="urn:microsoft.com/office/officeart/2005/8/layout/process1"/>
    <dgm:cxn modelId="{927791DA-6C4C-490E-851F-AFFE232A232D}" type="presOf" srcId="{AF9B7238-C49C-4490-8EC9-C4B7F2EECA73}" destId="{540C4149-B41B-4C96-94FA-54EC27F28199}" srcOrd="1" destOrd="0" presId="urn:microsoft.com/office/officeart/2005/8/layout/process1"/>
    <dgm:cxn modelId="{9658BBE3-58C4-4404-9C54-9C230751AB6E}" srcId="{420CCCA3-8D69-4436-B86A-4549A6E5B9ED}" destId="{4507EDEF-0A75-46FA-93A5-8968A4790995}" srcOrd="2" destOrd="0" parTransId="{50888892-5102-4A2C-A26E-84967531D041}" sibTransId="{EDBAC7DE-E8F3-4102-B8A6-5B1A86565DC3}"/>
    <dgm:cxn modelId="{7CEA61E8-B31F-471D-9573-5133BC17A541}" type="presOf" srcId="{86C9E3B6-E96E-419E-9928-F101AF6222E4}" destId="{E15D41D7-0D17-4D52-BBB7-E54483C0A0E5}" srcOrd="0" destOrd="0" presId="urn:microsoft.com/office/officeart/2005/8/layout/process1"/>
    <dgm:cxn modelId="{BC8BB614-50F7-4210-BA1C-589C98A177F5}" type="presParOf" srcId="{CB023A36-627F-46B0-9D7B-D3C771823380}" destId="{A3B44D25-53EB-4F51-A874-DA3843303BBA}" srcOrd="0" destOrd="0" presId="urn:microsoft.com/office/officeart/2005/8/layout/process1"/>
    <dgm:cxn modelId="{2D1647E3-1201-4E82-9CC5-16B2F8A8E1D7}" type="presParOf" srcId="{CB023A36-627F-46B0-9D7B-D3C771823380}" destId="{29475E0E-2682-4CD3-87EE-E31822FA375E}" srcOrd="1" destOrd="0" presId="urn:microsoft.com/office/officeart/2005/8/layout/process1"/>
    <dgm:cxn modelId="{BBD49CA7-AD93-4FBD-8124-CC0BBC301377}" type="presParOf" srcId="{29475E0E-2682-4CD3-87EE-E31822FA375E}" destId="{B7F43604-AD83-4AA7-BDCE-D8C234A5B886}" srcOrd="0" destOrd="0" presId="urn:microsoft.com/office/officeart/2005/8/layout/process1"/>
    <dgm:cxn modelId="{A10481E4-98EC-43F7-9281-1318BBF5BD7B}" type="presParOf" srcId="{CB023A36-627F-46B0-9D7B-D3C771823380}" destId="{DBC2AEA4-5C17-46C7-AD10-0EFEF6F18A1A}" srcOrd="2" destOrd="0" presId="urn:microsoft.com/office/officeart/2005/8/layout/process1"/>
    <dgm:cxn modelId="{FBEE1540-9D52-4624-AFDF-6B1FF68C2C34}" type="presParOf" srcId="{CB023A36-627F-46B0-9D7B-D3C771823380}" destId="{F1F18323-97AF-4420-B5CC-2C3E7326BCE9}" srcOrd="3" destOrd="0" presId="urn:microsoft.com/office/officeart/2005/8/layout/process1"/>
    <dgm:cxn modelId="{C06B48CF-1A87-47E2-B0A9-A77656DE77A5}" type="presParOf" srcId="{F1F18323-97AF-4420-B5CC-2C3E7326BCE9}" destId="{540C4149-B41B-4C96-94FA-54EC27F28199}" srcOrd="0" destOrd="0" presId="urn:microsoft.com/office/officeart/2005/8/layout/process1"/>
    <dgm:cxn modelId="{6EF47990-F0CF-4DC1-8A01-124C4157AC4D}" type="presParOf" srcId="{CB023A36-627F-46B0-9D7B-D3C771823380}" destId="{F0C63B8A-A643-4143-B979-57CD0E114D0A}" srcOrd="4" destOrd="0" presId="urn:microsoft.com/office/officeart/2005/8/layout/process1"/>
    <dgm:cxn modelId="{959151D5-A76D-4EF5-BC5A-9CDAF4162C89}" type="presParOf" srcId="{CB023A36-627F-46B0-9D7B-D3C771823380}" destId="{694CDD62-E613-4774-A702-B4B0118D6169}" srcOrd="5" destOrd="0" presId="urn:microsoft.com/office/officeart/2005/8/layout/process1"/>
    <dgm:cxn modelId="{E7D8D5B0-DBFE-40F3-AD52-078A58D11CA0}" type="presParOf" srcId="{694CDD62-E613-4774-A702-B4B0118D6169}" destId="{1D61882A-21C4-42EE-9130-B012A4B7928F}" srcOrd="0" destOrd="0" presId="urn:microsoft.com/office/officeart/2005/8/layout/process1"/>
    <dgm:cxn modelId="{2E4E9B5E-B6F6-481D-9E53-3B28B9D9FB9C}" type="presParOf" srcId="{CB023A36-627F-46B0-9D7B-D3C771823380}" destId="{3C9809E6-C071-4747-989F-B4239EADA75E}" srcOrd="6" destOrd="0" presId="urn:microsoft.com/office/officeart/2005/8/layout/process1"/>
    <dgm:cxn modelId="{13285E29-00BA-4211-A23F-8610A1C4B95E}" type="presParOf" srcId="{CB023A36-627F-46B0-9D7B-D3C771823380}" destId="{E15D41D7-0D17-4D52-BBB7-E54483C0A0E5}" srcOrd="7" destOrd="0" presId="urn:microsoft.com/office/officeart/2005/8/layout/process1"/>
    <dgm:cxn modelId="{496083F8-8579-4D4B-A3B8-A0CCE84FB291}" type="presParOf" srcId="{E15D41D7-0D17-4D52-BBB7-E54483C0A0E5}" destId="{E040A15B-B69D-420C-A4F9-ABAD84AF20BC}" srcOrd="0" destOrd="0" presId="urn:microsoft.com/office/officeart/2005/8/layout/process1"/>
    <dgm:cxn modelId="{D74873EC-3878-44AE-A576-C6BA390B5372}" type="presParOf" srcId="{CB023A36-627F-46B0-9D7B-D3C771823380}" destId="{82F281D9-A23B-4702-AC91-49130019A3D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C0049-8F3C-4B83-9FFC-71110A187F66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4759D6-D16A-419F-A5F0-82332A34E46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Simulators</a:t>
          </a:r>
        </a:p>
      </dgm:t>
    </dgm:pt>
    <dgm:pt modelId="{F812EC6A-5863-4E76-97F5-4806B3A75B89}" type="parTrans" cxnId="{64DC17AC-236C-4AB2-9D6E-0C3BE99603FC}">
      <dgm:prSet/>
      <dgm:spPr/>
      <dgm:t>
        <a:bodyPr/>
        <a:lstStyle/>
        <a:p>
          <a:endParaRPr lang="en-US" sz="1800"/>
        </a:p>
      </dgm:t>
    </dgm:pt>
    <dgm:pt modelId="{A9F593B2-E231-422C-B4E6-5F87D11D9B45}" type="sibTrans" cxnId="{64DC17AC-236C-4AB2-9D6E-0C3BE99603FC}">
      <dgm:prSet/>
      <dgm:spPr/>
      <dgm:t>
        <a:bodyPr/>
        <a:lstStyle/>
        <a:p>
          <a:endParaRPr lang="en-US" sz="1800"/>
        </a:p>
      </dgm:t>
    </dgm:pt>
    <dgm:pt modelId="{EDB2648E-7426-4AB7-8738-E63783B047E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Architectural Simulators</a:t>
          </a:r>
        </a:p>
      </dgm:t>
    </dgm:pt>
    <dgm:pt modelId="{9E9ADD65-AD55-47D9-8661-6E5A5E928842}" type="parTrans" cxnId="{6A437CD4-D162-4AB5-8F65-8C81C5007F00}">
      <dgm:prSet/>
      <dgm:spPr/>
      <dgm:t>
        <a:bodyPr/>
        <a:lstStyle/>
        <a:p>
          <a:endParaRPr lang="en-US" sz="1800"/>
        </a:p>
      </dgm:t>
    </dgm:pt>
    <dgm:pt modelId="{8DAA280F-0678-4FA8-B9D0-04244FADEA7E}" type="sibTrans" cxnId="{6A437CD4-D162-4AB5-8F65-8C81C5007F00}">
      <dgm:prSet/>
      <dgm:spPr/>
      <dgm:t>
        <a:bodyPr/>
        <a:lstStyle/>
        <a:p>
          <a:endParaRPr lang="en-US" sz="1800"/>
        </a:p>
      </dgm:t>
    </dgm:pt>
    <dgm:pt modelId="{1B25EF18-DEC7-48CE-980F-2EAD71DC442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Trace based</a:t>
          </a:r>
        </a:p>
      </dgm:t>
    </dgm:pt>
    <dgm:pt modelId="{38806FDC-5569-4954-91D4-1D193171398E}" type="parTrans" cxnId="{35608413-A3A2-494A-A4F2-608D51F5CCCC}">
      <dgm:prSet/>
      <dgm:spPr/>
      <dgm:t>
        <a:bodyPr/>
        <a:lstStyle/>
        <a:p>
          <a:endParaRPr lang="en-US" sz="1800"/>
        </a:p>
      </dgm:t>
    </dgm:pt>
    <dgm:pt modelId="{A64FED1F-014D-483E-ABF4-5F3BAC461A95}" type="sibTrans" cxnId="{35608413-A3A2-494A-A4F2-608D51F5CCCC}">
      <dgm:prSet/>
      <dgm:spPr/>
      <dgm:t>
        <a:bodyPr/>
        <a:lstStyle/>
        <a:p>
          <a:endParaRPr lang="en-US" sz="1800"/>
        </a:p>
      </dgm:t>
    </dgm:pt>
    <dgm:pt modelId="{979B55CB-651C-4EFF-B82C-65E2EBF5E8E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Dynamic workload based</a:t>
          </a:r>
        </a:p>
      </dgm:t>
    </dgm:pt>
    <dgm:pt modelId="{74281A2E-03BD-4360-90B0-7BD1B7F3C90F}" type="parTrans" cxnId="{073427EC-43B5-489B-AC49-D3E9956826DB}">
      <dgm:prSet/>
      <dgm:spPr/>
      <dgm:t>
        <a:bodyPr/>
        <a:lstStyle/>
        <a:p>
          <a:endParaRPr lang="en-US" sz="1800"/>
        </a:p>
      </dgm:t>
    </dgm:pt>
    <dgm:pt modelId="{EBBE187F-2A7B-4048-AB38-D4AFAF70D6F5}" type="sibTrans" cxnId="{073427EC-43B5-489B-AC49-D3E9956826DB}">
      <dgm:prSet/>
      <dgm:spPr/>
      <dgm:t>
        <a:bodyPr/>
        <a:lstStyle/>
        <a:p>
          <a:endParaRPr lang="en-US" sz="1800"/>
        </a:p>
      </dgm:t>
    </dgm:pt>
    <dgm:pt modelId="{5BD3A122-82FF-44A4-BA23-2E9523B31F7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Standalone Simulators</a:t>
          </a:r>
        </a:p>
      </dgm:t>
    </dgm:pt>
    <dgm:pt modelId="{2E5F2AA6-A444-4ACD-8D29-7EBE86B535AE}" type="parTrans" cxnId="{856BA7FD-3D6C-43B5-97FC-09A6B1B42EBF}">
      <dgm:prSet/>
      <dgm:spPr/>
      <dgm:t>
        <a:bodyPr/>
        <a:lstStyle/>
        <a:p>
          <a:endParaRPr lang="en-US" sz="1800"/>
        </a:p>
      </dgm:t>
    </dgm:pt>
    <dgm:pt modelId="{55135496-8279-42A4-A35D-7E29C8BD1B50}" type="sibTrans" cxnId="{856BA7FD-3D6C-43B5-97FC-09A6B1B42EBF}">
      <dgm:prSet/>
      <dgm:spPr/>
      <dgm:t>
        <a:bodyPr/>
        <a:lstStyle/>
        <a:p>
          <a:endParaRPr lang="en-US" sz="1800"/>
        </a:p>
      </dgm:t>
    </dgm:pt>
    <dgm:pt modelId="{F396572F-197A-48F7-B471-FDD2086616D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Synthetic traffic based</a:t>
          </a:r>
        </a:p>
      </dgm:t>
    </dgm:pt>
    <dgm:pt modelId="{67098F43-05CB-4702-B864-D54C47A22B2D}" type="parTrans" cxnId="{AD0021FD-81BD-4134-ADFA-E7CCD7084F82}">
      <dgm:prSet/>
      <dgm:spPr/>
      <dgm:t>
        <a:bodyPr/>
        <a:lstStyle/>
        <a:p>
          <a:endParaRPr lang="en-US" sz="1800"/>
        </a:p>
      </dgm:t>
    </dgm:pt>
    <dgm:pt modelId="{D97F94CB-C63C-4424-899B-79A915E3AD30}" type="sibTrans" cxnId="{AD0021FD-81BD-4134-ADFA-E7CCD7084F82}">
      <dgm:prSet/>
      <dgm:spPr/>
      <dgm:t>
        <a:bodyPr/>
        <a:lstStyle/>
        <a:p>
          <a:endParaRPr lang="en-US" sz="1800"/>
        </a:p>
      </dgm:t>
    </dgm:pt>
    <dgm:pt modelId="{660D06A2-08C3-4F8B-9F68-6E42E0D8DB5D}" type="pres">
      <dgm:prSet presAssocID="{BAFC0049-8F3C-4B83-9FFC-71110A187F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253DC4-B22C-422D-AD84-D705C465716E}" type="pres">
      <dgm:prSet presAssocID="{374759D6-D16A-419F-A5F0-82332A34E46D}" presName="hierRoot1" presStyleCnt="0"/>
      <dgm:spPr/>
    </dgm:pt>
    <dgm:pt modelId="{129DE0D0-DB47-4DA3-BDB9-F7242A2C4F8D}" type="pres">
      <dgm:prSet presAssocID="{374759D6-D16A-419F-A5F0-82332A34E46D}" presName="composite" presStyleCnt="0"/>
      <dgm:spPr/>
    </dgm:pt>
    <dgm:pt modelId="{7E13317F-E0D2-41F8-8F07-9556A525C6D8}" type="pres">
      <dgm:prSet presAssocID="{374759D6-D16A-419F-A5F0-82332A34E46D}" presName="background" presStyleLbl="node0" presStyleIdx="0" presStyleCnt="1"/>
      <dgm:spPr/>
    </dgm:pt>
    <dgm:pt modelId="{29DBB371-C873-4442-8AD5-18C432569EF7}" type="pres">
      <dgm:prSet presAssocID="{374759D6-D16A-419F-A5F0-82332A34E46D}" presName="text" presStyleLbl="fgAcc0" presStyleIdx="0" presStyleCnt="1" custScaleX="273318">
        <dgm:presLayoutVars>
          <dgm:chPref val="3"/>
        </dgm:presLayoutVars>
      </dgm:prSet>
      <dgm:spPr/>
    </dgm:pt>
    <dgm:pt modelId="{D1DB428C-0AA9-4001-8BB1-EB3E9B409FAC}" type="pres">
      <dgm:prSet presAssocID="{374759D6-D16A-419F-A5F0-82332A34E46D}" presName="hierChild2" presStyleCnt="0"/>
      <dgm:spPr/>
    </dgm:pt>
    <dgm:pt modelId="{4CDA41AB-06B5-4BEC-97FC-F97EA4511D73}" type="pres">
      <dgm:prSet presAssocID="{9E9ADD65-AD55-47D9-8661-6E5A5E928842}" presName="Name10" presStyleLbl="parChTrans1D2" presStyleIdx="0" presStyleCnt="2"/>
      <dgm:spPr/>
    </dgm:pt>
    <dgm:pt modelId="{BF56C37A-399F-442B-968E-418BBA0DAA4F}" type="pres">
      <dgm:prSet presAssocID="{EDB2648E-7426-4AB7-8738-E63783B047ED}" presName="hierRoot2" presStyleCnt="0"/>
      <dgm:spPr/>
    </dgm:pt>
    <dgm:pt modelId="{9B5A4E33-17B7-432E-9D1D-E51BC1EDB2A3}" type="pres">
      <dgm:prSet presAssocID="{EDB2648E-7426-4AB7-8738-E63783B047ED}" presName="composite2" presStyleCnt="0"/>
      <dgm:spPr/>
    </dgm:pt>
    <dgm:pt modelId="{91611D48-12ED-4536-8187-5F519D4DD18D}" type="pres">
      <dgm:prSet presAssocID="{EDB2648E-7426-4AB7-8738-E63783B047ED}" presName="background2" presStyleLbl="node2" presStyleIdx="0" presStyleCnt="2"/>
      <dgm:spPr/>
    </dgm:pt>
    <dgm:pt modelId="{EC760F32-7716-4458-86F5-E4C9F0CB534A}" type="pres">
      <dgm:prSet presAssocID="{EDB2648E-7426-4AB7-8738-E63783B047ED}" presName="text2" presStyleLbl="fgAcc2" presStyleIdx="0" presStyleCnt="2" custScaleX="238184">
        <dgm:presLayoutVars>
          <dgm:chPref val="3"/>
        </dgm:presLayoutVars>
      </dgm:prSet>
      <dgm:spPr/>
    </dgm:pt>
    <dgm:pt modelId="{3E9FF986-85E9-4742-BEA4-A1B8FE589509}" type="pres">
      <dgm:prSet presAssocID="{EDB2648E-7426-4AB7-8738-E63783B047ED}" presName="hierChild3" presStyleCnt="0"/>
      <dgm:spPr/>
    </dgm:pt>
    <dgm:pt modelId="{A261ADF2-F41A-42DC-BD41-3346BA913D61}" type="pres">
      <dgm:prSet presAssocID="{38806FDC-5569-4954-91D4-1D193171398E}" presName="Name17" presStyleLbl="parChTrans1D3" presStyleIdx="0" presStyleCnt="3"/>
      <dgm:spPr/>
    </dgm:pt>
    <dgm:pt modelId="{72E0936A-006F-4C3F-9510-38702DD296D3}" type="pres">
      <dgm:prSet presAssocID="{1B25EF18-DEC7-48CE-980F-2EAD71DC442F}" presName="hierRoot3" presStyleCnt="0"/>
      <dgm:spPr/>
    </dgm:pt>
    <dgm:pt modelId="{06AEEC22-DB61-4FBB-94DD-26BA8BE3916A}" type="pres">
      <dgm:prSet presAssocID="{1B25EF18-DEC7-48CE-980F-2EAD71DC442F}" presName="composite3" presStyleCnt="0"/>
      <dgm:spPr/>
    </dgm:pt>
    <dgm:pt modelId="{9A27C6F8-EC86-417F-9F2F-B95178498EF7}" type="pres">
      <dgm:prSet presAssocID="{1B25EF18-DEC7-48CE-980F-2EAD71DC442F}" presName="background3" presStyleLbl="node3" presStyleIdx="0" presStyleCnt="3"/>
      <dgm:spPr/>
    </dgm:pt>
    <dgm:pt modelId="{1FA6F628-D190-4E89-A09D-8C46D56FB48F}" type="pres">
      <dgm:prSet presAssocID="{1B25EF18-DEC7-48CE-980F-2EAD71DC442F}" presName="text3" presStyleLbl="fgAcc3" presStyleIdx="0" presStyleCnt="3">
        <dgm:presLayoutVars>
          <dgm:chPref val="3"/>
        </dgm:presLayoutVars>
      </dgm:prSet>
      <dgm:spPr/>
    </dgm:pt>
    <dgm:pt modelId="{13F3C95E-08FC-4258-9326-58FE6AB33998}" type="pres">
      <dgm:prSet presAssocID="{1B25EF18-DEC7-48CE-980F-2EAD71DC442F}" presName="hierChild4" presStyleCnt="0"/>
      <dgm:spPr/>
    </dgm:pt>
    <dgm:pt modelId="{706CB842-7555-45DB-A429-03C4F4B1C9D7}" type="pres">
      <dgm:prSet presAssocID="{74281A2E-03BD-4360-90B0-7BD1B7F3C90F}" presName="Name17" presStyleLbl="parChTrans1D3" presStyleIdx="1" presStyleCnt="3"/>
      <dgm:spPr/>
    </dgm:pt>
    <dgm:pt modelId="{34091733-1DA0-40D6-B13D-B8D8EBD76640}" type="pres">
      <dgm:prSet presAssocID="{979B55CB-651C-4EFF-B82C-65E2EBF5E8E4}" presName="hierRoot3" presStyleCnt="0"/>
      <dgm:spPr/>
    </dgm:pt>
    <dgm:pt modelId="{6881D989-5EE4-4849-9D13-AB97F170D369}" type="pres">
      <dgm:prSet presAssocID="{979B55CB-651C-4EFF-B82C-65E2EBF5E8E4}" presName="composite3" presStyleCnt="0"/>
      <dgm:spPr/>
    </dgm:pt>
    <dgm:pt modelId="{A4B188FC-2F8C-4A5F-8BCB-AC3CAE8CD879}" type="pres">
      <dgm:prSet presAssocID="{979B55CB-651C-4EFF-B82C-65E2EBF5E8E4}" presName="background3" presStyleLbl="node3" presStyleIdx="1" presStyleCnt="3"/>
      <dgm:spPr/>
    </dgm:pt>
    <dgm:pt modelId="{2D79B57E-206E-4F4E-BD1E-AF5028A96553}" type="pres">
      <dgm:prSet presAssocID="{979B55CB-651C-4EFF-B82C-65E2EBF5E8E4}" presName="text3" presStyleLbl="fgAcc3" presStyleIdx="1" presStyleCnt="3" custScaleX="163999">
        <dgm:presLayoutVars>
          <dgm:chPref val="3"/>
        </dgm:presLayoutVars>
      </dgm:prSet>
      <dgm:spPr/>
    </dgm:pt>
    <dgm:pt modelId="{D6F70973-DBA8-427E-8F0B-FCE29E95B13F}" type="pres">
      <dgm:prSet presAssocID="{979B55CB-651C-4EFF-B82C-65E2EBF5E8E4}" presName="hierChild4" presStyleCnt="0"/>
      <dgm:spPr/>
    </dgm:pt>
    <dgm:pt modelId="{F38EAF45-A057-4244-8DF1-79814CA7D52C}" type="pres">
      <dgm:prSet presAssocID="{2E5F2AA6-A444-4ACD-8D29-7EBE86B535AE}" presName="Name10" presStyleLbl="parChTrans1D2" presStyleIdx="1" presStyleCnt="2"/>
      <dgm:spPr/>
    </dgm:pt>
    <dgm:pt modelId="{8666ED8A-714B-4F63-AB4E-7096911E19E3}" type="pres">
      <dgm:prSet presAssocID="{5BD3A122-82FF-44A4-BA23-2E9523B31F72}" presName="hierRoot2" presStyleCnt="0"/>
      <dgm:spPr/>
    </dgm:pt>
    <dgm:pt modelId="{C3034ED7-C8FF-4B04-8930-164462AB0846}" type="pres">
      <dgm:prSet presAssocID="{5BD3A122-82FF-44A4-BA23-2E9523B31F72}" presName="composite2" presStyleCnt="0"/>
      <dgm:spPr/>
    </dgm:pt>
    <dgm:pt modelId="{4FBB6A77-A6CD-47D1-88F5-8E52FE635513}" type="pres">
      <dgm:prSet presAssocID="{5BD3A122-82FF-44A4-BA23-2E9523B31F72}" presName="background2" presStyleLbl="node2" presStyleIdx="1" presStyleCnt="2"/>
      <dgm:spPr/>
    </dgm:pt>
    <dgm:pt modelId="{5EDFBF03-D819-4A35-AA55-6FD301D3AE6E}" type="pres">
      <dgm:prSet presAssocID="{5BD3A122-82FF-44A4-BA23-2E9523B31F72}" presName="text2" presStyleLbl="fgAcc2" presStyleIdx="1" presStyleCnt="2" custScaleX="244610">
        <dgm:presLayoutVars>
          <dgm:chPref val="3"/>
        </dgm:presLayoutVars>
      </dgm:prSet>
      <dgm:spPr/>
    </dgm:pt>
    <dgm:pt modelId="{37F96B9A-E947-4E58-988D-0AA57E5128E0}" type="pres">
      <dgm:prSet presAssocID="{5BD3A122-82FF-44A4-BA23-2E9523B31F72}" presName="hierChild3" presStyleCnt="0"/>
      <dgm:spPr/>
    </dgm:pt>
    <dgm:pt modelId="{3FDC29C6-A853-494D-AD04-37B90D95CF7C}" type="pres">
      <dgm:prSet presAssocID="{67098F43-05CB-4702-B864-D54C47A22B2D}" presName="Name17" presStyleLbl="parChTrans1D3" presStyleIdx="2" presStyleCnt="3"/>
      <dgm:spPr/>
    </dgm:pt>
    <dgm:pt modelId="{06355561-C5D9-4217-A4AF-2A44617771D7}" type="pres">
      <dgm:prSet presAssocID="{F396572F-197A-48F7-B471-FDD2086616D2}" presName="hierRoot3" presStyleCnt="0"/>
      <dgm:spPr/>
    </dgm:pt>
    <dgm:pt modelId="{6F4AFFEE-9849-4FCC-A000-D2BFFA7902F7}" type="pres">
      <dgm:prSet presAssocID="{F396572F-197A-48F7-B471-FDD2086616D2}" presName="composite3" presStyleCnt="0"/>
      <dgm:spPr/>
    </dgm:pt>
    <dgm:pt modelId="{E9C79405-4D66-4F96-9608-764D09958CE4}" type="pres">
      <dgm:prSet presAssocID="{F396572F-197A-48F7-B471-FDD2086616D2}" presName="background3" presStyleLbl="node3" presStyleIdx="2" presStyleCnt="3"/>
      <dgm:spPr/>
    </dgm:pt>
    <dgm:pt modelId="{9E71FC35-31E2-498A-A7B6-9F1EAA9C6A16}" type="pres">
      <dgm:prSet presAssocID="{F396572F-197A-48F7-B471-FDD2086616D2}" presName="text3" presStyleLbl="fgAcc3" presStyleIdx="2" presStyleCnt="3" custScaleX="251538">
        <dgm:presLayoutVars>
          <dgm:chPref val="3"/>
        </dgm:presLayoutVars>
      </dgm:prSet>
      <dgm:spPr/>
    </dgm:pt>
    <dgm:pt modelId="{C23E6887-D444-4403-92CA-0DC87E1AD52F}" type="pres">
      <dgm:prSet presAssocID="{F396572F-197A-48F7-B471-FDD2086616D2}" presName="hierChild4" presStyleCnt="0"/>
      <dgm:spPr/>
    </dgm:pt>
  </dgm:ptLst>
  <dgm:cxnLst>
    <dgm:cxn modelId="{BA46A800-6EEA-4ED3-9E91-92CCAB30A058}" type="presOf" srcId="{EDB2648E-7426-4AB7-8738-E63783B047ED}" destId="{EC760F32-7716-4458-86F5-E4C9F0CB534A}" srcOrd="0" destOrd="0" presId="urn:microsoft.com/office/officeart/2005/8/layout/hierarchy1"/>
    <dgm:cxn modelId="{E8440108-3EC2-4CF3-8BF0-4DD8B6395014}" type="presOf" srcId="{5BD3A122-82FF-44A4-BA23-2E9523B31F72}" destId="{5EDFBF03-D819-4A35-AA55-6FD301D3AE6E}" srcOrd="0" destOrd="0" presId="urn:microsoft.com/office/officeart/2005/8/layout/hierarchy1"/>
    <dgm:cxn modelId="{65878612-A80F-417A-B4C0-7B1F72BC2887}" type="presOf" srcId="{2E5F2AA6-A444-4ACD-8D29-7EBE86B535AE}" destId="{F38EAF45-A057-4244-8DF1-79814CA7D52C}" srcOrd="0" destOrd="0" presId="urn:microsoft.com/office/officeart/2005/8/layout/hierarchy1"/>
    <dgm:cxn modelId="{35608413-A3A2-494A-A4F2-608D51F5CCCC}" srcId="{EDB2648E-7426-4AB7-8738-E63783B047ED}" destId="{1B25EF18-DEC7-48CE-980F-2EAD71DC442F}" srcOrd="0" destOrd="0" parTransId="{38806FDC-5569-4954-91D4-1D193171398E}" sibTransId="{A64FED1F-014D-483E-ABF4-5F3BAC461A95}"/>
    <dgm:cxn modelId="{AAF6B51E-C0CF-48AE-B2BC-191B940E652F}" type="presOf" srcId="{374759D6-D16A-419F-A5F0-82332A34E46D}" destId="{29DBB371-C873-4442-8AD5-18C432569EF7}" srcOrd="0" destOrd="0" presId="urn:microsoft.com/office/officeart/2005/8/layout/hierarchy1"/>
    <dgm:cxn modelId="{9F7EAA6D-C805-418B-A758-DEEBE29D5D16}" type="presOf" srcId="{F396572F-197A-48F7-B471-FDD2086616D2}" destId="{9E71FC35-31E2-498A-A7B6-9F1EAA9C6A16}" srcOrd="0" destOrd="0" presId="urn:microsoft.com/office/officeart/2005/8/layout/hierarchy1"/>
    <dgm:cxn modelId="{CA54159B-A0C0-4A8F-BEF8-E5115051F6BC}" type="presOf" srcId="{9E9ADD65-AD55-47D9-8661-6E5A5E928842}" destId="{4CDA41AB-06B5-4BEC-97FC-F97EA4511D73}" srcOrd="0" destOrd="0" presId="urn:microsoft.com/office/officeart/2005/8/layout/hierarchy1"/>
    <dgm:cxn modelId="{64DC17AC-236C-4AB2-9D6E-0C3BE99603FC}" srcId="{BAFC0049-8F3C-4B83-9FFC-71110A187F66}" destId="{374759D6-D16A-419F-A5F0-82332A34E46D}" srcOrd="0" destOrd="0" parTransId="{F812EC6A-5863-4E76-97F5-4806B3A75B89}" sibTransId="{A9F593B2-E231-422C-B4E6-5F87D11D9B45}"/>
    <dgm:cxn modelId="{45C5FEB6-AFA1-43A6-8985-294B063BEAD8}" type="presOf" srcId="{67098F43-05CB-4702-B864-D54C47A22B2D}" destId="{3FDC29C6-A853-494D-AD04-37B90D95CF7C}" srcOrd="0" destOrd="0" presId="urn:microsoft.com/office/officeart/2005/8/layout/hierarchy1"/>
    <dgm:cxn modelId="{FCD0FBCD-E8D2-4521-86AC-CCA8F6A9584C}" type="presOf" srcId="{74281A2E-03BD-4360-90B0-7BD1B7F3C90F}" destId="{706CB842-7555-45DB-A429-03C4F4B1C9D7}" srcOrd="0" destOrd="0" presId="urn:microsoft.com/office/officeart/2005/8/layout/hierarchy1"/>
    <dgm:cxn modelId="{6A437CD4-D162-4AB5-8F65-8C81C5007F00}" srcId="{374759D6-D16A-419F-A5F0-82332A34E46D}" destId="{EDB2648E-7426-4AB7-8738-E63783B047ED}" srcOrd="0" destOrd="0" parTransId="{9E9ADD65-AD55-47D9-8661-6E5A5E928842}" sibTransId="{8DAA280F-0678-4FA8-B9D0-04244FADEA7E}"/>
    <dgm:cxn modelId="{B150F8E2-5AB0-4EB7-B217-DFB5096B2F87}" type="presOf" srcId="{38806FDC-5569-4954-91D4-1D193171398E}" destId="{A261ADF2-F41A-42DC-BD41-3346BA913D61}" srcOrd="0" destOrd="0" presId="urn:microsoft.com/office/officeart/2005/8/layout/hierarchy1"/>
    <dgm:cxn modelId="{440803E5-F247-40A9-95DC-48CDBB772C2B}" type="presOf" srcId="{BAFC0049-8F3C-4B83-9FFC-71110A187F66}" destId="{660D06A2-08C3-4F8B-9F68-6E42E0D8DB5D}" srcOrd="0" destOrd="0" presId="urn:microsoft.com/office/officeart/2005/8/layout/hierarchy1"/>
    <dgm:cxn modelId="{F347E3E8-AEB8-4FFA-8E08-068DC854B6F9}" type="presOf" srcId="{1B25EF18-DEC7-48CE-980F-2EAD71DC442F}" destId="{1FA6F628-D190-4E89-A09D-8C46D56FB48F}" srcOrd="0" destOrd="0" presId="urn:microsoft.com/office/officeart/2005/8/layout/hierarchy1"/>
    <dgm:cxn modelId="{FCBD2CEB-C75C-4D6E-A8FA-F5A6193E2C47}" type="presOf" srcId="{979B55CB-651C-4EFF-B82C-65E2EBF5E8E4}" destId="{2D79B57E-206E-4F4E-BD1E-AF5028A96553}" srcOrd="0" destOrd="0" presId="urn:microsoft.com/office/officeart/2005/8/layout/hierarchy1"/>
    <dgm:cxn modelId="{073427EC-43B5-489B-AC49-D3E9956826DB}" srcId="{EDB2648E-7426-4AB7-8738-E63783B047ED}" destId="{979B55CB-651C-4EFF-B82C-65E2EBF5E8E4}" srcOrd="1" destOrd="0" parTransId="{74281A2E-03BD-4360-90B0-7BD1B7F3C90F}" sibTransId="{EBBE187F-2A7B-4048-AB38-D4AFAF70D6F5}"/>
    <dgm:cxn modelId="{AD0021FD-81BD-4134-ADFA-E7CCD7084F82}" srcId="{5BD3A122-82FF-44A4-BA23-2E9523B31F72}" destId="{F396572F-197A-48F7-B471-FDD2086616D2}" srcOrd="0" destOrd="0" parTransId="{67098F43-05CB-4702-B864-D54C47A22B2D}" sibTransId="{D97F94CB-C63C-4424-899B-79A915E3AD30}"/>
    <dgm:cxn modelId="{856BA7FD-3D6C-43B5-97FC-09A6B1B42EBF}" srcId="{374759D6-D16A-419F-A5F0-82332A34E46D}" destId="{5BD3A122-82FF-44A4-BA23-2E9523B31F72}" srcOrd="1" destOrd="0" parTransId="{2E5F2AA6-A444-4ACD-8D29-7EBE86B535AE}" sibTransId="{55135496-8279-42A4-A35D-7E29C8BD1B50}"/>
    <dgm:cxn modelId="{5DB34701-40AB-4EA2-99B1-F8D2F7345F54}" type="presParOf" srcId="{660D06A2-08C3-4F8B-9F68-6E42E0D8DB5D}" destId="{F4253DC4-B22C-422D-AD84-D705C465716E}" srcOrd="0" destOrd="0" presId="urn:microsoft.com/office/officeart/2005/8/layout/hierarchy1"/>
    <dgm:cxn modelId="{53D9662C-8CBB-4F3A-9E40-3AC2550AF05D}" type="presParOf" srcId="{F4253DC4-B22C-422D-AD84-D705C465716E}" destId="{129DE0D0-DB47-4DA3-BDB9-F7242A2C4F8D}" srcOrd="0" destOrd="0" presId="urn:microsoft.com/office/officeart/2005/8/layout/hierarchy1"/>
    <dgm:cxn modelId="{21998B7F-A13A-4CBA-A21B-D30479AE14BE}" type="presParOf" srcId="{129DE0D0-DB47-4DA3-BDB9-F7242A2C4F8D}" destId="{7E13317F-E0D2-41F8-8F07-9556A525C6D8}" srcOrd="0" destOrd="0" presId="urn:microsoft.com/office/officeart/2005/8/layout/hierarchy1"/>
    <dgm:cxn modelId="{80E8BAE7-1DD7-4D93-9010-3214C714E9B4}" type="presParOf" srcId="{129DE0D0-DB47-4DA3-BDB9-F7242A2C4F8D}" destId="{29DBB371-C873-4442-8AD5-18C432569EF7}" srcOrd="1" destOrd="0" presId="urn:microsoft.com/office/officeart/2005/8/layout/hierarchy1"/>
    <dgm:cxn modelId="{391EA7B9-9B33-467A-931F-CB63BCB85730}" type="presParOf" srcId="{F4253DC4-B22C-422D-AD84-D705C465716E}" destId="{D1DB428C-0AA9-4001-8BB1-EB3E9B409FAC}" srcOrd="1" destOrd="0" presId="urn:microsoft.com/office/officeart/2005/8/layout/hierarchy1"/>
    <dgm:cxn modelId="{E3AA5773-985E-49CD-9D01-132D74A14618}" type="presParOf" srcId="{D1DB428C-0AA9-4001-8BB1-EB3E9B409FAC}" destId="{4CDA41AB-06B5-4BEC-97FC-F97EA4511D73}" srcOrd="0" destOrd="0" presId="urn:microsoft.com/office/officeart/2005/8/layout/hierarchy1"/>
    <dgm:cxn modelId="{D04E553F-3530-4815-B7EE-5DD20E2313AC}" type="presParOf" srcId="{D1DB428C-0AA9-4001-8BB1-EB3E9B409FAC}" destId="{BF56C37A-399F-442B-968E-418BBA0DAA4F}" srcOrd="1" destOrd="0" presId="urn:microsoft.com/office/officeart/2005/8/layout/hierarchy1"/>
    <dgm:cxn modelId="{FC06FEF4-1A21-405D-B85B-EDE597DACDE3}" type="presParOf" srcId="{BF56C37A-399F-442B-968E-418BBA0DAA4F}" destId="{9B5A4E33-17B7-432E-9D1D-E51BC1EDB2A3}" srcOrd="0" destOrd="0" presId="urn:microsoft.com/office/officeart/2005/8/layout/hierarchy1"/>
    <dgm:cxn modelId="{507BC517-6D69-4087-A833-F1AA10627513}" type="presParOf" srcId="{9B5A4E33-17B7-432E-9D1D-E51BC1EDB2A3}" destId="{91611D48-12ED-4536-8187-5F519D4DD18D}" srcOrd="0" destOrd="0" presId="urn:microsoft.com/office/officeart/2005/8/layout/hierarchy1"/>
    <dgm:cxn modelId="{9B03841F-F758-42DC-9AC2-F2BC78E12F9A}" type="presParOf" srcId="{9B5A4E33-17B7-432E-9D1D-E51BC1EDB2A3}" destId="{EC760F32-7716-4458-86F5-E4C9F0CB534A}" srcOrd="1" destOrd="0" presId="urn:microsoft.com/office/officeart/2005/8/layout/hierarchy1"/>
    <dgm:cxn modelId="{CEFF0D5F-703A-4093-AF8F-0A46A8CF8E88}" type="presParOf" srcId="{BF56C37A-399F-442B-968E-418BBA0DAA4F}" destId="{3E9FF986-85E9-4742-BEA4-A1B8FE589509}" srcOrd="1" destOrd="0" presId="urn:microsoft.com/office/officeart/2005/8/layout/hierarchy1"/>
    <dgm:cxn modelId="{C888EAEE-5BE3-4238-9CE9-D3A015123BD9}" type="presParOf" srcId="{3E9FF986-85E9-4742-BEA4-A1B8FE589509}" destId="{A261ADF2-F41A-42DC-BD41-3346BA913D61}" srcOrd="0" destOrd="0" presId="urn:microsoft.com/office/officeart/2005/8/layout/hierarchy1"/>
    <dgm:cxn modelId="{31C1D42C-6D35-456B-B0E1-D3AEA9F1BA8B}" type="presParOf" srcId="{3E9FF986-85E9-4742-BEA4-A1B8FE589509}" destId="{72E0936A-006F-4C3F-9510-38702DD296D3}" srcOrd="1" destOrd="0" presId="urn:microsoft.com/office/officeart/2005/8/layout/hierarchy1"/>
    <dgm:cxn modelId="{5614D8C3-7EF5-4D56-82D2-87D6ED93697B}" type="presParOf" srcId="{72E0936A-006F-4C3F-9510-38702DD296D3}" destId="{06AEEC22-DB61-4FBB-94DD-26BA8BE3916A}" srcOrd="0" destOrd="0" presId="urn:microsoft.com/office/officeart/2005/8/layout/hierarchy1"/>
    <dgm:cxn modelId="{D0C63836-6408-4D20-9212-5380128F8B79}" type="presParOf" srcId="{06AEEC22-DB61-4FBB-94DD-26BA8BE3916A}" destId="{9A27C6F8-EC86-417F-9F2F-B95178498EF7}" srcOrd="0" destOrd="0" presId="urn:microsoft.com/office/officeart/2005/8/layout/hierarchy1"/>
    <dgm:cxn modelId="{B4918BC8-C4B8-4B48-BC6E-CD4B880A873F}" type="presParOf" srcId="{06AEEC22-DB61-4FBB-94DD-26BA8BE3916A}" destId="{1FA6F628-D190-4E89-A09D-8C46D56FB48F}" srcOrd="1" destOrd="0" presId="urn:microsoft.com/office/officeart/2005/8/layout/hierarchy1"/>
    <dgm:cxn modelId="{D2A6DF7C-2B16-4F16-91E8-5F5F0607707E}" type="presParOf" srcId="{72E0936A-006F-4C3F-9510-38702DD296D3}" destId="{13F3C95E-08FC-4258-9326-58FE6AB33998}" srcOrd="1" destOrd="0" presId="urn:microsoft.com/office/officeart/2005/8/layout/hierarchy1"/>
    <dgm:cxn modelId="{515BB4FB-A71C-43A5-BA37-2D0EF28A30C5}" type="presParOf" srcId="{3E9FF986-85E9-4742-BEA4-A1B8FE589509}" destId="{706CB842-7555-45DB-A429-03C4F4B1C9D7}" srcOrd="2" destOrd="0" presId="urn:microsoft.com/office/officeart/2005/8/layout/hierarchy1"/>
    <dgm:cxn modelId="{6C7EF9F4-81C5-4076-826D-9C02BCE3A836}" type="presParOf" srcId="{3E9FF986-85E9-4742-BEA4-A1B8FE589509}" destId="{34091733-1DA0-40D6-B13D-B8D8EBD76640}" srcOrd="3" destOrd="0" presId="urn:microsoft.com/office/officeart/2005/8/layout/hierarchy1"/>
    <dgm:cxn modelId="{B4130A7A-AC88-4321-A0BB-CF8ACE5C98C0}" type="presParOf" srcId="{34091733-1DA0-40D6-B13D-B8D8EBD76640}" destId="{6881D989-5EE4-4849-9D13-AB97F170D369}" srcOrd="0" destOrd="0" presId="urn:microsoft.com/office/officeart/2005/8/layout/hierarchy1"/>
    <dgm:cxn modelId="{9E642914-3853-463D-B890-3D46F85C81BA}" type="presParOf" srcId="{6881D989-5EE4-4849-9D13-AB97F170D369}" destId="{A4B188FC-2F8C-4A5F-8BCB-AC3CAE8CD879}" srcOrd="0" destOrd="0" presId="urn:microsoft.com/office/officeart/2005/8/layout/hierarchy1"/>
    <dgm:cxn modelId="{75EDAEFD-5341-4EE1-8887-4FBA03825D38}" type="presParOf" srcId="{6881D989-5EE4-4849-9D13-AB97F170D369}" destId="{2D79B57E-206E-4F4E-BD1E-AF5028A96553}" srcOrd="1" destOrd="0" presId="urn:microsoft.com/office/officeart/2005/8/layout/hierarchy1"/>
    <dgm:cxn modelId="{FFBE7CEA-D39C-49E1-AC31-E5DF7262AA91}" type="presParOf" srcId="{34091733-1DA0-40D6-B13D-B8D8EBD76640}" destId="{D6F70973-DBA8-427E-8F0B-FCE29E95B13F}" srcOrd="1" destOrd="0" presId="urn:microsoft.com/office/officeart/2005/8/layout/hierarchy1"/>
    <dgm:cxn modelId="{A68D849B-4F34-4848-B17C-B8875F732A22}" type="presParOf" srcId="{D1DB428C-0AA9-4001-8BB1-EB3E9B409FAC}" destId="{F38EAF45-A057-4244-8DF1-79814CA7D52C}" srcOrd="2" destOrd="0" presId="urn:microsoft.com/office/officeart/2005/8/layout/hierarchy1"/>
    <dgm:cxn modelId="{51528BA0-81BB-4793-8111-6E8E5E1B5138}" type="presParOf" srcId="{D1DB428C-0AA9-4001-8BB1-EB3E9B409FAC}" destId="{8666ED8A-714B-4F63-AB4E-7096911E19E3}" srcOrd="3" destOrd="0" presId="urn:microsoft.com/office/officeart/2005/8/layout/hierarchy1"/>
    <dgm:cxn modelId="{379C0C8A-5E9B-4E2B-A9C6-D2B7696433AD}" type="presParOf" srcId="{8666ED8A-714B-4F63-AB4E-7096911E19E3}" destId="{C3034ED7-C8FF-4B04-8930-164462AB0846}" srcOrd="0" destOrd="0" presId="urn:microsoft.com/office/officeart/2005/8/layout/hierarchy1"/>
    <dgm:cxn modelId="{F1B69D7F-BE7A-4ED5-BFCC-CFCFEAB6E448}" type="presParOf" srcId="{C3034ED7-C8FF-4B04-8930-164462AB0846}" destId="{4FBB6A77-A6CD-47D1-88F5-8E52FE635513}" srcOrd="0" destOrd="0" presId="urn:microsoft.com/office/officeart/2005/8/layout/hierarchy1"/>
    <dgm:cxn modelId="{8903BCBD-75FE-4A1F-96F7-8C9A42B1F50B}" type="presParOf" srcId="{C3034ED7-C8FF-4B04-8930-164462AB0846}" destId="{5EDFBF03-D819-4A35-AA55-6FD301D3AE6E}" srcOrd="1" destOrd="0" presId="urn:microsoft.com/office/officeart/2005/8/layout/hierarchy1"/>
    <dgm:cxn modelId="{7020FC29-2599-4D82-B6B3-CD0BD0C2013A}" type="presParOf" srcId="{8666ED8A-714B-4F63-AB4E-7096911E19E3}" destId="{37F96B9A-E947-4E58-988D-0AA57E5128E0}" srcOrd="1" destOrd="0" presId="urn:microsoft.com/office/officeart/2005/8/layout/hierarchy1"/>
    <dgm:cxn modelId="{0CE4968B-C3EE-4E1B-B7D4-372261A922CA}" type="presParOf" srcId="{37F96B9A-E947-4E58-988D-0AA57E5128E0}" destId="{3FDC29C6-A853-494D-AD04-37B90D95CF7C}" srcOrd="0" destOrd="0" presId="urn:microsoft.com/office/officeart/2005/8/layout/hierarchy1"/>
    <dgm:cxn modelId="{8CB2300A-970D-4966-B60D-B785ADCA5B5C}" type="presParOf" srcId="{37F96B9A-E947-4E58-988D-0AA57E5128E0}" destId="{06355561-C5D9-4217-A4AF-2A44617771D7}" srcOrd="1" destOrd="0" presId="urn:microsoft.com/office/officeart/2005/8/layout/hierarchy1"/>
    <dgm:cxn modelId="{AADE38C1-CF47-4A26-A059-777133C372B1}" type="presParOf" srcId="{06355561-C5D9-4217-A4AF-2A44617771D7}" destId="{6F4AFFEE-9849-4FCC-A000-D2BFFA7902F7}" srcOrd="0" destOrd="0" presId="urn:microsoft.com/office/officeart/2005/8/layout/hierarchy1"/>
    <dgm:cxn modelId="{ADE3FEB3-F8BB-441E-8F46-8EDC5E1154A6}" type="presParOf" srcId="{6F4AFFEE-9849-4FCC-A000-D2BFFA7902F7}" destId="{E9C79405-4D66-4F96-9608-764D09958CE4}" srcOrd="0" destOrd="0" presId="urn:microsoft.com/office/officeart/2005/8/layout/hierarchy1"/>
    <dgm:cxn modelId="{6772AA70-5435-45CC-AC59-7781CF9933D2}" type="presParOf" srcId="{6F4AFFEE-9849-4FCC-A000-D2BFFA7902F7}" destId="{9E71FC35-31E2-498A-A7B6-9F1EAA9C6A16}" srcOrd="1" destOrd="0" presId="urn:microsoft.com/office/officeart/2005/8/layout/hierarchy1"/>
    <dgm:cxn modelId="{B005806D-5934-4B93-8439-61CC35D92FE3}" type="presParOf" srcId="{06355561-C5D9-4217-A4AF-2A44617771D7}" destId="{C23E6887-D444-4403-92CA-0DC87E1AD5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Pipelining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Caches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Basic graph theory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D4E14-712A-462F-838E-7BBE22AD003E}">
      <dsp:nvSpPr>
        <dsp:cNvPr id="0" name=""/>
        <dsp:cNvSpPr/>
      </dsp:nvSpPr>
      <dsp:spPr>
        <a:xfrm>
          <a:off x="1468594" y="0"/>
          <a:ext cx="4452876" cy="44528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C88071-EC37-4440-8A34-28F316EE716C}">
      <dsp:nvSpPr>
        <dsp:cNvPr id="0" name=""/>
        <dsp:cNvSpPr/>
      </dsp:nvSpPr>
      <dsp:spPr>
        <a:xfrm>
          <a:off x="3670987" y="447679"/>
          <a:ext cx="2894369" cy="10540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Deadlocks</a:t>
          </a:r>
        </a:p>
      </dsp:txBody>
      <dsp:txXfrm>
        <a:off x="3722443" y="499135"/>
        <a:ext cx="2791457" cy="951167"/>
      </dsp:txXfrm>
    </dsp:sp>
    <dsp:sp modelId="{73AE8141-9766-4716-82B6-B9DD1EA39B4F}">
      <dsp:nvSpPr>
        <dsp:cNvPr id="0" name=""/>
        <dsp:cNvSpPr/>
      </dsp:nvSpPr>
      <dsp:spPr>
        <a:xfrm>
          <a:off x="3670987" y="1633518"/>
          <a:ext cx="2894369" cy="10540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Livelocks</a:t>
          </a:r>
          <a:endParaRPr lang="en-US" sz="3900" kern="1200" dirty="0"/>
        </a:p>
      </dsp:txBody>
      <dsp:txXfrm>
        <a:off x="3722443" y="1684974"/>
        <a:ext cx="2791457" cy="951167"/>
      </dsp:txXfrm>
    </dsp:sp>
    <dsp:sp modelId="{640873DF-9191-403B-A7EA-6A421A220251}">
      <dsp:nvSpPr>
        <dsp:cNvPr id="0" name=""/>
        <dsp:cNvSpPr/>
      </dsp:nvSpPr>
      <dsp:spPr>
        <a:xfrm>
          <a:off x="3670987" y="2819357"/>
          <a:ext cx="2894369" cy="10540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Starvation</a:t>
          </a:r>
        </a:p>
      </dsp:txBody>
      <dsp:txXfrm>
        <a:off x="3722443" y="2870813"/>
        <a:ext cx="2791457" cy="951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E214-FCFE-49F7-B48E-DCEBEDD61C88}">
      <dsp:nvSpPr>
        <dsp:cNvPr id="0" name=""/>
        <dsp:cNvSpPr/>
      </dsp:nvSpPr>
      <dsp:spPr>
        <a:xfrm>
          <a:off x="0" y="517795"/>
          <a:ext cx="391435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D07F1-36DF-4273-B305-C4FC4655505D}">
      <dsp:nvSpPr>
        <dsp:cNvPr id="0" name=""/>
        <dsp:cNvSpPr/>
      </dsp:nvSpPr>
      <dsp:spPr>
        <a:xfrm>
          <a:off x="195717" y="193075"/>
          <a:ext cx="27400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7" tIns="0" rIns="1035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Buffer Write	</a:t>
          </a:r>
        </a:p>
      </dsp:txBody>
      <dsp:txXfrm>
        <a:off x="227420" y="224778"/>
        <a:ext cx="2676639" cy="586034"/>
      </dsp:txXfrm>
    </dsp:sp>
    <dsp:sp modelId="{82CCABB6-9304-4BB3-932B-98B09A560943}">
      <dsp:nvSpPr>
        <dsp:cNvPr id="0" name=""/>
        <dsp:cNvSpPr/>
      </dsp:nvSpPr>
      <dsp:spPr>
        <a:xfrm>
          <a:off x="0" y="1515715"/>
          <a:ext cx="391435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1422BD-6C40-49FF-99A7-8348A35DC31D}">
      <dsp:nvSpPr>
        <dsp:cNvPr id="0" name=""/>
        <dsp:cNvSpPr/>
      </dsp:nvSpPr>
      <dsp:spPr>
        <a:xfrm>
          <a:off x="195717" y="1190995"/>
          <a:ext cx="27400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7" tIns="0" rIns="1035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Route Computation</a:t>
          </a:r>
        </a:p>
      </dsp:txBody>
      <dsp:txXfrm>
        <a:off x="227420" y="1222698"/>
        <a:ext cx="2676639" cy="586034"/>
      </dsp:txXfrm>
    </dsp:sp>
    <dsp:sp modelId="{B8A1F70E-339D-442B-99D1-2421AD2A7A56}">
      <dsp:nvSpPr>
        <dsp:cNvPr id="0" name=""/>
        <dsp:cNvSpPr/>
      </dsp:nvSpPr>
      <dsp:spPr>
        <a:xfrm>
          <a:off x="0" y="2513636"/>
          <a:ext cx="391435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DEDD1-8798-400E-B5CD-B087C09FB13A}">
      <dsp:nvSpPr>
        <dsp:cNvPr id="0" name=""/>
        <dsp:cNvSpPr/>
      </dsp:nvSpPr>
      <dsp:spPr>
        <a:xfrm>
          <a:off x="195717" y="2188916"/>
          <a:ext cx="27400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67" tIns="0" rIns="1035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VC Allocation in the </a:t>
          </a:r>
          <a:br>
            <a:rPr lang="en-US" sz="2200" kern="1200" dirty="0"/>
          </a:br>
          <a:r>
            <a:rPr lang="en-US" sz="2200" kern="1200" dirty="0"/>
            <a:t>physical channel</a:t>
          </a:r>
        </a:p>
      </dsp:txBody>
      <dsp:txXfrm>
        <a:off x="227420" y="2220619"/>
        <a:ext cx="2676639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8727-E120-4EC4-8658-AC8FDD9B9B8A}">
      <dsp:nvSpPr>
        <dsp:cNvPr id="0" name=""/>
        <dsp:cNvSpPr/>
      </dsp:nvSpPr>
      <dsp:spPr>
        <a:xfrm rot="5400000">
          <a:off x="4740868" y="-1926398"/>
          <a:ext cx="777831" cy="48280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accent1"/>
              </a:solidFill>
            </a:rPr>
            <a:t>Reserve</a:t>
          </a:r>
          <a:r>
            <a:rPr lang="en-US" sz="1800" kern="1200" dirty="0"/>
            <a:t> a path to the output 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B050"/>
              </a:solidFill>
            </a:rPr>
            <a:t>Fairness</a:t>
          </a:r>
          <a:r>
            <a:rPr lang="en-US" sz="1800" kern="1200" dirty="0"/>
            <a:t> is important.</a:t>
          </a:r>
        </a:p>
      </dsp:txBody>
      <dsp:txXfrm rot="-5400000">
        <a:off x="2715768" y="136673"/>
        <a:ext cx="4790061" cy="701889"/>
      </dsp:txXfrm>
    </dsp:sp>
    <dsp:sp modelId="{6063040B-A36F-41ED-83BB-2D6C837AA63B}">
      <dsp:nvSpPr>
        <dsp:cNvPr id="0" name=""/>
        <dsp:cNvSpPr/>
      </dsp:nvSpPr>
      <dsp:spPr>
        <a:xfrm>
          <a:off x="0" y="1473"/>
          <a:ext cx="2715768" cy="9722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Allocate Switch Ports</a:t>
          </a:r>
        </a:p>
      </dsp:txBody>
      <dsp:txXfrm>
        <a:off x="47463" y="48936"/>
        <a:ext cx="2620842" cy="877363"/>
      </dsp:txXfrm>
    </dsp:sp>
    <dsp:sp modelId="{1BD2AD3F-4D4E-4285-880E-1089F0ED1176}">
      <dsp:nvSpPr>
        <dsp:cNvPr id="0" name=""/>
        <dsp:cNvSpPr/>
      </dsp:nvSpPr>
      <dsp:spPr>
        <a:xfrm rot="5400000">
          <a:off x="4740868" y="-905494"/>
          <a:ext cx="777831" cy="4828032"/>
        </a:xfrm>
        <a:prstGeom prst="round2SameRect">
          <a:avLst/>
        </a:prstGeom>
        <a:solidFill>
          <a:schemeClr val="accent2">
            <a:tint val="40000"/>
            <a:alpha val="90000"/>
            <a:hueOff val="6397575"/>
            <a:satOff val="-42001"/>
            <a:lumOff val="-25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397575"/>
              <a:satOff val="-42001"/>
              <a:lumOff val="-25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Latency is critical.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 rot="-5400000">
        <a:off x="2715768" y="1157577"/>
        <a:ext cx="4790061" cy="701889"/>
      </dsp:txXfrm>
    </dsp:sp>
    <dsp:sp modelId="{7300E93A-C2DF-4804-932D-CA1046E19EF0}">
      <dsp:nvSpPr>
        <dsp:cNvPr id="0" name=""/>
        <dsp:cNvSpPr/>
      </dsp:nvSpPr>
      <dsp:spPr>
        <a:xfrm>
          <a:off x="0" y="1022377"/>
          <a:ext cx="2715768" cy="972289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Switch Traversal</a:t>
          </a:r>
        </a:p>
      </dsp:txBody>
      <dsp:txXfrm>
        <a:off x="47463" y="1069840"/>
        <a:ext cx="2620842" cy="877363"/>
      </dsp:txXfrm>
    </dsp:sp>
    <dsp:sp modelId="{B03917F9-B5E2-4DEE-BA82-CA645B88114D}">
      <dsp:nvSpPr>
        <dsp:cNvPr id="0" name=""/>
        <dsp:cNvSpPr/>
      </dsp:nvSpPr>
      <dsp:spPr>
        <a:xfrm rot="5400000">
          <a:off x="4740868" y="115410"/>
          <a:ext cx="777831" cy="4828032"/>
        </a:xfrm>
        <a:prstGeom prst="round2Same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Once the tail flit </a:t>
          </a:r>
          <a:r>
            <a:rPr lang="en-US" sz="1800" kern="1200" dirty="0">
              <a:solidFill>
                <a:srgbClr val="01708C"/>
              </a:solidFill>
            </a:rPr>
            <a:t>leaves</a:t>
          </a:r>
          <a:r>
            <a:rPr lang="en-US" sz="1800" kern="1200" dirty="0"/>
            <a:t> the router. Reclaim</a:t>
          </a:r>
          <a:br>
            <a:rPr lang="en-US" sz="1800" kern="1200" dirty="0"/>
          </a:br>
          <a:r>
            <a:rPr lang="en-US" sz="1800" kern="1200" dirty="0"/>
            <a:t>the VC. </a:t>
          </a:r>
        </a:p>
      </dsp:txBody>
      <dsp:txXfrm rot="-5400000">
        <a:off x="2715768" y="2178482"/>
        <a:ext cx="4790061" cy="701889"/>
      </dsp:txXfrm>
    </dsp:sp>
    <dsp:sp modelId="{656866FE-53CF-467D-BBD2-48BCAAF3453F}">
      <dsp:nvSpPr>
        <dsp:cNvPr id="0" name=""/>
        <dsp:cNvSpPr/>
      </dsp:nvSpPr>
      <dsp:spPr>
        <a:xfrm>
          <a:off x="0" y="2043281"/>
          <a:ext cx="2715768" cy="972289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Release Resources</a:t>
          </a:r>
        </a:p>
      </dsp:txBody>
      <dsp:txXfrm>
        <a:off x="47463" y="2090744"/>
        <a:ext cx="2620842" cy="877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5ACA0-9A90-458D-8E2D-DA94AA01B2F8}">
      <dsp:nvSpPr>
        <dsp:cNvPr id="0" name=""/>
        <dsp:cNvSpPr/>
      </dsp:nvSpPr>
      <dsp:spPr>
        <a:xfrm>
          <a:off x="0" y="2088"/>
          <a:ext cx="7543800" cy="8558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MTI10"/>
            </a:rPr>
            <a:t>An arbiter chooses one out of </a:t>
          </a:r>
          <a:r>
            <a:rPr lang="en-US" sz="2800" kern="1200" dirty="0">
              <a:latin typeface="CMMI10"/>
            </a:rPr>
            <a:t>N </a:t>
          </a:r>
          <a:r>
            <a:rPr lang="en-US" sz="2800" kern="1200" dirty="0">
              <a:latin typeface="CMTI10"/>
            </a:rPr>
            <a:t>requests for resource allocation.</a:t>
          </a:r>
          <a:r>
            <a:rPr lang="en-US" sz="2800" kern="1200" dirty="0"/>
            <a:t> </a:t>
          </a:r>
        </a:p>
      </dsp:txBody>
      <dsp:txXfrm>
        <a:off x="41778" y="43866"/>
        <a:ext cx="7460244" cy="772266"/>
      </dsp:txXfrm>
    </dsp:sp>
    <dsp:sp modelId="{98F9F3F2-E893-46C9-9947-7A90A575A8CF}">
      <dsp:nvSpPr>
        <dsp:cNvPr id="0" name=""/>
        <dsp:cNvSpPr/>
      </dsp:nvSpPr>
      <dsp:spPr>
        <a:xfrm>
          <a:off x="0" y="821701"/>
          <a:ext cx="7543800" cy="33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Similar to instruction select logic.</a:t>
          </a:r>
        </a:p>
      </dsp:txBody>
      <dsp:txXfrm>
        <a:off x="0" y="821701"/>
        <a:ext cx="7543800" cy="339106"/>
      </dsp:txXfrm>
    </dsp:sp>
    <dsp:sp modelId="{1CBFC563-789E-4B90-BA44-0D017ACDBA67}">
      <dsp:nvSpPr>
        <dsp:cNvPr id="0" name=""/>
        <dsp:cNvSpPr/>
      </dsp:nvSpPr>
      <dsp:spPr>
        <a:xfrm>
          <a:off x="0" y="831298"/>
          <a:ext cx="7543800" cy="855822"/>
        </a:xfrm>
        <a:prstGeom prst="roundRect">
          <a:avLst/>
        </a:prstGeom>
        <a:gradFill rotWithShape="0">
          <a:gsLst>
            <a:gs pos="0">
              <a:schemeClr val="accent2">
                <a:hueOff val="12116377"/>
                <a:satOff val="-74699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16377"/>
                <a:satOff val="-74699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16377"/>
                <a:satOff val="-74699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MTI10"/>
            </a:rPr>
            <a:t>An </a:t>
          </a:r>
          <a:r>
            <a:rPr lang="en-US" sz="2800" kern="1200" dirty="0">
              <a:latin typeface="CMR10"/>
            </a:rPr>
            <a:t>allocator </a:t>
          </a:r>
          <a:r>
            <a:rPr lang="en-US" sz="2800" kern="1200" dirty="0">
              <a:latin typeface="CMTI10"/>
            </a:rPr>
            <a:t>creates a one-to-one mapping between </a:t>
          </a:r>
          <a:r>
            <a:rPr lang="en-US" sz="2800" kern="1200" dirty="0">
              <a:latin typeface="CMMI10"/>
            </a:rPr>
            <a:t>N </a:t>
          </a:r>
          <a:r>
            <a:rPr lang="en-US" sz="2800" kern="1200" dirty="0">
              <a:latin typeface="CMTI10"/>
            </a:rPr>
            <a:t>requests and </a:t>
          </a:r>
          <a:r>
            <a:rPr lang="en-US" sz="2800" kern="1200" dirty="0">
              <a:latin typeface="CMMI10"/>
            </a:rPr>
            <a:t>M </a:t>
          </a:r>
          <a:r>
            <a:rPr lang="en-US" sz="2800" kern="1200" dirty="0">
              <a:latin typeface="CMTI10"/>
            </a:rPr>
            <a:t>resources. 	</a:t>
          </a:r>
          <a:endParaRPr lang="en-US" sz="2800" kern="1200" dirty="0"/>
        </a:p>
      </dsp:txBody>
      <dsp:txXfrm>
        <a:off x="41778" y="873076"/>
        <a:ext cx="7460244" cy="772266"/>
      </dsp:txXfrm>
    </dsp:sp>
    <dsp:sp modelId="{D6A38940-951B-488E-B1F6-EEBA55BADFBA}">
      <dsp:nvSpPr>
        <dsp:cNvPr id="0" name=""/>
        <dsp:cNvSpPr/>
      </dsp:nvSpPr>
      <dsp:spPr>
        <a:xfrm>
          <a:off x="0" y="1848820"/>
          <a:ext cx="7543800" cy="96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Can either be created by </a:t>
          </a:r>
          <a:r>
            <a:rPr lang="en-US" sz="2800" kern="1200" dirty="0">
              <a:solidFill>
                <a:srgbClr val="C00000"/>
              </a:solidFill>
            </a:rPr>
            <a:t>chaining</a:t>
          </a:r>
          <a:r>
            <a:rPr lang="en-US" sz="2800" kern="1200" dirty="0"/>
            <a:t> together arbiters.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Or by </a:t>
          </a:r>
          <a:r>
            <a:rPr lang="en-US" sz="2800" kern="1200" dirty="0">
              <a:solidFill>
                <a:srgbClr val="00B050"/>
              </a:solidFill>
            </a:rPr>
            <a:t>creating</a:t>
          </a:r>
          <a:r>
            <a:rPr lang="en-US" sz="2800" kern="1200" dirty="0"/>
            <a:t> a custom structure.</a:t>
          </a:r>
        </a:p>
      </dsp:txBody>
      <dsp:txXfrm>
        <a:off x="0" y="1848820"/>
        <a:ext cx="7543800" cy="9621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4D25-53EB-4F51-A874-DA3843303BBA}">
      <dsp:nvSpPr>
        <dsp:cNvPr id="0" name=""/>
        <dsp:cNvSpPr/>
      </dsp:nvSpPr>
      <dsp:spPr>
        <a:xfrm>
          <a:off x="2976" y="349742"/>
          <a:ext cx="922734" cy="553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BW</a:t>
          </a:r>
        </a:p>
      </dsp:txBody>
      <dsp:txXfrm>
        <a:off x="19192" y="365958"/>
        <a:ext cx="890302" cy="521208"/>
      </dsp:txXfrm>
    </dsp:sp>
    <dsp:sp modelId="{29475E0E-2682-4CD3-87EE-E31822FA375E}">
      <dsp:nvSpPr>
        <dsp:cNvPr id="0" name=""/>
        <dsp:cNvSpPr/>
      </dsp:nvSpPr>
      <dsp:spPr>
        <a:xfrm>
          <a:off x="1017984" y="512143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17984" y="557911"/>
        <a:ext cx="136933" cy="137302"/>
      </dsp:txXfrm>
    </dsp:sp>
    <dsp:sp modelId="{DBC2AEA4-5C17-46C7-AD10-0EFEF6F18A1A}">
      <dsp:nvSpPr>
        <dsp:cNvPr id="0" name=""/>
        <dsp:cNvSpPr/>
      </dsp:nvSpPr>
      <dsp:spPr>
        <a:xfrm>
          <a:off x="1294804" y="349742"/>
          <a:ext cx="922734" cy="553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RC</a:t>
          </a:r>
        </a:p>
      </dsp:txBody>
      <dsp:txXfrm>
        <a:off x="1311020" y="365958"/>
        <a:ext cx="890302" cy="521208"/>
      </dsp:txXfrm>
    </dsp:sp>
    <dsp:sp modelId="{F1F18323-97AF-4420-B5CC-2C3E7326BCE9}">
      <dsp:nvSpPr>
        <dsp:cNvPr id="0" name=""/>
        <dsp:cNvSpPr/>
      </dsp:nvSpPr>
      <dsp:spPr>
        <a:xfrm>
          <a:off x="2309812" y="512143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34368"/>
                <a:satOff val="-15140"/>
                <a:lumOff val="143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34368"/>
                <a:satOff val="-15140"/>
                <a:lumOff val="143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34368"/>
                <a:satOff val="-15140"/>
                <a:lumOff val="143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09812" y="557911"/>
        <a:ext cx="136933" cy="137302"/>
      </dsp:txXfrm>
    </dsp:sp>
    <dsp:sp modelId="{F0C63B8A-A643-4143-B979-57CD0E114D0A}">
      <dsp:nvSpPr>
        <dsp:cNvPr id="0" name=""/>
        <dsp:cNvSpPr/>
      </dsp:nvSpPr>
      <dsp:spPr>
        <a:xfrm>
          <a:off x="2586632" y="349742"/>
          <a:ext cx="922734" cy="553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VA</a:t>
          </a:r>
        </a:p>
      </dsp:txBody>
      <dsp:txXfrm>
        <a:off x="2602848" y="365958"/>
        <a:ext cx="890302" cy="521208"/>
      </dsp:txXfrm>
    </dsp:sp>
    <dsp:sp modelId="{694CDD62-E613-4774-A702-B4B0118D6169}">
      <dsp:nvSpPr>
        <dsp:cNvPr id="0" name=""/>
        <dsp:cNvSpPr/>
      </dsp:nvSpPr>
      <dsp:spPr>
        <a:xfrm>
          <a:off x="3601640" y="512143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468737"/>
                <a:satOff val="-30279"/>
                <a:lumOff val="28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468737"/>
                <a:satOff val="-30279"/>
                <a:lumOff val="28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468737"/>
                <a:satOff val="-30279"/>
                <a:lumOff val="28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01640" y="557911"/>
        <a:ext cx="136933" cy="137302"/>
      </dsp:txXfrm>
    </dsp:sp>
    <dsp:sp modelId="{3C9809E6-C071-4747-989F-B4239EADA75E}">
      <dsp:nvSpPr>
        <dsp:cNvPr id="0" name=""/>
        <dsp:cNvSpPr/>
      </dsp:nvSpPr>
      <dsp:spPr>
        <a:xfrm>
          <a:off x="3878460" y="349742"/>
          <a:ext cx="922734" cy="553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</a:t>
          </a:r>
        </a:p>
      </dsp:txBody>
      <dsp:txXfrm>
        <a:off x="3894676" y="365958"/>
        <a:ext cx="890302" cy="521208"/>
      </dsp:txXfrm>
    </dsp:sp>
    <dsp:sp modelId="{E15D41D7-0D17-4D52-BBB7-E54483C0A0E5}">
      <dsp:nvSpPr>
        <dsp:cNvPr id="0" name=""/>
        <dsp:cNvSpPr/>
      </dsp:nvSpPr>
      <dsp:spPr>
        <a:xfrm>
          <a:off x="4893468" y="512143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703105"/>
                <a:satOff val="-45419"/>
                <a:lumOff val="42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703105"/>
                <a:satOff val="-45419"/>
                <a:lumOff val="42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703105"/>
                <a:satOff val="-45419"/>
                <a:lumOff val="42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93468" y="557911"/>
        <a:ext cx="136933" cy="137302"/>
      </dsp:txXfrm>
    </dsp:sp>
    <dsp:sp modelId="{82F281D9-A23B-4702-AC91-49130019A3DE}">
      <dsp:nvSpPr>
        <dsp:cNvPr id="0" name=""/>
        <dsp:cNvSpPr/>
      </dsp:nvSpPr>
      <dsp:spPr>
        <a:xfrm>
          <a:off x="5170289" y="349742"/>
          <a:ext cx="922734" cy="553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</a:t>
          </a:r>
        </a:p>
      </dsp:txBody>
      <dsp:txXfrm>
        <a:off x="5186505" y="365958"/>
        <a:ext cx="890302" cy="521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29C6-A853-494D-AD04-37B90D95CF7C}">
      <dsp:nvSpPr>
        <dsp:cNvPr id="0" name=""/>
        <dsp:cNvSpPr/>
      </dsp:nvSpPr>
      <dsp:spPr>
        <a:xfrm>
          <a:off x="4534070" y="1626104"/>
          <a:ext cx="91440" cy="302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6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EAF45-A057-4244-8DF1-79814CA7D52C}">
      <dsp:nvSpPr>
        <dsp:cNvPr id="0" name=""/>
        <dsp:cNvSpPr/>
      </dsp:nvSpPr>
      <dsp:spPr>
        <a:xfrm>
          <a:off x="3081632" y="662506"/>
          <a:ext cx="1498158" cy="302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78"/>
              </a:lnTo>
              <a:lnTo>
                <a:pt x="1498158" y="206278"/>
              </a:lnTo>
              <a:lnTo>
                <a:pt x="1498158" y="3026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CB842-7555-45DB-A429-03C4F4B1C9D7}">
      <dsp:nvSpPr>
        <dsp:cNvPr id="0" name=""/>
        <dsp:cNvSpPr/>
      </dsp:nvSpPr>
      <dsp:spPr>
        <a:xfrm>
          <a:off x="1550033" y="1626104"/>
          <a:ext cx="636037" cy="302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78"/>
              </a:lnTo>
              <a:lnTo>
                <a:pt x="636037" y="206278"/>
              </a:lnTo>
              <a:lnTo>
                <a:pt x="636037" y="3026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1ADF2-F41A-42DC-BD41-3346BA913D61}">
      <dsp:nvSpPr>
        <dsp:cNvPr id="0" name=""/>
        <dsp:cNvSpPr/>
      </dsp:nvSpPr>
      <dsp:spPr>
        <a:xfrm>
          <a:off x="580948" y="1626104"/>
          <a:ext cx="969085" cy="302696"/>
        </a:xfrm>
        <a:custGeom>
          <a:avLst/>
          <a:gdLst/>
          <a:ahLst/>
          <a:cxnLst/>
          <a:rect l="0" t="0" r="0" b="0"/>
          <a:pathLst>
            <a:path>
              <a:moveTo>
                <a:pt x="969085" y="0"/>
              </a:moveTo>
              <a:lnTo>
                <a:pt x="969085" y="206278"/>
              </a:lnTo>
              <a:lnTo>
                <a:pt x="0" y="206278"/>
              </a:lnTo>
              <a:lnTo>
                <a:pt x="0" y="30269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A41AB-06B5-4BEC-97FC-F97EA4511D73}">
      <dsp:nvSpPr>
        <dsp:cNvPr id="0" name=""/>
        <dsp:cNvSpPr/>
      </dsp:nvSpPr>
      <dsp:spPr>
        <a:xfrm>
          <a:off x="1550033" y="662506"/>
          <a:ext cx="1531598" cy="302696"/>
        </a:xfrm>
        <a:custGeom>
          <a:avLst/>
          <a:gdLst/>
          <a:ahLst/>
          <a:cxnLst/>
          <a:rect l="0" t="0" r="0" b="0"/>
          <a:pathLst>
            <a:path>
              <a:moveTo>
                <a:pt x="1531598" y="0"/>
              </a:moveTo>
              <a:lnTo>
                <a:pt x="1531598" y="206278"/>
              </a:lnTo>
              <a:lnTo>
                <a:pt x="0" y="206278"/>
              </a:lnTo>
              <a:lnTo>
                <a:pt x="0" y="3026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3317F-E0D2-41F8-8F07-9556A525C6D8}">
      <dsp:nvSpPr>
        <dsp:cNvPr id="0" name=""/>
        <dsp:cNvSpPr/>
      </dsp:nvSpPr>
      <dsp:spPr>
        <a:xfrm>
          <a:off x="1659300" y="1605"/>
          <a:ext cx="2844664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BB371-C873-4442-8AD5-18C432569EF7}">
      <dsp:nvSpPr>
        <dsp:cNvPr id="0" name=""/>
        <dsp:cNvSpPr/>
      </dsp:nvSpPr>
      <dsp:spPr>
        <a:xfrm>
          <a:off x="1774943" y="111466"/>
          <a:ext cx="2844664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Simulators</a:t>
          </a:r>
        </a:p>
      </dsp:txBody>
      <dsp:txXfrm>
        <a:off x="1794300" y="130823"/>
        <a:ext cx="2805950" cy="622187"/>
      </dsp:txXfrm>
    </dsp:sp>
    <dsp:sp modelId="{91611D48-12ED-4536-8187-5F519D4DD18D}">
      <dsp:nvSpPr>
        <dsp:cNvPr id="0" name=""/>
        <dsp:cNvSpPr/>
      </dsp:nvSpPr>
      <dsp:spPr>
        <a:xfrm>
          <a:off x="310536" y="965202"/>
          <a:ext cx="2478993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60F32-7716-4458-86F5-E4C9F0CB534A}">
      <dsp:nvSpPr>
        <dsp:cNvPr id="0" name=""/>
        <dsp:cNvSpPr/>
      </dsp:nvSpPr>
      <dsp:spPr>
        <a:xfrm>
          <a:off x="426180" y="1075063"/>
          <a:ext cx="2478993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Architectural Simulators</a:t>
          </a:r>
        </a:p>
      </dsp:txBody>
      <dsp:txXfrm>
        <a:off x="445537" y="1094420"/>
        <a:ext cx="2440279" cy="622187"/>
      </dsp:txXfrm>
    </dsp:sp>
    <dsp:sp modelId="{9A27C6F8-EC86-417F-9F2F-B95178498EF7}">
      <dsp:nvSpPr>
        <dsp:cNvPr id="0" name=""/>
        <dsp:cNvSpPr/>
      </dsp:nvSpPr>
      <dsp:spPr>
        <a:xfrm>
          <a:off x="60553" y="1928800"/>
          <a:ext cx="1040789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6F628-D190-4E89-A09D-8C46D56FB48F}">
      <dsp:nvSpPr>
        <dsp:cNvPr id="0" name=""/>
        <dsp:cNvSpPr/>
      </dsp:nvSpPr>
      <dsp:spPr>
        <a:xfrm>
          <a:off x="176197" y="2038661"/>
          <a:ext cx="1040789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Trace based</a:t>
          </a:r>
        </a:p>
      </dsp:txBody>
      <dsp:txXfrm>
        <a:off x="195554" y="2058018"/>
        <a:ext cx="1002075" cy="622187"/>
      </dsp:txXfrm>
    </dsp:sp>
    <dsp:sp modelId="{A4B188FC-2F8C-4A5F-8BCB-AC3CAE8CD879}">
      <dsp:nvSpPr>
        <dsp:cNvPr id="0" name=""/>
        <dsp:cNvSpPr/>
      </dsp:nvSpPr>
      <dsp:spPr>
        <a:xfrm>
          <a:off x="1332629" y="1928800"/>
          <a:ext cx="1706884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9B57E-206E-4F4E-BD1E-AF5028A96553}">
      <dsp:nvSpPr>
        <dsp:cNvPr id="0" name=""/>
        <dsp:cNvSpPr/>
      </dsp:nvSpPr>
      <dsp:spPr>
        <a:xfrm>
          <a:off x="1448272" y="2038661"/>
          <a:ext cx="1706884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Dynamic workload based</a:t>
          </a:r>
        </a:p>
      </dsp:txBody>
      <dsp:txXfrm>
        <a:off x="1467629" y="2058018"/>
        <a:ext cx="1668170" cy="622187"/>
      </dsp:txXfrm>
    </dsp:sp>
    <dsp:sp modelId="{4FBB6A77-A6CD-47D1-88F5-8E52FE635513}">
      <dsp:nvSpPr>
        <dsp:cNvPr id="0" name=""/>
        <dsp:cNvSpPr/>
      </dsp:nvSpPr>
      <dsp:spPr>
        <a:xfrm>
          <a:off x="3306853" y="965202"/>
          <a:ext cx="2545874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FBF03-D819-4A35-AA55-6FD301D3AE6E}">
      <dsp:nvSpPr>
        <dsp:cNvPr id="0" name=""/>
        <dsp:cNvSpPr/>
      </dsp:nvSpPr>
      <dsp:spPr>
        <a:xfrm>
          <a:off x="3422496" y="1075063"/>
          <a:ext cx="2545874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Standalone Simulators</a:t>
          </a:r>
        </a:p>
      </dsp:txBody>
      <dsp:txXfrm>
        <a:off x="3441853" y="1094420"/>
        <a:ext cx="2507160" cy="622187"/>
      </dsp:txXfrm>
    </dsp:sp>
    <dsp:sp modelId="{E9C79405-4D66-4F96-9608-764D09958CE4}">
      <dsp:nvSpPr>
        <dsp:cNvPr id="0" name=""/>
        <dsp:cNvSpPr/>
      </dsp:nvSpPr>
      <dsp:spPr>
        <a:xfrm>
          <a:off x="3270800" y="1928800"/>
          <a:ext cx="2617980" cy="66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1FC35-31E2-498A-A7B6-9F1EAA9C6A16}">
      <dsp:nvSpPr>
        <dsp:cNvPr id="0" name=""/>
        <dsp:cNvSpPr/>
      </dsp:nvSpPr>
      <dsp:spPr>
        <a:xfrm>
          <a:off x="3386443" y="2038661"/>
          <a:ext cx="2617980" cy="6609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Synthetic traffic based</a:t>
          </a:r>
        </a:p>
      </dsp:txBody>
      <dsp:txXfrm>
        <a:off x="3405800" y="2058018"/>
        <a:ext cx="2579266" cy="6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52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3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7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0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6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2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1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3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64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4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3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2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5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0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5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5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62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2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1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4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7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4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58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26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02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33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4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06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25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02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02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6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05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96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71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4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516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81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7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44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06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974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662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1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0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15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68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4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7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89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806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963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35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54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38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57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944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10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41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160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415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61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036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87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0468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275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2056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626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338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9532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110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2931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89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7279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413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945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8660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60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77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52FA-9852-47C6-B9DB-DDB36E053BEA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62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4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e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sv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ns_h?utm_source=unsplash&amp;utm_medium=referral&amp;utm_content=creditCopyTex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hyperlink" Target="https://unsplash.com/search/photos/traffic-jam?utm_source=unsplash&amp;utm_medium=referral&amp;utm_content=creditCopyText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265108" y="2458933"/>
            <a:ext cx="63129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8: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The </a:t>
            </a:r>
            <a:r>
              <a:rPr lang="en-US" sz="6600">
                <a:latin typeface="Caveat" panose="00000500000000000000" pitchFamily="2" charset="0"/>
              </a:rPr>
              <a:t>On-chip Network</a:t>
            </a:r>
            <a:endParaRPr lang="en-US" sz="6600" dirty="0">
              <a:latin typeface="Cave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B59A-C6FB-4DEC-B8CC-B73A64E7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925" y="438036"/>
            <a:ext cx="7543800" cy="1088068"/>
          </a:xfrm>
        </p:spPr>
        <p:txBody>
          <a:bodyPr/>
          <a:lstStyle/>
          <a:p>
            <a:r>
              <a:rPr lang="en-US" dirty="0"/>
              <a:t>Multi-layer Interconnects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6B09-ECB1-4802-A1D2-34F86398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0C5AEEAB-7AE6-4C06-9668-89196A13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A05031-E2B7-40B5-9780-D57C4EF7741C}"/>
              </a:ext>
            </a:extLst>
          </p:cNvPr>
          <p:cNvGrpSpPr/>
          <p:nvPr/>
        </p:nvGrpSpPr>
        <p:grpSpPr>
          <a:xfrm>
            <a:off x="2118649" y="1020933"/>
            <a:ext cx="8376426" cy="4693794"/>
            <a:chOff x="903981" y="1882066"/>
            <a:chExt cx="7279793" cy="40299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CA1A36-76E5-46AF-818B-354397E2492F}"/>
                </a:ext>
              </a:extLst>
            </p:cNvPr>
            <p:cNvGrpSpPr/>
            <p:nvPr/>
          </p:nvGrpSpPr>
          <p:grpSpPr>
            <a:xfrm>
              <a:off x="903981" y="1882066"/>
              <a:ext cx="6437852" cy="3994438"/>
              <a:chOff x="1535748" y="1450906"/>
              <a:chExt cx="4930603" cy="294022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E7815D0-251C-49FA-AC9F-1785D6F2FD87}"/>
                  </a:ext>
                </a:extLst>
              </p:cNvPr>
              <p:cNvGrpSpPr/>
              <p:nvPr/>
            </p:nvGrpSpPr>
            <p:grpSpPr>
              <a:xfrm>
                <a:off x="1828673" y="3389497"/>
                <a:ext cx="3268955" cy="1001631"/>
                <a:chOff x="2866199" y="4790583"/>
                <a:chExt cx="4726317" cy="1483898"/>
              </a:xfrm>
              <a:solidFill>
                <a:srgbClr val="FFC000">
                  <a:lumMod val="40000"/>
                  <a:lumOff val="60000"/>
                </a:srgbClr>
              </a:solidFill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4D455D8-80FB-435F-9591-42786AF0A8BE}"/>
                    </a:ext>
                  </a:extLst>
                </p:cNvPr>
                <p:cNvSpPr/>
                <p:nvPr/>
              </p:nvSpPr>
              <p:spPr>
                <a:xfrm>
                  <a:off x="4109023" y="4790583"/>
                  <a:ext cx="3483493" cy="741949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  <a:scene3d>
                  <a:camera prst="isometricOffAxis2Top"/>
                  <a:lightRig rig="contrasting" dir="t"/>
                </a:scene3d>
                <a:sp3d extrusionH="298450" prstMaterial="softEdge">
                  <a:extrusionClr>
                    <a:srgbClr val="ED7D31">
                      <a:lumMod val="75000"/>
                    </a:srgbClr>
                  </a:extrusionClr>
                </a:sp3d>
              </p:spPr>
              <p:txBody>
                <a:bodyPr rtlCol="0" anchor="ctr"/>
                <a:lstStyle/>
                <a:p>
                  <a:pPr algn="ctr" defTabSz="618866">
                    <a:defRPr/>
                  </a:pPr>
                  <a:endParaRPr lang="en-US" sz="822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1E96236-5B30-4C92-953E-9AFC62E5514D}"/>
                    </a:ext>
                  </a:extLst>
                </p:cNvPr>
                <p:cNvSpPr/>
                <p:nvPr/>
              </p:nvSpPr>
              <p:spPr>
                <a:xfrm>
                  <a:off x="3487611" y="5169445"/>
                  <a:ext cx="3483493" cy="741949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  <a:scene3d>
                  <a:camera prst="isometricOffAxis2Top"/>
                  <a:lightRig rig="contrasting" dir="t"/>
                </a:scene3d>
                <a:sp3d extrusionH="298450" prstMaterial="softEdge">
                  <a:extrusionClr>
                    <a:srgbClr val="ED7D31">
                      <a:lumMod val="75000"/>
                    </a:srgbClr>
                  </a:extrusionClr>
                </a:sp3d>
              </p:spPr>
              <p:txBody>
                <a:bodyPr rtlCol="0" anchor="ctr"/>
                <a:lstStyle/>
                <a:p>
                  <a:pPr algn="ctr" defTabSz="618866">
                    <a:defRPr/>
                  </a:pPr>
                  <a:endParaRPr lang="en-US" sz="822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E4F7354-1F0D-40D8-AE1E-CD74DA7C4FDF}"/>
                    </a:ext>
                  </a:extLst>
                </p:cNvPr>
                <p:cNvSpPr/>
                <p:nvPr/>
              </p:nvSpPr>
              <p:spPr>
                <a:xfrm>
                  <a:off x="2866199" y="5532532"/>
                  <a:ext cx="3483493" cy="741949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  <a:scene3d>
                  <a:camera prst="isometricOffAxis2Top"/>
                  <a:lightRig rig="contrasting" dir="t"/>
                </a:scene3d>
                <a:sp3d extrusionH="298450" prstMaterial="softEdge">
                  <a:extrusionClr>
                    <a:srgbClr val="ED7D31">
                      <a:lumMod val="75000"/>
                    </a:srgbClr>
                  </a:extrusionClr>
                </a:sp3d>
              </p:spPr>
              <p:txBody>
                <a:bodyPr rtlCol="0" anchor="ctr"/>
                <a:lstStyle/>
                <a:p>
                  <a:pPr algn="ctr" defTabSz="618866">
                    <a:defRPr/>
                  </a:pPr>
                  <a:endParaRPr lang="en-US" sz="822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08D4B5A-4DCE-4D1A-80D7-C34AEB8D3CDD}"/>
                  </a:ext>
                </a:extLst>
              </p:cNvPr>
              <p:cNvSpPr/>
              <p:nvPr/>
            </p:nvSpPr>
            <p:spPr>
              <a:xfrm rot="20944944">
                <a:off x="2496312" y="3390192"/>
                <a:ext cx="457102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747506-16FC-4C45-8396-22C09631B40E}"/>
                  </a:ext>
                </a:extLst>
              </p:cNvPr>
              <p:cNvSpPr/>
              <p:nvPr/>
            </p:nvSpPr>
            <p:spPr>
              <a:xfrm rot="20944944">
                <a:off x="3585560" y="3869691"/>
                <a:ext cx="457102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CD15277-217C-45AC-8B11-86642367CDEB}"/>
                  </a:ext>
                </a:extLst>
              </p:cNvPr>
              <p:cNvSpPr/>
              <p:nvPr/>
            </p:nvSpPr>
            <p:spPr>
              <a:xfrm rot="20944944">
                <a:off x="2379351" y="4013639"/>
                <a:ext cx="457102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C8C90E-EB96-459B-ABFF-048A299FAE80}"/>
                  </a:ext>
                </a:extLst>
              </p:cNvPr>
              <p:cNvSpPr/>
              <p:nvPr/>
            </p:nvSpPr>
            <p:spPr>
              <a:xfrm rot="18984176">
                <a:off x="2232360" y="3126035"/>
                <a:ext cx="2165369" cy="62574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Top">
                  <a:rot lat="18858727" lon="17959532" rev="2405142"/>
                </a:camera>
                <a:lightRig rig="sunset" dir="t"/>
              </a:scene3d>
              <a:sp3d extrusionH="2095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ADB08D-0C8D-47B1-9080-D268D74A0069}"/>
                  </a:ext>
                </a:extLst>
              </p:cNvPr>
              <p:cNvSpPr/>
              <p:nvPr/>
            </p:nvSpPr>
            <p:spPr>
              <a:xfrm rot="18984176">
                <a:off x="1535748" y="3013524"/>
                <a:ext cx="2194465" cy="62574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Top">
                  <a:rot lat="18858727" lon="17959532" rev="2405142"/>
                </a:camera>
                <a:lightRig rig="sunset" dir="t"/>
              </a:scene3d>
              <a:sp3d extrusionH="2095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533914-ED66-4C74-8C68-4ABF9CFC221C}"/>
                  </a:ext>
                </a:extLst>
              </p:cNvPr>
              <p:cNvSpPr/>
              <p:nvPr/>
            </p:nvSpPr>
            <p:spPr>
              <a:xfrm rot="18984176">
                <a:off x="2792146" y="3093479"/>
                <a:ext cx="3019452" cy="62574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Top">
                  <a:rot lat="18858727" lon="17959532" rev="2405142"/>
                </a:camera>
                <a:lightRig rig="sunset" dir="t"/>
              </a:scene3d>
              <a:sp3d extrusionH="2095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1CC5CCF-9E90-4743-B0D6-7B2E79AF393F}"/>
                  </a:ext>
                </a:extLst>
              </p:cNvPr>
              <p:cNvSpPr/>
              <p:nvPr/>
            </p:nvSpPr>
            <p:spPr>
              <a:xfrm rot="20944944">
                <a:off x="4109284" y="3231618"/>
                <a:ext cx="451078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36BDB9D-184F-43E1-A836-4010CDE73639}"/>
                  </a:ext>
                </a:extLst>
              </p:cNvPr>
              <p:cNvSpPr/>
              <p:nvPr/>
            </p:nvSpPr>
            <p:spPr>
              <a:xfrm rot="20944944">
                <a:off x="2619045" y="2992089"/>
                <a:ext cx="457102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D35B403-FE37-422F-806A-C450D54FDAEC}"/>
                  </a:ext>
                </a:extLst>
              </p:cNvPr>
              <p:cNvSpPr/>
              <p:nvPr/>
            </p:nvSpPr>
            <p:spPr>
              <a:xfrm>
                <a:off x="2834893" y="2372148"/>
                <a:ext cx="2806275" cy="500816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  <a:scene3d>
                <a:camera prst="isometricOffAxis2Top"/>
                <a:lightRig rig="contrasting" dir="t"/>
              </a:scene3d>
              <a:sp3d extrusionH="298450" prstMaterial="softEdge">
                <a:extrusionClr>
                  <a:srgbClr val="ED7D31">
                    <a:lumMod val="75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E1454DE-B552-4A87-8253-3D5369C17020}"/>
                  </a:ext>
                </a:extLst>
              </p:cNvPr>
              <p:cNvSpPr/>
              <p:nvPr/>
            </p:nvSpPr>
            <p:spPr>
              <a:xfrm>
                <a:off x="2334288" y="2617231"/>
                <a:ext cx="2806275" cy="500816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  <a:scene3d>
                <a:camera prst="isometricOffAxis2Top"/>
                <a:lightRig rig="contrasting" dir="t"/>
              </a:scene3d>
              <a:sp3d extrusionH="298450" prstMaterial="softEdge">
                <a:extrusionClr>
                  <a:srgbClr val="ED7D3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106B030-446D-4532-8CB1-22890E3A0717}"/>
                  </a:ext>
                </a:extLst>
              </p:cNvPr>
              <p:cNvSpPr/>
              <p:nvPr/>
            </p:nvSpPr>
            <p:spPr>
              <a:xfrm rot="20944944">
                <a:off x="4338202" y="2609262"/>
                <a:ext cx="451078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FA860B9-1FAA-4CD1-8D1F-E49BD1DF57AD}"/>
                  </a:ext>
                </a:extLst>
              </p:cNvPr>
              <p:cNvSpPr/>
              <p:nvPr/>
            </p:nvSpPr>
            <p:spPr>
              <a:xfrm rot="20944944">
                <a:off x="2618430" y="2626776"/>
                <a:ext cx="451078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DFADFEE-547E-432E-A592-1941C744AFF5}"/>
                  </a:ext>
                </a:extLst>
              </p:cNvPr>
              <p:cNvSpPr/>
              <p:nvPr/>
            </p:nvSpPr>
            <p:spPr>
              <a:xfrm rot="18984176">
                <a:off x="4336052" y="1903342"/>
                <a:ext cx="1286824" cy="62574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Top">
                  <a:rot lat="18858727" lon="17959532" rev="2405142"/>
                </a:camera>
                <a:lightRig rig="sunset" dir="t"/>
              </a:scene3d>
              <a:sp3d extrusionH="2095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7606E6D-76BE-460D-B1E5-C3C05A94DD95}"/>
                  </a:ext>
                </a:extLst>
              </p:cNvPr>
              <p:cNvSpPr/>
              <p:nvPr/>
            </p:nvSpPr>
            <p:spPr>
              <a:xfrm rot="18984176">
                <a:off x="2561053" y="1935405"/>
                <a:ext cx="1286824" cy="625747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Top">
                  <a:rot lat="18858727" lon="17959532" rev="2405142"/>
                </a:camera>
                <a:lightRig rig="sunset" dir="t"/>
              </a:scene3d>
              <a:sp3d extrusionH="2095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FB1FF89-198E-4DD3-943A-B52D00D660E9}"/>
                  </a:ext>
                </a:extLst>
              </p:cNvPr>
              <p:cNvSpPr/>
              <p:nvPr/>
            </p:nvSpPr>
            <p:spPr>
              <a:xfrm rot="20944944">
                <a:off x="4635353" y="2120844"/>
                <a:ext cx="451078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C73723D-E3B0-481F-A299-06D66E270A39}"/>
                  </a:ext>
                </a:extLst>
              </p:cNvPr>
              <p:cNvSpPr/>
              <p:nvPr/>
            </p:nvSpPr>
            <p:spPr>
              <a:xfrm rot="20944944">
                <a:off x="3195251" y="1947083"/>
                <a:ext cx="451078" cy="16134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  <a:scene3d>
                <a:camera prst="isometricOffAxis2Left">
                  <a:rot lat="1080000" lon="1560001" rev="20999999"/>
                </a:camera>
                <a:lightRig rig="threePt" dir="t"/>
              </a:scene3d>
              <a:sp3d extrusionH="603250"/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B023A7A-944A-4005-B3F8-3CFDE61AE0D2}"/>
                  </a:ext>
                </a:extLst>
              </p:cNvPr>
              <p:cNvSpPr/>
              <p:nvPr/>
            </p:nvSpPr>
            <p:spPr>
              <a:xfrm>
                <a:off x="2781962" y="1450906"/>
                <a:ext cx="1842194" cy="500816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  <a:scene3d>
                <a:camera prst="isometricOffAxis2Top"/>
                <a:lightRig rig="contrasting" dir="t"/>
              </a:scene3d>
              <a:sp3d extrusionH="298450" prstMaterial="softEdge">
                <a:extrusionClr>
                  <a:srgbClr val="ED7D31">
                    <a:lumMod val="75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7DBD8A3-DDD5-41BB-BE62-1C9364B267E2}"/>
                  </a:ext>
                </a:extLst>
              </p:cNvPr>
              <p:cNvSpPr/>
              <p:nvPr/>
            </p:nvSpPr>
            <p:spPr>
              <a:xfrm>
                <a:off x="4624157" y="1726928"/>
                <a:ext cx="1842194" cy="500816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  <a:scene3d>
                <a:camera prst="isometricOffAxis2Top"/>
                <a:lightRig rig="contrasting" dir="t"/>
              </a:scene3d>
              <a:sp3d extrusionH="298450" prstMaterial="softEdge">
                <a:extrusionClr>
                  <a:srgbClr val="ED7D31">
                    <a:lumMod val="75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618866">
                  <a:defRPr/>
                </a:pPr>
                <a:endParaRPr lang="en-US" sz="822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6811A31-1322-481F-A329-66DFC79399EC}"/>
                </a:ext>
              </a:extLst>
            </p:cNvPr>
            <p:cNvSpPr txBox="1"/>
            <p:nvPr/>
          </p:nvSpPr>
          <p:spPr>
            <a:xfrm>
              <a:off x="5929091" y="4478285"/>
              <a:ext cx="2254683" cy="39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8866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Metallic layers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576F8E6-5F1D-441F-9F3D-369A80DAE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2239" y="4898921"/>
              <a:ext cx="707344" cy="446093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9" name="Right Brace 88">
              <a:extLst>
                <a:ext uri="{FF2B5EF4-FFF2-40B4-BE49-F238E27FC236}">
                  <a16:creationId xmlns:a16="http://schemas.microsoft.com/office/drawing/2014/main" id="{CED44D0F-B2EE-44CE-8ED4-86AEB7FEFF8F}"/>
                </a:ext>
              </a:extLst>
            </p:cNvPr>
            <p:cNvSpPr/>
            <p:nvPr/>
          </p:nvSpPr>
          <p:spPr>
            <a:xfrm rot="3408760">
              <a:off x="4765179" y="4917209"/>
              <a:ext cx="231935" cy="1757610"/>
            </a:xfrm>
            <a:prstGeom prst="rightBrac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8866">
                <a:defRPr/>
              </a:pPr>
              <a:endParaRPr lang="en-US" sz="1218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653726D-0DB1-4A97-BFDB-C201CDF896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97576" y="4240970"/>
              <a:ext cx="708583" cy="282944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0D6672-C5C9-477B-A0FA-4E21766B8A3E}"/>
                </a:ext>
              </a:extLst>
            </p:cNvPr>
            <p:cNvSpPr txBox="1"/>
            <p:nvPr/>
          </p:nvSpPr>
          <p:spPr>
            <a:xfrm>
              <a:off x="1045293" y="3109051"/>
              <a:ext cx="2254683" cy="39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8866"/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Vias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453770B-55B8-4F27-8436-0AA9D364FEF2}"/>
                </a:ext>
              </a:extLst>
            </p:cNvPr>
            <p:cNvCxnSpPr>
              <a:cxnSpLocks/>
            </p:cNvCxnSpPr>
            <p:nvPr/>
          </p:nvCxnSpPr>
          <p:spPr>
            <a:xfrm>
              <a:off x="1719175" y="3396455"/>
              <a:ext cx="600628" cy="21666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10607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5777-5A29-4FFC-9D4A-F6583CFF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17" y="69417"/>
            <a:ext cx="7543800" cy="1088068"/>
          </a:xfrm>
        </p:spPr>
        <p:txBody>
          <a:bodyPr/>
          <a:lstStyle/>
          <a:p>
            <a:r>
              <a:rPr lang="en-US" dirty="0" err="1"/>
              <a:t>Wavefront</a:t>
            </a:r>
            <a:r>
              <a:rPr lang="en-US" dirty="0"/>
              <a:t> Allocator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779D8-64D5-42F0-88EB-2F8FED65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100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508B8CE-F343-4AD2-BB97-304C74B0A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8395" y="893507"/>
            <a:ext cx="8545723" cy="3876632"/>
            <a:chOff x="753" y="702"/>
            <a:chExt cx="5586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C5E5F7F-4791-4971-A064-4F42C66FD0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3" y="702"/>
              <a:ext cx="5586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CAE29FA1-007B-4323-BDE7-D1D01FBFA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" y="702"/>
              <a:ext cx="5504" cy="2511"/>
              <a:chOff x="753" y="702"/>
              <a:chExt cx="5504" cy="2511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B7C55FD5-EE1F-4AD4-9B05-FAD9930A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839"/>
                <a:ext cx="2053" cy="238"/>
              </a:xfrm>
              <a:custGeom>
                <a:avLst/>
                <a:gdLst>
                  <a:gd name="T0" fmla="*/ 0 w 4360"/>
                  <a:gd name="T1" fmla="*/ 502 h 504"/>
                  <a:gd name="T2" fmla="*/ 141 w 4360"/>
                  <a:gd name="T3" fmla="*/ 504 h 504"/>
                  <a:gd name="T4" fmla="*/ 141 w 4360"/>
                  <a:gd name="T5" fmla="*/ 461 h 504"/>
                  <a:gd name="T6" fmla="*/ 242 w 4360"/>
                  <a:gd name="T7" fmla="*/ 298 h 504"/>
                  <a:gd name="T8" fmla="*/ 871 w 4360"/>
                  <a:gd name="T9" fmla="*/ 272 h 504"/>
                  <a:gd name="T10" fmla="*/ 1431 w 4360"/>
                  <a:gd name="T11" fmla="*/ 274 h 504"/>
                  <a:gd name="T12" fmla="*/ 1919 w 4360"/>
                  <a:gd name="T13" fmla="*/ 256 h 504"/>
                  <a:gd name="T14" fmla="*/ 2180 w 4360"/>
                  <a:gd name="T15" fmla="*/ 131 h 504"/>
                  <a:gd name="T16" fmla="*/ 2441 w 4360"/>
                  <a:gd name="T17" fmla="*/ 256 h 504"/>
                  <a:gd name="T18" fmla="*/ 2929 w 4360"/>
                  <a:gd name="T19" fmla="*/ 274 h 504"/>
                  <a:gd name="T20" fmla="*/ 3489 w 4360"/>
                  <a:gd name="T21" fmla="*/ 272 h 504"/>
                  <a:gd name="T22" fmla="*/ 4118 w 4360"/>
                  <a:gd name="T23" fmla="*/ 298 h 504"/>
                  <a:gd name="T24" fmla="*/ 4220 w 4360"/>
                  <a:gd name="T25" fmla="*/ 461 h 504"/>
                  <a:gd name="T26" fmla="*/ 4220 w 4360"/>
                  <a:gd name="T27" fmla="*/ 504 h 504"/>
                  <a:gd name="T28" fmla="*/ 4360 w 4360"/>
                  <a:gd name="T29" fmla="*/ 502 h 504"/>
                  <a:gd name="T30" fmla="*/ 4360 w 4360"/>
                  <a:gd name="T31" fmla="*/ 463 h 504"/>
                  <a:gd name="T32" fmla="*/ 4194 w 4360"/>
                  <a:gd name="T33" fmla="*/ 234 h 504"/>
                  <a:gd name="T34" fmla="*/ 3510 w 4360"/>
                  <a:gd name="T35" fmla="*/ 197 h 504"/>
                  <a:gd name="T36" fmla="*/ 2959 w 4360"/>
                  <a:gd name="T37" fmla="*/ 197 h 504"/>
                  <a:gd name="T38" fmla="*/ 2442 w 4360"/>
                  <a:gd name="T39" fmla="*/ 171 h 504"/>
                  <a:gd name="T40" fmla="*/ 2313 w 4360"/>
                  <a:gd name="T41" fmla="*/ 38 h 504"/>
                  <a:gd name="T42" fmla="*/ 2313 w 4360"/>
                  <a:gd name="T43" fmla="*/ 0 h 504"/>
                  <a:gd name="T44" fmla="*/ 2180 w 4360"/>
                  <a:gd name="T45" fmla="*/ 0 h 504"/>
                  <a:gd name="T46" fmla="*/ 2048 w 4360"/>
                  <a:gd name="T47" fmla="*/ 0 h 504"/>
                  <a:gd name="T48" fmla="*/ 2048 w 4360"/>
                  <a:gd name="T49" fmla="*/ 38 h 504"/>
                  <a:gd name="T50" fmla="*/ 1918 w 4360"/>
                  <a:gd name="T51" fmla="*/ 171 h 504"/>
                  <a:gd name="T52" fmla="*/ 1401 w 4360"/>
                  <a:gd name="T53" fmla="*/ 197 h 504"/>
                  <a:gd name="T54" fmla="*/ 851 w 4360"/>
                  <a:gd name="T55" fmla="*/ 197 h 504"/>
                  <a:gd name="T56" fmla="*/ 167 w 4360"/>
                  <a:gd name="T57" fmla="*/ 234 h 504"/>
                  <a:gd name="T58" fmla="*/ 0 w 4360"/>
                  <a:gd name="T59" fmla="*/ 463 h 504"/>
                  <a:gd name="T60" fmla="*/ 0 w 4360"/>
                  <a:gd name="T61" fmla="*/ 50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60" h="504">
                    <a:moveTo>
                      <a:pt x="0" y="502"/>
                    </a:moveTo>
                    <a:lnTo>
                      <a:pt x="141" y="504"/>
                    </a:lnTo>
                    <a:lnTo>
                      <a:pt x="141" y="461"/>
                    </a:lnTo>
                    <a:cubicBezTo>
                      <a:pt x="141" y="401"/>
                      <a:pt x="174" y="316"/>
                      <a:pt x="242" y="298"/>
                    </a:cubicBezTo>
                    <a:cubicBezTo>
                      <a:pt x="302" y="261"/>
                      <a:pt x="655" y="272"/>
                      <a:pt x="871" y="272"/>
                    </a:cubicBezTo>
                    <a:lnTo>
                      <a:pt x="1431" y="274"/>
                    </a:lnTo>
                    <a:cubicBezTo>
                      <a:pt x="1671" y="275"/>
                      <a:pt x="1810" y="275"/>
                      <a:pt x="1919" y="256"/>
                    </a:cubicBezTo>
                    <a:cubicBezTo>
                      <a:pt x="2028" y="237"/>
                      <a:pt x="2139" y="178"/>
                      <a:pt x="2180" y="131"/>
                    </a:cubicBezTo>
                    <a:cubicBezTo>
                      <a:pt x="2222" y="178"/>
                      <a:pt x="2332" y="237"/>
                      <a:pt x="2441" y="256"/>
                    </a:cubicBezTo>
                    <a:cubicBezTo>
                      <a:pt x="2550" y="275"/>
                      <a:pt x="2690" y="275"/>
                      <a:pt x="2929" y="274"/>
                    </a:cubicBezTo>
                    <a:lnTo>
                      <a:pt x="3489" y="272"/>
                    </a:lnTo>
                    <a:cubicBezTo>
                      <a:pt x="3706" y="272"/>
                      <a:pt x="4059" y="261"/>
                      <a:pt x="4118" y="298"/>
                    </a:cubicBezTo>
                    <a:cubicBezTo>
                      <a:pt x="4186" y="316"/>
                      <a:pt x="4220" y="401"/>
                      <a:pt x="4220" y="461"/>
                    </a:cubicBezTo>
                    <a:lnTo>
                      <a:pt x="4220" y="504"/>
                    </a:lnTo>
                    <a:lnTo>
                      <a:pt x="4360" y="502"/>
                    </a:lnTo>
                    <a:lnTo>
                      <a:pt x="4360" y="463"/>
                    </a:lnTo>
                    <a:cubicBezTo>
                      <a:pt x="4360" y="357"/>
                      <a:pt x="4307" y="270"/>
                      <a:pt x="4194" y="234"/>
                    </a:cubicBezTo>
                    <a:cubicBezTo>
                      <a:pt x="4080" y="199"/>
                      <a:pt x="3849" y="197"/>
                      <a:pt x="3510" y="197"/>
                    </a:cubicBezTo>
                    <a:lnTo>
                      <a:pt x="2959" y="197"/>
                    </a:lnTo>
                    <a:cubicBezTo>
                      <a:pt x="2727" y="197"/>
                      <a:pt x="2531" y="194"/>
                      <a:pt x="2442" y="171"/>
                    </a:cubicBezTo>
                    <a:cubicBezTo>
                      <a:pt x="2353" y="148"/>
                      <a:pt x="2313" y="99"/>
                      <a:pt x="2313" y="38"/>
                    </a:cubicBezTo>
                    <a:lnTo>
                      <a:pt x="2313" y="0"/>
                    </a:lnTo>
                    <a:lnTo>
                      <a:pt x="2180" y="0"/>
                    </a:lnTo>
                    <a:lnTo>
                      <a:pt x="2048" y="0"/>
                    </a:lnTo>
                    <a:lnTo>
                      <a:pt x="2048" y="38"/>
                    </a:lnTo>
                    <a:cubicBezTo>
                      <a:pt x="2048" y="99"/>
                      <a:pt x="2007" y="148"/>
                      <a:pt x="1918" y="171"/>
                    </a:cubicBezTo>
                    <a:cubicBezTo>
                      <a:pt x="1829" y="194"/>
                      <a:pt x="1633" y="197"/>
                      <a:pt x="1401" y="197"/>
                    </a:cubicBezTo>
                    <a:lnTo>
                      <a:pt x="851" y="197"/>
                    </a:lnTo>
                    <a:cubicBezTo>
                      <a:pt x="511" y="197"/>
                      <a:pt x="281" y="199"/>
                      <a:pt x="167" y="234"/>
                    </a:cubicBezTo>
                    <a:cubicBezTo>
                      <a:pt x="53" y="270"/>
                      <a:pt x="0" y="357"/>
                      <a:pt x="0" y="463"/>
                    </a:cubicBez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3F309AED-CB25-47A1-8CC9-ED915712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301"/>
                <a:ext cx="197" cy="1662"/>
              </a:xfrm>
              <a:custGeom>
                <a:avLst/>
                <a:gdLst>
                  <a:gd name="T0" fmla="*/ 417 w 419"/>
                  <a:gd name="T1" fmla="*/ 0 h 3532"/>
                  <a:gd name="T2" fmla="*/ 419 w 419"/>
                  <a:gd name="T3" fmla="*/ 114 h 3532"/>
                  <a:gd name="T4" fmla="*/ 383 w 419"/>
                  <a:gd name="T5" fmla="*/ 114 h 3532"/>
                  <a:gd name="T6" fmla="*/ 248 w 419"/>
                  <a:gd name="T7" fmla="*/ 196 h 3532"/>
                  <a:gd name="T8" fmla="*/ 227 w 419"/>
                  <a:gd name="T9" fmla="*/ 706 h 3532"/>
                  <a:gd name="T10" fmla="*/ 228 w 419"/>
                  <a:gd name="T11" fmla="*/ 1159 h 3532"/>
                  <a:gd name="T12" fmla="*/ 213 w 419"/>
                  <a:gd name="T13" fmla="*/ 1555 h 3532"/>
                  <a:gd name="T14" fmla="*/ 109 w 419"/>
                  <a:gd name="T15" fmla="*/ 1766 h 3532"/>
                  <a:gd name="T16" fmla="*/ 213 w 419"/>
                  <a:gd name="T17" fmla="*/ 1978 h 3532"/>
                  <a:gd name="T18" fmla="*/ 228 w 419"/>
                  <a:gd name="T19" fmla="*/ 2373 h 3532"/>
                  <a:gd name="T20" fmla="*/ 227 w 419"/>
                  <a:gd name="T21" fmla="*/ 2826 h 3532"/>
                  <a:gd name="T22" fmla="*/ 248 w 419"/>
                  <a:gd name="T23" fmla="*/ 3336 h 3532"/>
                  <a:gd name="T24" fmla="*/ 383 w 419"/>
                  <a:gd name="T25" fmla="*/ 3418 h 3532"/>
                  <a:gd name="T26" fmla="*/ 419 w 419"/>
                  <a:gd name="T27" fmla="*/ 3418 h 3532"/>
                  <a:gd name="T28" fmla="*/ 417 w 419"/>
                  <a:gd name="T29" fmla="*/ 3532 h 3532"/>
                  <a:gd name="T30" fmla="*/ 385 w 419"/>
                  <a:gd name="T31" fmla="*/ 3532 h 3532"/>
                  <a:gd name="T32" fmla="*/ 195 w 419"/>
                  <a:gd name="T33" fmla="*/ 3397 h 3532"/>
                  <a:gd name="T34" fmla="*/ 164 w 419"/>
                  <a:gd name="T35" fmla="*/ 2843 h 3532"/>
                  <a:gd name="T36" fmla="*/ 164 w 419"/>
                  <a:gd name="T37" fmla="*/ 2397 h 3532"/>
                  <a:gd name="T38" fmla="*/ 142 w 419"/>
                  <a:gd name="T39" fmla="*/ 1978 h 3532"/>
                  <a:gd name="T40" fmla="*/ 32 w 419"/>
                  <a:gd name="T41" fmla="*/ 1874 h 3532"/>
                  <a:gd name="T42" fmla="*/ 0 w 419"/>
                  <a:gd name="T43" fmla="*/ 1874 h 3532"/>
                  <a:gd name="T44" fmla="*/ 0 w 419"/>
                  <a:gd name="T45" fmla="*/ 1766 h 3532"/>
                  <a:gd name="T46" fmla="*/ 0 w 419"/>
                  <a:gd name="T47" fmla="*/ 1659 h 3532"/>
                  <a:gd name="T48" fmla="*/ 32 w 419"/>
                  <a:gd name="T49" fmla="*/ 1659 h 3532"/>
                  <a:gd name="T50" fmla="*/ 142 w 419"/>
                  <a:gd name="T51" fmla="*/ 1554 h 3532"/>
                  <a:gd name="T52" fmla="*/ 164 w 419"/>
                  <a:gd name="T53" fmla="*/ 1135 h 3532"/>
                  <a:gd name="T54" fmla="*/ 164 w 419"/>
                  <a:gd name="T55" fmla="*/ 689 h 3532"/>
                  <a:gd name="T56" fmla="*/ 195 w 419"/>
                  <a:gd name="T57" fmla="*/ 135 h 3532"/>
                  <a:gd name="T58" fmla="*/ 385 w 419"/>
                  <a:gd name="T59" fmla="*/ 0 h 3532"/>
                  <a:gd name="T60" fmla="*/ 417 w 419"/>
                  <a:gd name="T61" fmla="*/ 0 h 3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9" h="3532">
                    <a:moveTo>
                      <a:pt x="417" y="0"/>
                    </a:moveTo>
                    <a:lnTo>
                      <a:pt x="419" y="114"/>
                    </a:lnTo>
                    <a:lnTo>
                      <a:pt x="383" y="114"/>
                    </a:lnTo>
                    <a:cubicBezTo>
                      <a:pt x="334" y="114"/>
                      <a:pt x="263" y="142"/>
                      <a:pt x="248" y="196"/>
                    </a:cubicBezTo>
                    <a:cubicBezTo>
                      <a:pt x="217" y="245"/>
                      <a:pt x="226" y="531"/>
                      <a:pt x="227" y="706"/>
                    </a:cubicBezTo>
                    <a:lnTo>
                      <a:pt x="228" y="1159"/>
                    </a:lnTo>
                    <a:cubicBezTo>
                      <a:pt x="229" y="1354"/>
                      <a:pt x="229" y="1466"/>
                      <a:pt x="213" y="1555"/>
                    </a:cubicBezTo>
                    <a:cubicBezTo>
                      <a:pt x="197" y="1643"/>
                      <a:pt x="148" y="1733"/>
                      <a:pt x="109" y="1766"/>
                    </a:cubicBezTo>
                    <a:cubicBezTo>
                      <a:pt x="148" y="1800"/>
                      <a:pt x="197" y="1889"/>
                      <a:pt x="213" y="1978"/>
                    </a:cubicBezTo>
                    <a:cubicBezTo>
                      <a:pt x="229" y="2066"/>
                      <a:pt x="229" y="2179"/>
                      <a:pt x="228" y="2373"/>
                    </a:cubicBezTo>
                    <a:lnTo>
                      <a:pt x="227" y="2826"/>
                    </a:lnTo>
                    <a:cubicBezTo>
                      <a:pt x="226" y="3002"/>
                      <a:pt x="217" y="3288"/>
                      <a:pt x="248" y="3336"/>
                    </a:cubicBezTo>
                    <a:cubicBezTo>
                      <a:pt x="263" y="3391"/>
                      <a:pt x="334" y="3418"/>
                      <a:pt x="383" y="3418"/>
                    </a:cubicBezTo>
                    <a:lnTo>
                      <a:pt x="419" y="3418"/>
                    </a:lnTo>
                    <a:lnTo>
                      <a:pt x="417" y="3532"/>
                    </a:lnTo>
                    <a:lnTo>
                      <a:pt x="385" y="3532"/>
                    </a:lnTo>
                    <a:cubicBezTo>
                      <a:pt x="297" y="3532"/>
                      <a:pt x="225" y="3489"/>
                      <a:pt x="195" y="3397"/>
                    </a:cubicBezTo>
                    <a:cubicBezTo>
                      <a:pt x="166" y="3305"/>
                      <a:pt x="164" y="3118"/>
                      <a:pt x="164" y="2843"/>
                    </a:cubicBezTo>
                    <a:lnTo>
                      <a:pt x="164" y="2397"/>
                    </a:lnTo>
                    <a:cubicBezTo>
                      <a:pt x="164" y="2209"/>
                      <a:pt x="161" y="2051"/>
                      <a:pt x="142" y="1978"/>
                    </a:cubicBezTo>
                    <a:cubicBezTo>
                      <a:pt x="123" y="1906"/>
                      <a:pt x="82" y="1874"/>
                      <a:pt x="32" y="1874"/>
                    </a:cubicBezTo>
                    <a:lnTo>
                      <a:pt x="0" y="1874"/>
                    </a:lnTo>
                    <a:lnTo>
                      <a:pt x="0" y="1766"/>
                    </a:lnTo>
                    <a:lnTo>
                      <a:pt x="0" y="1659"/>
                    </a:lnTo>
                    <a:lnTo>
                      <a:pt x="32" y="1659"/>
                    </a:lnTo>
                    <a:cubicBezTo>
                      <a:pt x="82" y="1659"/>
                      <a:pt x="123" y="1626"/>
                      <a:pt x="142" y="1554"/>
                    </a:cubicBezTo>
                    <a:cubicBezTo>
                      <a:pt x="161" y="1482"/>
                      <a:pt x="164" y="1323"/>
                      <a:pt x="164" y="1135"/>
                    </a:cubicBezTo>
                    <a:lnTo>
                      <a:pt x="164" y="689"/>
                    </a:lnTo>
                    <a:cubicBezTo>
                      <a:pt x="164" y="414"/>
                      <a:pt x="166" y="228"/>
                      <a:pt x="195" y="135"/>
                    </a:cubicBezTo>
                    <a:cubicBezTo>
                      <a:pt x="225" y="43"/>
                      <a:pt x="297" y="0"/>
                      <a:pt x="385" y="0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81EFD94A-8FB2-4A5E-BCE3-D22B3E70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1422"/>
                <a:ext cx="296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B193F5D4-97EC-4D0E-A996-E440D41EB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03"/>
                <a:ext cx="48" cy="90"/>
              </a:xfrm>
              <a:custGeom>
                <a:avLst/>
                <a:gdLst>
                  <a:gd name="T0" fmla="*/ 1 w 48"/>
                  <a:gd name="T1" fmla="*/ 80 h 90"/>
                  <a:gd name="T2" fmla="*/ 19 w 48"/>
                  <a:gd name="T3" fmla="*/ 80 h 90"/>
                  <a:gd name="T4" fmla="*/ 19 w 48"/>
                  <a:gd name="T5" fmla="*/ 11 h 90"/>
                  <a:gd name="T6" fmla="*/ 0 w 48"/>
                  <a:gd name="T7" fmla="*/ 16 h 90"/>
                  <a:gd name="T8" fmla="*/ 0 w 48"/>
                  <a:gd name="T9" fmla="*/ 5 h 90"/>
                  <a:gd name="T10" fmla="*/ 19 w 48"/>
                  <a:gd name="T11" fmla="*/ 0 h 90"/>
                  <a:gd name="T12" fmla="*/ 30 w 48"/>
                  <a:gd name="T13" fmla="*/ 0 h 90"/>
                  <a:gd name="T14" fmla="*/ 30 w 48"/>
                  <a:gd name="T15" fmla="*/ 80 h 90"/>
                  <a:gd name="T16" fmla="*/ 48 w 48"/>
                  <a:gd name="T17" fmla="*/ 80 h 90"/>
                  <a:gd name="T18" fmla="*/ 48 w 48"/>
                  <a:gd name="T19" fmla="*/ 90 h 90"/>
                  <a:gd name="T20" fmla="*/ 1 w 48"/>
                  <a:gd name="T21" fmla="*/ 90 h 90"/>
                  <a:gd name="T22" fmla="*/ 1 w 48"/>
                  <a:gd name="T23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0">
                    <a:moveTo>
                      <a:pt x="1" y="80"/>
                    </a:moveTo>
                    <a:lnTo>
                      <a:pt x="19" y="80"/>
                    </a:lnTo>
                    <a:lnTo>
                      <a:pt x="19" y="11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80"/>
                    </a:lnTo>
                    <a:lnTo>
                      <a:pt x="48" y="80"/>
                    </a:lnTo>
                    <a:lnTo>
                      <a:pt x="48" y="90"/>
                    </a:lnTo>
                    <a:lnTo>
                      <a:pt x="1" y="9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18C524C4-2A13-478D-B55A-327DC548D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1578"/>
                <a:ext cx="15" cy="29"/>
              </a:xfrm>
              <a:custGeom>
                <a:avLst/>
                <a:gdLst>
                  <a:gd name="T0" fmla="*/ 4 w 15"/>
                  <a:gd name="T1" fmla="*/ 0 h 29"/>
                  <a:gd name="T2" fmla="*/ 15 w 15"/>
                  <a:gd name="T3" fmla="*/ 0 h 29"/>
                  <a:gd name="T4" fmla="*/ 15 w 15"/>
                  <a:gd name="T5" fmla="*/ 10 h 29"/>
                  <a:gd name="T6" fmla="*/ 6 w 15"/>
                  <a:gd name="T7" fmla="*/ 29 h 29"/>
                  <a:gd name="T8" fmla="*/ 0 w 15"/>
                  <a:gd name="T9" fmla="*/ 29 h 29"/>
                  <a:gd name="T10" fmla="*/ 4 w 15"/>
                  <a:gd name="T11" fmla="*/ 10 h 29"/>
                  <a:gd name="T12" fmla="*/ 4 w 1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9">
                    <a:moveTo>
                      <a:pt x="4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81E17C7B-1107-45D0-9CFD-E03FA973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503"/>
                <a:ext cx="48" cy="90"/>
              </a:xfrm>
              <a:custGeom>
                <a:avLst/>
                <a:gdLst>
                  <a:gd name="T0" fmla="*/ 2 w 48"/>
                  <a:gd name="T1" fmla="*/ 80 h 90"/>
                  <a:gd name="T2" fmla="*/ 20 w 48"/>
                  <a:gd name="T3" fmla="*/ 80 h 90"/>
                  <a:gd name="T4" fmla="*/ 20 w 48"/>
                  <a:gd name="T5" fmla="*/ 11 h 90"/>
                  <a:gd name="T6" fmla="*/ 0 w 48"/>
                  <a:gd name="T7" fmla="*/ 16 h 90"/>
                  <a:gd name="T8" fmla="*/ 0 w 48"/>
                  <a:gd name="T9" fmla="*/ 5 h 90"/>
                  <a:gd name="T10" fmla="*/ 20 w 48"/>
                  <a:gd name="T11" fmla="*/ 0 h 90"/>
                  <a:gd name="T12" fmla="*/ 30 w 48"/>
                  <a:gd name="T13" fmla="*/ 0 h 90"/>
                  <a:gd name="T14" fmla="*/ 30 w 48"/>
                  <a:gd name="T15" fmla="*/ 80 h 90"/>
                  <a:gd name="T16" fmla="*/ 48 w 48"/>
                  <a:gd name="T17" fmla="*/ 80 h 90"/>
                  <a:gd name="T18" fmla="*/ 48 w 48"/>
                  <a:gd name="T19" fmla="*/ 90 h 90"/>
                  <a:gd name="T20" fmla="*/ 2 w 48"/>
                  <a:gd name="T21" fmla="*/ 90 h 90"/>
                  <a:gd name="T22" fmla="*/ 2 w 48"/>
                  <a:gd name="T23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0">
                    <a:moveTo>
                      <a:pt x="2" y="80"/>
                    </a:moveTo>
                    <a:lnTo>
                      <a:pt x="20" y="80"/>
                    </a:lnTo>
                    <a:lnTo>
                      <a:pt x="20" y="11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80"/>
                    </a:lnTo>
                    <a:lnTo>
                      <a:pt x="48" y="80"/>
                    </a:lnTo>
                    <a:lnTo>
                      <a:pt x="48" y="90"/>
                    </a:lnTo>
                    <a:lnTo>
                      <a:pt x="2" y="90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B872EAC9-9BA4-4D4A-9A28-260767D6D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1422"/>
                <a:ext cx="296" cy="255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3E7BC01E-4EDB-4248-96F6-FF1372602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503"/>
                <a:ext cx="49" cy="90"/>
              </a:xfrm>
              <a:custGeom>
                <a:avLst/>
                <a:gdLst>
                  <a:gd name="T0" fmla="*/ 2 w 49"/>
                  <a:gd name="T1" fmla="*/ 80 h 90"/>
                  <a:gd name="T2" fmla="*/ 20 w 49"/>
                  <a:gd name="T3" fmla="*/ 80 h 90"/>
                  <a:gd name="T4" fmla="*/ 20 w 49"/>
                  <a:gd name="T5" fmla="*/ 11 h 90"/>
                  <a:gd name="T6" fmla="*/ 0 w 49"/>
                  <a:gd name="T7" fmla="*/ 16 h 90"/>
                  <a:gd name="T8" fmla="*/ 0 w 49"/>
                  <a:gd name="T9" fmla="*/ 5 h 90"/>
                  <a:gd name="T10" fmla="*/ 20 w 49"/>
                  <a:gd name="T11" fmla="*/ 0 h 90"/>
                  <a:gd name="T12" fmla="*/ 31 w 49"/>
                  <a:gd name="T13" fmla="*/ 0 h 90"/>
                  <a:gd name="T14" fmla="*/ 31 w 49"/>
                  <a:gd name="T15" fmla="*/ 80 h 90"/>
                  <a:gd name="T16" fmla="*/ 49 w 49"/>
                  <a:gd name="T17" fmla="*/ 80 h 90"/>
                  <a:gd name="T18" fmla="*/ 49 w 49"/>
                  <a:gd name="T19" fmla="*/ 90 h 90"/>
                  <a:gd name="T20" fmla="*/ 2 w 49"/>
                  <a:gd name="T21" fmla="*/ 90 h 90"/>
                  <a:gd name="T22" fmla="*/ 2 w 49"/>
                  <a:gd name="T23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90">
                    <a:moveTo>
                      <a:pt x="2" y="80"/>
                    </a:moveTo>
                    <a:lnTo>
                      <a:pt x="20" y="80"/>
                    </a:lnTo>
                    <a:lnTo>
                      <a:pt x="20" y="11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1" y="80"/>
                    </a:lnTo>
                    <a:lnTo>
                      <a:pt x="49" y="80"/>
                    </a:lnTo>
                    <a:lnTo>
                      <a:pt x="49" y="90"/>
                    </a:lnTo>
                    <a:lnTo>
                      <a:pt x="2" y="90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FB397373-2D1D-4D62-A7B6-42B13C411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578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5 w 16"/>
                  <a:gd name="T11" fmla="*/ 10 h 29"/>
                  <a:gd name="T12" fmla="*/ 5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09CF4259-818C-461B-B5CF-EFF7EEAC3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502"/>
                <a:ext cx="51" cy="91"/>
              </a:xfrm>
              <a:custGeom>
                <a:avLst/>
                <a:gdLst>
                  <a:gd name="T0" fmla="*/ 27 w 108"/>
                  <a:gd name="T1" fmla="*/ 172 h 193"/>
                  <a:gd name="T2" fmla="*/ 108 w 108"/>
                  <a:gd name="T3" fmla="*/ 172 h 193"/>
                  <a:gd name="T4" fmla="*/ 108 w 108"/>
                  <a:gd name="T5" fmla="*/ 193 h 193"/>
                  <a:gd name="T6" fmla="*/ 0 w 108"/>
                  <a:gd name="T7" fmla="*/ 193 h 193"/>
                  <a:gd name="T8" fmla="*/ 0 w 108"/>
                  <a:gd name="T9" fmla="*/ 172 h 193"/>
                  <a:gd name="T10" fmla="*/ 35 w 108"/>
                  <a:gd name="T11" fmla="*/ 131 h 193"/>
                  <a:gd name="T12" fmla="*/ 64 w 108"/>
                  <a:gd name="T13" fmla="*/ 98 h 193"/>
                  <a:gd name="T14" fmla="*/ 79 w 108"/>
                  <a:gd name="T15" fmla="*/ 74 h 193"/>
                  <a:gd name="T16" fmla="*/ 84 w 108"/>
                  <a:gd name="T17" fmla="*/ 55 h 193"/>
                  <a:gd name="T18" fmla="*/ 74 w 108"/>
                  <a:gd name="T19" fmla="*/ 31 h 193"/>
                  <a:gd name="T20" fmla="*/ 49 w 108"/>
                  <a:gd name="T21" fmla="*/ 21 h 193"/>
                  <a:gd name="T22" fmla="*/ 26 w 108"/>
                  <a:gd name="T23" fmla="*/ 25 h 193"/>
                  <a:gd name="T24" fmla="*/ 1 w 108"/>
                  <a:gd name="T25" fmla="*/ 38 h 193"/>
                  <a:gd name="T26" fmla="*/ 1 w 108"/>
                  <a:gd name="T27" fmla="*/ 12 h 193"/>
                  <a:gd name="T28" fmla="*/ 27 w 108"/>
                  <a:gd name="T29" fmla="*/ 3 h 193"/>
                  <a:gd name="T30" fmla="*/ 49 w 108"/>
                  <a:gd name="T31" fmla="*/ 0 h 193"/>
                  <a:gd name="T32" fmla="*/ 91 w 108"/>
                  <a:gd name="T33" fmla="*/ 14 h 193"/>
                  <a:gd name="T34" fmla="*/ 107 w 108"/>
                  <a:gd name="T35" fmla="*/ 54 h 193"/>
                  <a:gd name="T36" fmla="*/ 103 w 108"/>
                  <a:gd name="T37" fmla="*/ 76 h 193"/>
                  <a:gd name="T38" fmla="*/ 89 w 108"/>
                  <a:gd name="T39" fmla="*/ 101 h 193"/>
                  <a:gd name="T40" fmla="*/ 71 w 108"/>
                  <a:gd name="T41" fmla="*/ 122 h 193"/>
                  <a:gd name="T42" fmla="*/ 27 w 108"/>
                  <a:gd name="T43" fmla="*/ 17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3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3"/>
                    </a:lnTo>
                    <a:lnTo>
                      <a:pt x="0" y="193"/>
                    </a:lnTo>
                    <a:lnTo>
                      <a:pt x="0" y="172"/>
                    </a:lnTo>
                    <a:cubicBezTo>
                      <a:pt x="8" y="161"/>
                      <a:pt x="20" y="148"/>
                      <a:pt x="35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1" y="89"/>
                      <a:pt x="77" y="81"/>
                      <a:pt x="79" y="74"/>
                    </a:cubicBezTo>
                    <a:cubicBezTo>
                      <a:pt x="82" y="68"/>
                      <a:pt x="84" y="62"/>
                      <a:pt x="84" y="55"/>
                    </a:cubicBezTo>
                    <a:cubicBezTo>
                      <a:pt x="84" y="45"/>
                      <a:pt x="81" y="37"/>
                      <a:pt x="74" y="31"/>
                    </a:cubicBezTo>
                    <a:cubicBezTo>
                      <a:pt x="68" y="24"/>
                      <a:pt x="60" y="21"/>
                      <a:pt x="49" y="21"/>
                    </a:cubicBezTo>
                    <a:cubicBezTo>
                      <a:pt x="42" y="21"/>
                      <a:pt x="35" y="23"/>
                      <a:pt x="26" y="25"/>
                    </a:cubicBezTo>
                    <a:cubicBezTo>
                      <a:pt x="18" y="28"/>
                      <a:pt x="10" y="32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4"/>
                      <a:pt x="91" y="14"/>
                    </a:cubicBezTo>
                    <a:cubicBezTo>
                      <a:pt x="102" y="24"/>
                      <a:pt x="107" y="37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1"/>
                      <a:pt x="89" y="101"/>
                    </a:cubicBezTo>
                    <a:cubicBezTo>
                      <a:pt x="87" y="103"/>
                      <a:pt x="81" y="110"/>
                      <a:pt x="71" y="122"/>
                    </a:cubicBezTo>
                    <a:cubicBezTo>
                      <a:pt x="60" y="134"/>
                      <a:pt x="46" y="150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12C9E2F-E3F6-479C-994D-2F0867275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422"/>
                <a:ext cx="296" cy="255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24D526A6-78CA-4B9F-B0D3-327CE9220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503"/>
                <a:ext cx="48" cy="90"/>
              </a:xfrm>
              <a:custGeom>
                <a:avLst/>
                <a:gdLst>
                  <a:gd name="T0" fmla="*/ 2 w 48"/>
                  <a:gd name="T1" fmla="*/ 80 h 90"/>
                  <a:gd name="T2" fmla="*/ 20 w 48"/>
                  <a:gd name="T3" fmla="*/ 80 h 90"/>
                  <a:gd name="T4" fmla="*/ 20 w 48"/>
                  <a:gd name="T5" fmla="*/ 11 h 90"/>
                  <a:gd name="T6" fmla="*/ 0 w 48"/>
                  <a:gd name="T7" fmla="*/ 16 h 90"/>
                  <a:gd name="T8" fmla="*/ 0 w 48"/>
                  <a:gd name="T9" fmla="*/ 5 h 90"/>
                  <a:gd name="T10" fmla="*/ 20 w 48"/>
                  <a:gd name="T11" fmla="*/ 0 h 90"/>
                  <a:gd name="T12" fmla="*/ 30 w 48"/>
                  <a:gd name="T13" fmla="*/ 0 h 90"/>
                  <a:gd name="T14" fmla="*/ 30 w 48"/>
                  <a:gd name="T15" fmla="*/ 80 h 90"/>
                  <a:gd name="T16" fmla="*/ 48 w 48"/>
                  <a:gd name="T17" fmla="*/ 80 h 90"/>
                  <a:gd name="T18" fmla="*/ 48 w 48"/>
                  <a:gd name="T19" fmla="*/ 90 h 90"/>
                  <a:gd name="T20" fmla="*/ 2 w 48"/>
                  <a:gd name="T21" fmla="*/ 90 h 90"/>
                  <a:gd name="T22" fmla="*/ 2 w 48"/>
                  <a:gd name="T23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0">
                    <a:moveTo>
                      <a:pt x="2" y="80"/>
                    </a:moveTo>
                    <a:lnTo>
                      <a:pt x="20" y="80"/>
                    </a:lnTo>
                    <a:lnTo>
                      <a:pt x="20" y="11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80"/>
                    </a:lnTo>
                    <a:lnTo>
                      <a:pt x="48" y="80"/>
                    </a:lnTo>
                    <a:lnTo>
                      <a:pt x="48" y="90"/>
                    </a:lnTo>
                    <a:lnTo>
                      <a:pt x="2" y="90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BDE4D24C-6B12-4090-A35B-A1B308DCF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1578"/>
                <a:ext cx="16" cy="29"/>
              </a:xfrm>
              <a:custGeom>
                <a:avLst/>
                <a:gdLst>
                  <a:gd name="T0" fmla="*/ 4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4 w 16"/>
                  <a:gd name="T11" fmla="*/ 10 h 29"/>
                  <a:gd name="T12" fmla="*/ 4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342F04FE-320D-45A3-812B-0BE088BC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502"/>
                <a:ext cx="53" cy="93"/>
              </a:xfrm>
              <a:custGeom>
                <a:avLst/>
                <a:gdLst>
                  <a:gd name="T0" fmla="*/ 78 w 113"/>
                  <a:gd name="T1" fmla="*/ 91 h 197"/>
                  <a:gd name="T2" fmla="*/ 103 w 113"/>
                  <a:gd name="T3" fmla="*/ 107 h 197"/>
                  <a:gd name="T4" fmla="*/ 113 w 113"/>
                  <a:gd name="T5" fmla="*/ 138 h 197"/>
                  <a:gd name="T6" fmla="*/ 95 w 113"/>
                  <a:gd name="T7" fmla="*/ 181 h 197"/>
                  <a:gd name="T8" fmla="*/ 46 w 113"/>
                  <a:gd name="T9" fmla="*/ 197 h 197"/>
                  <a:gd name="T10" fmla="*/ 24 w 113"/>
                  <a:gd name="T11" fmla="*/ 194 h 197"/>
                  <a:gd name="T12" fmla="*/ 0 w 113"/>
                  <a:gd name="T13" fmla="*/ 187 h 197"/>
                  <a:gd name="T14" fmla="*/ 0 w 113"/>
                  <a:gd name="T15" fmla="*/ 163 h 197"/>
                  <a:gd name="T16" fmla="*/ 21 w 113"/>
                  <a:gd name="T17" fmla="*/ 172 h 197"/>
                  <a:gd name="T18" fmla="*/ 45 w 113"/>
                  <a:gd name="T19" fmla="*/ 175 h 197"/>
                  <a:gd name="T20" fmla="*/ 78 w 113"/>
                  <a:gd name="T21" fmla="*/ 166 h 197"/>
                  <a:gd name="T22" fmla="*/ 90 w 113"/>
                  <a:gd name="T23" fmla="*/ 138 h 197"/>
                  <a:gd name="T24" fmla="*/ 79 w 113"/>
                  <a:gd name="T25" fmla="*/ 112 h 197"/>
                  <a:gd name="T26" fmla="*/ 50 w 113"/>
                  <a:gd name="T27" fmla="*/ 102 h 197"/>
                  <a:gd name="T28" fmla="*/ 30 w 113"/>
                  <a:gd name="T29" fmla="*/ 102 h 197"/>
                  <a:gd name="T30" fmla="*/ 30 w 113"/>
                  <a:gd name="T31" fmla="*/ 81 h 197"/>
                  <a:gd name="T32" fmla="*/ 51 w 113"/>
                  <a:gd name="T33" fmla="*/ 81 h 197"/>
                  <a:gd name="T34" fmla="*/ 77 w 113"/>
                  <a:gd name="T35" fmla="*/ 73 h 197"/>
                  <a:gd name="T36" fmla="*/ 86 w 113"/>
                  <a:gd name="T37" fmla="*/ 52 h 197"/>
                  <a:gd name="T38" fmla="*/ 76 w 113"/>
                  <a:gd name="T39" fmla="*/ 29 h 197"/>
                  <a:gd name="T40" fmla="*/ 50 w 113"/>
                  <a:gd name="T41" fmla="*/ 21 h 197"/>
                  <a:gd name="T42" fmla="*/ 29 w 113"/>
                  <a:gd name="T43" fmla="*/ 23 h 197"/>
                  <a:gd name="T44" fmla="*/ 5 w 113"/>
                  <a:gd name="T45" fmla="*/ 31 h 197"/>
                  <a:gd name="T46" fmla="*/ 5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3 w 113"/>
                  <a:gd name="T53" fmla="*/ 13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3"/>
                      <a:pt x="97" y="99"/>
                      <a:pt x="103" y="107"/>
                    </a:cubicBezTo>
                    <a:cubicBezTo>
                      <a:pt x="110" y="115"/>
                      <a:pt x="113" y="126"/>
                      <a:pt x="113" y="138"/>
                    </a:cubicBezTo>
                    <a:cubicBezTo>
                      <a:pt x="113" y="157"/>
                      <a:pt x="107" y="171"/>
                      <a:pt x="95" y="181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6"/>
                      <a:pt x="24" y="194"/>
                    </a:cubicBezTo>
                    <a:cubicBezTo>
                      <a:pt x="16" y="193"/>
                      <a:pt x="8" y="191"/>
                      <a:pt x="0" y="187"/>
                    </a:cubicBezTo>
                    <a:lnTo>
                      <a:pt x="0" y="163"/>
                    </a:lnTo>
                    <a:cubicBezTo>
                      <a:pt x="7" y="167"/>
                      <a:pt x="14" y="170"/>
                      <a:pt x="21" y="172"/>
                    </a:cubicBezTo>
                    <a:cubicBezTo>
                      <a:pt x="29" y="174"/>
                      <a:pt x="37" y="175"/>
                      <a:pt x="45" y="175"/>
                    </a:cubicBezTo>
                    <a:cubicBezTo>
                      <a:pt x="60" y="175"/>
                      <a:pt x="71" y="172"/>
                      <a:pt x="78" y="166"/>
                    </a:cubicBezTo>
                    <a:cubicBezTo>
                      <a:pt x="86" y="159"/>
                      <a:pt x="90" y="150"/>
                      <a:pt x="90" y="138"/>
                    </a:cubicBezTo>
                    <a:cubicBezTo>
                      <a:pt x="90" y="127"/>
                      <a:pt x="86" y="118"/>
                      <a:pt x="79" y="112"/>
                    </a:cubicBezTo>
                    <a:cubicBezTo>
                      <a:pt x="72" y="105"/>
                      <a:pt x="62" y="102"/>
                      <a:pt x="50" y="102"/>
                    </a:cubicBezTo>
                    <a:lnTo>
                      <a:pt x="30" y="102"/>
                    </a:lnTo>
                    <a:lnTo>
                      <a:pt x="30" y="81"/>
                    </a:lnTo>
                    <a:lnTo>
                      <a:pt x="51" y="81"/>
                    </a:lnTo>
                    <a:cubicBezTo>
                      <a:pt x="62" y="81"/>
                      <a:pt x="71" y="78"/>
                      <a:pt x="77" y="73"/>
                    </a:cubicBezTo>
                    <a:cubicBezTo>
                      <a:pt x="83" y="68"/>
                      <a:pt x="86" y="61"/>
                      <a:pt x="86" y="52"/>
                    </a:cubicBezTo>
                    <a:cubicBezTo>
                      <a:pt x="86" y="42"/>
                      <a:pt x="83" y="34"/>
                      <a:pt x="76" y="29"/>
                    </a:cubicBezTo>
                    <a:cubicBezTo>
                      <a:pt x="70" y="24"/>
                      <a:pt x="61" y="21"/>
                      <a:pt x="50" y="21"/>
                    </a:cubicBezTo>
                    <a:cubicBezTo>
                      <a:pt x="43" y="21"/>
                      <a:pt x="37" y="22"/>
                      <a:pt x="29" y="23"/>
                    </a:cubicBezTo>
                    <a:cubicBezTo>
                      <a:pt x="22" y="25"/>
                      <a:pt x="14" y="27"/>
                      <a:pt x="5" y="31"/>
                    </a:cubicBezTo>
                    <a:lnTo>
                      <a:pt x="5" y="8"/>
                    </a:lnTo>
                    <a:cubicBezTo>
                      <a:pt x="14" y="5"/>
                      <a:pt x="22" y="3"/>
                      <a:pt x="30" y="2"/>
                    </a:cubicBezTo>
                    <a:cubicBezTo>
                      <a:pt x="38" y="0"/>
                      <a:pt x="45" y="0"/>
                      <a:pt x="52" y="0"/>
                    </a:cubicBezTo>
                    <a:cubicBezTo>
                      <a:pt x="69" y="0"/>
                      <a:pt x="83" y="4"/>
                      <a:pt x="93" y="13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59"/>
                      <a:pt x="106" y="68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Rectangle 19">
                <a:extLst>
                  <a:ext uri="{FF2B5EF4-FFF2-40B4-BE49-F238E27FC236}">
                    <a16:creationId xmlns:a16="http://schemas.microsoft.com/office/drawing/2014/main" id="{6D67FDD3-02BC-477B-B328-D9DABED1A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1422"/>
                <a:ext cx="295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A505E92A-86A7-4EE2-8AF7-53C293FF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03"/>
                <a:ext cx="48" cy="90"/>
              </a:xfrm>
              <a:custGeom>
                <a:avLst/>
                <a:gdLst>
                  <a:gd name="T0" fmla="*/ 2 w 48"/>
                  <a:gd name="T1" fmla="*/ 80 h 90"/>
                  <a:gd name="T2" fmla="*/ 19 w 48"/>
                  <a:gd name="T3" fmla="*/ 80 h 90"/>
                  <a:gd name="T4" fmla="*/ 19 w 48"/>
                  <a:gd name="T5" fmla="*/ 11 h 90"/>
                  <a:gd name="T6" fmla="*/ 0 w 48"/>
                  <a:gd name="T7" fmla="*/ 16 h 90"/>
                  <a:gd name="T8" fmla="*/ 0 w 48"/>
                  <a:gd name="T9" fmla="*/ 5 h 90"/>
                  <a:gd name="T10" fmla="*/ 19 w 48"/>
                  <a:gd name="T11" fmla="*/ 0 h 90"/>
                  <a:gd name="T12" fmla="*/ 30 w 48"/>
                  <a:gd name="T13" fmla="*/ 0 h 90"/>
                  <a:gd name="T14" fmla="*/ 30 w 48"/>
                  <a:gd name="T15" fmla="*/ 80 h 90"/>
                  <a:gd name="T16" fmla="*/ 48 w 48"/>
                  <a:gd name="T17" fmla="*/ 80 h 90"/>
                  <a:gd name="T18" fmla="*/ 48 w 48"/>
                  <a:gd name="T19" fmla="*/ 90 h 90"/>
                  <a:gd name="T20" fmla="*/ 2 w 48"/>
                  <a:gd name="T21" fmla="*/ 90 h 90"/>
                  <a:gd name="T22" fmla="*/ 2 w 48"/>
                  <a:gd name="T23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0">
                    <a:moveTo>
                      <a:pt x="2" y="80"/>
                    </a:moveTo>
                    <a:lnTo>
                      <a:pt x="19" y="80"/>
                    </a:lnTo>
                    <a:lnTo>
                      <a:pt x="19" y="11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80"/>
                    </a:lnTo>
                    <a:lnTo>
                      <a:pt x="48" y="80"/>
                    </a:lnTo>
                    <a:lnTo>
                      <a:pt x="48" y="90"/>
                    </a:lnTo>
                    <a:lnTo>
                      <a:pt x="2" y="90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id="{BCA583EE-2F74-4D28-B2BA-3B49BF708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1578"/>
                <a:ext cx="16" cy="29"/>
              </a:xfrm>
              <a:custGeom>
                <a:avLst/>
                <a:gdLst>
                  <a:gd name="T0" fmla="*/ 4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4 w 16"/>
                  <a:gd name="T11" fmla="*/ 10 h 29"/>
                  <a:gd name="T12" fmla="*/ 4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id="{E4876E0A-B58C-48B2-8B56-A774258D5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7" y="1503"/>
                <a:ext cx="59" cy="90"/>
              </a:xfrm>
              <a:custGeom>
                <a:avLst/>
                <a:gdLst>
                  <a:gd name="T0" fmla="*/ 77 w 125"/>
                  <a:gd name="T1" fmla="*/ 22 h 190"/>
                  <a:gd name="T2" fmla="*/ 19 w 125"/>
                  <a:gd name="T3" fmla="*/ 124 h 190"/>
                  <a:gd name="T4" fmla="*/ 77 w 125"/>
                  <a:gd name="T5" fmla="*/ 124 h 190"/>
                  <a:gd name="T6" fmla="*/ 77 w 125"/>
                  <a:gd name="T7" fmla="*/ 22 h 190"/>
                  <a:gd name="T8" fmla="*/ 71 w 125"/>
                  <a:gd name="T9" fmla="*/ 0 h 190"/>
                  <a:gd name="T10" fmla="*/ 100 w 125"/>
                  <a:gd name="T11" fmla="*/ 0 h 190"/>
                  <a:gd name="T12" fmla="*/ 100 w 125"/>
                  <a:gd name="T13" fmla="*/ 124 h 190"/>
                  <a:gd name="T14" fmla="*/ 125 w 125"/>
                  <a:gd name="T15" fmla="*/ 124 h 190"/>
                  <a:gd name="T16" fmla="*/ 125 w 125"/>
                  <a:gd name="T17" fmla="*/ 145 h 190"/>
                  <a:gd name="T18" fmla="*/ 100 w 125"/>
                  <a:gd name="T19" fmla="*/ 145 h 190"/>
                  <a:gd name="T20" fmla="*/ 100 w 125"/>
                  <a:gd name="T21" fmla="*/ 190 h 190"/>
                  <a:gd name="T22" fmla="*/ 77 w 125"/>
                  <a:gd name="T23" fmla="*/ 190 h 190"/>
                  <a:gd name="T24" fmla="*/ 77 w 125"/>
                  <a:gd name="T25" fmla="*/ 145 h 190"/>
                  <a:gd name="T26" fmla="*/ 0 w 125"/>
                  <a:gd name="T27" fmla="*/ 145 h 190"/>
                  <a:gd name="T28" fmla="*/ 0 w 125"/>
                  <a:gd name="T29" fmla="*/ 121 h 190"/>
                  <a:gd name="T30" fmla="*/ 71 w 125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Rectangle 23">
                <a:extLst>
                  <a:ext uri="{FF2B5EF4-FFF2-40B4-BE49-F238E27FC236}">
                    <a16:creationId xmlns:a16="http://schemas.microsoft.com/office/drawing/2014/main" id="{20699D91-4086-4F64-9E23-155BC71AE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1868"/>
                <a:ext cx="296" cy="255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FDECD2F3-2435-4326-A31D-D98C7DFF1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948"/>
                <a:ext cx="51" cy="90"/>
              </a:xfrm>
              <a:custGeom>
                <a:avLst/>
                <a:gdLst>
                  <a:gd name="T0" fmla="*/ 27 w 108"/>
                  <a:gd name="T1" fmla="*/ 172 h 193"/>
                  <a:gd name="T2" fmla="*/ 108 w 108"/>
                  <a:gd name="T3" fmla="*/ 172 h 193"/>
                  <a:gd name="T4" fmla="*/ 108 w 108"/>
                  <a:gd name="T5" fmla="*/ 193 h 193"/>
                  <a:gd name="T6" fmla="*/ 0 w 108"/>
                  <a:gd name="T7" fmla="*/ 193 h 193"/>
                  <a:gd name="T8" fmla="*/ 0 w 108"/>
                  <a:gd name="T9" fmla="*/ 172 h 193"/>
                  <a:gd name="T10" fmla="*/ 35 w 108"/>
                  <a:gd name="T11" fmla="*/ 131 h 193"/>
                  <a:gd name="T12" fmla="*/ 64 w 108"/>
                  <a:gd name="T13" fmla="*/ 98 h 193"/>
                  <a:gd name="T14" fmla="*/ 79 w 108"/>
                  <a:gd name="T15" fmla="*/ 75 h 193"/>
                  <a:gd name="T16" fmla="*/ 84 w 108"/>
                  <a:gd name="T17" fmla="*/ 56 h 193"/>
                  <a:gd name="T18" fmla="*/ 74 w 108"/>
                  <a:gd name="T19" fmla="*/ 31 h 193"/>
                  <a:gd name="T20" fmla="*/ 49 w 108"/>
                  <a:gd name="T21" fmla="*/ 21 h 193"/>
                  <a:gd name="T22" fmla="*/ 26 w 108"/>
                  <a:gd name="T23" fmla="*/ 26 h 193"/>
                  <a:gd name="T24" fmla="*/ 1 w 108"/>
                  <a:gd name="T25" fmla="*/ 38 h 193"/>
                  <a:gd name="T26" fmla="*/ 1 w 108"/>
                  <a:gd name="T27" fmla="*/ 12 h 193"/>
                  <a:gd name="T28" fmla="*/ 27 w 108"/>
                  <a:gd name="T29" fmla="*/ 3 h 193"/>
                  <a:gd name="T30" fmla="*/ 49 w 108"/>
                  <a:gd name="T31" fmla="*/ 0 h 193"/>
                  <a:gd name="T32" fmla="*/ 91 w 108"/>
                  <a:gd name="T33" fmla="*/ 15 h 193"/>
                  <a:gd name="T34" fmla="*/ 107 w 108"/>
                  <a:gd name="T35" fmla="*/ 54 h 193"/>
                  <a:gd name="T36" fmla="*/ 103 w 108"/>
                  <a:gd name="T37" fmla="*/ 76 h 193"/>
                  <a:gd name="T38" fmla="*/ 89 w 108"/>
                  <a:gd name="T39" fmla="*/ 101 h 193"/>
                  <a:gd name="T40" fmla="*/ 71 w 108"/>
                  <a:gd name="T41" fmla="*/ 123 h 193"/>
                  <a:gd name="T42" fmla="*/ 27 w 108"/>
                  <a:gd name="T43" fmla="*/ 17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3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3"/>
                    </a:lnTo>
                    <a:lnTo>
                      <a:pt x="0" y="193"/>
                    </a:lnTo>
                    <a:lnTo>
                      <a:pt x="0" y="172"/>
                    </a:lnTo>
                    <a:cubicBezTo>
                      <a:pt x="8" y="162"/>
                      <a:pt x="20" y="148"/>
                      <a:pt x="35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1" y="89"/>
                      <a:pt x="77" y="81"/>
                      <a:pt x="79" y="75"/>
                    </a:cubicBezTo>
                    <a:cubicBezTo>
                      <a:pt x="82" y="68"/>
                      <a:pt x="84" y="62"/>
                      <a:pt x="84" y="56"/>
                    </a:cubicBezTo>
                    <a:cubicBezTo>
                      <a:pt x="84" y="46"/>
                      <a:pt x="81" y="37"/>
                      <a:pt x="74" y="31"/>
                    </a:cubicBezTo>
                    <a:cubicBezTo>
                      <a:pt x="68" y="25"/>
                      <a:pt x="60" y="21"/>
                      <a:pt x="49" y="21"/>
                    </a:cubicBezTo>
                    <a:cubicBezTo>
                      <a:pt x="42" y="21"/>
                      <a:pt x="35" y="23"/>
                      <a:pt x="26" y="26"/>
                    </a:cubicBezTo>
                    <a:cubicBezTo>
                      <a:pt x="18" y="28"/>
                      <a:pt x="10" y="33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1" y="15"/>
                    </a:cubicBezTo>
                    <a:cubicBezTo>
                      <a:pt x="102" y="24"/>
                      <a:pt x="107" y="38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0" y="134"/>
                      <a:pt x="46" y="151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BA6B6642-C127-4E6F-B04F-8502C21D3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023"/>
                <a:ext cx="15" cy="30"/>
              </a:xfrm>
              <a:custGeom>
                <a:avLst/>
                <a:gdLst>
                  <a:gd name="T0" fmla="*/ 4 w 15"/>
                  <a:gd name="T1" fmla="*/ 0 h 30"/>
                  <a:gd name="T2" fmla="*/ 15 w 15"/>
                  <a:gd name="T3" fmla="*/ 0 h 30"/>
                  <a:gd name="T4" fmla="*/ 15 w 15"/>
                  <a:gd name="T5" fmla="*/ 11 h 30"/>
                  <a:gd name="T6" fmla="*/ 6 w 15"/>
                  <a:gd name="T7" fmla="*/ 30 h 30"/>
                  <a:gd name="T8" fmla="*/ 0 w 15"/>
                  <a:gd name="T9" fmla="*/ 30 h 30"/>
                  <a:gd name="T10" fmla="*/ 4 w 15"/>
                  <a:gd name="T11" fmla="*/ 11 h 30"/>
                  <a:gd name="T12" fmla="*/ 4 w 1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0">
                    <a:moveTo>
                      <a:pt x="4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id="{BB7E222D-36EE-4E50-AAB5-EC4D5210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949"/>
                <a:ext cx="48" cy="89"/>
              </a:xfrm>
              <a:custGeom>
                <a:avLst/>
                <a:gdLst>
                  <a:gd name="T0" fmla="*/ 2 w 48"/>
                  <a:gd name="T1" fmla="*/ 79 h 89"/>
                  <a:gd name="T2" fmla="*/ 20 w 48"/>
                  <a:gd name="T3" fmla="*/ 79 h 89"/>
                  <a:gd name="T4" fmla="*/ 20 w 48"/>
                  <a:gd name="T5" fmla="*/ 11 h 89"/>
                  <a:gd name="T6" fmla="*/ 0 w 48"/>
                  <a:gd name="T7" fmla="*/ 15 h 89"/>
                  <a:gd name="T8" fmla="*/ 0 w 48"/>
                  <a:gd name="T9" fmla="*/ 4 h 89"/>
                  <a:gd name="T10" fmla="*/ 20 w 48"/>
                  <a:gd name="T11" fmla="*/ 0 h 89"/>
                  <a:gd name="T12" fmla="*/ 30 w 48"/>
                  <a:gd name="T13" fmla="*/ 0 h 89"/>
                  <a:gd name="T14" fmla="*/ 30 w 48"/>
                  <a:gd name="T15" fmla="*/ 79 h 89"/>
                  <a:gd name="T16" fmla="*/ 48 w 48"/>
                  <a:gd name="T17" fmla="*/ 79 h 89"/>
                  <a:gd name="T18" fmla="*/ 48 w 48"/>
                  <a:gd name="T19" fmla="*/ 89 h 89"/>
                  <a:gd name="T20" fmla="*/ 2 w 48"/>
                  <a:gd name="T21" fmla="*/ 89 h 89"/>
                  <a:gd name="T22" fmla="*/ 2 w 48"/>
                  <a:gd name="T23" fmla="*/ 7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9">
                    <a:moveTo>
                      <a:pt x="2" y="79"/>
                    </a:moveTo>
                    <a:lnTo>
                      <a:pt x="20" y="79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79"/>
                    </a:lnTo>
                    <a:lnTo>
                      <a:pt x="48" y="79"/>
                    </a:lnTo>
                    <a:lnTo>
                      <a:pt x="48" y="89"/>
                    </a:lnTo>
                    <a:lnTo>
                      <a:pt x="2" y="89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Rectangle 27">
                <a:extLst>
                  <a:ext uri="{FF2B5EF4-FFF2-40B4-BE49-F238E27FC236}">
                    <a16:creationId xmlns:a16="http://schemas.microsoft.com/office/drawing/2014/main" id="{2BF93C1A-9BD0-41B8-ACA6-AD6558751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1868"/>
                <a:ext cx="296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id="{D9FB29C1-6D7D-4D46-98EE-2E361D3F0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1948"/>
                <a:ext cx="51" cy="91"/>
              </a:xfrm>
              <a:custGeom>
                <a:avLst/>
                <a:gdLst>
                  <a:gd name="T0" fmla="*/ 27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5 w 108"/>
                  <a:gd name="T11" fmla="*/ 131 h 194"/>
                  <a:gd name="T12" fmla="*/ 64 w 108"/>
                  <a:gd name="T13" fmla="*/ 98 h 194"/>
                  <a:gd name="T14" fmla="*/ 80 w 108"/>
                  <a:gd name="T15" fmla="*/ 75 h 194"/>
                  <a:gd name="T16" fmla="*/ 84 w 108"/>
                  <a:gd name="T17" fmla="*/ 56 h 194"/>
                  <a:gd name="T18" fmla="*/ 74 w 108"/>
                  <a:gd name="T19" fmla="*/ 31 h 194"/>
                  <a:gd name="T20" fmla="*/ 50 w 108"/>
                  <a:gd name="T21" fmla="*/ 21 h 194"/>
                  <a:gd name="T22" fmla="*/ 27 w 108"/>
                  <a:gd name="T23" fmla="*/ 26 h 194"/>
                  <a:gd name="T24" fmla="*/ 1 w 108"/>
                  <a:gd name="T25" fmla="*/ 38 h 194"/>
                  <a:gd name="T26" fmla="*/ 1 w 108"/>
                  <a:gd name="T27" fmla="*/ 12 h 194"/>
                  <a:gd name="T28" fmla="*/ 27 w 108"/>
                  <a:gd name="T29" fmla="*/ 3 h 194"/>
                  <a:gd name="T30" fmla="*/ 49 w 108"/>
                  <a:gd name="T31" fmla="*/ 0 h 194"/>
                  <a:gd name="T32" fmla="*/ 91 w 108"/>
                  <a:gd name="T33" fmla="*/ 15 h 194"/>
                  <a:gd name="T34" fmla="*/ 107 w 108"/>
                  <a:gd name="T35" fmla="*/ 54 h 194"/>
                  <a:gd name="T36" fmla="*/ 103 w 108"/>
                  <a:gd name="T37" fmla="*/ 76 h 194"/>
                  <a:gd name="T38" fmla="*/ 89 w 108"/>
                  <a:gd name="T39" fmla="*/ 101 h 194"/>
                  <a:gd name="T40" fmla="*/ 71 w 108"/>
                  <a:gd name="T41" fmla="*/ 123 h 194"/>
                  <a:gd name="T42" fmla="*/ 27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8" y="162"/>
                      <a:pt x="20" y="148"/>
                      <a:pt x="35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1" y="89"/>
                      <a:pt x="77" y="81"/>
                      <a:pt x="80" y="75"/>
                    </a:cubicBezTo>
                    <a:cubicBezTo>
                      <a:pt x="82" y="68"/>
                      <a:pt x="84" y="62"/>
                      <a:pt x="84" y="56"/>
                    </a:cubicBezTo>
                    <a:cubicBezTo>
                      <a:pt x="84" y="46"/>
                      <a:pt x="81" y="37"/>
                      <a:pt x="74" y="31"/>
                    </a:cubicBezTo>
                    <a:cubicBezTo>
                      <a:pt x="68" y="25"/>
                      <a:pt x="60" y="21"/>
                      <a:pt x="50" y="21"/>
                    </a:cubicBezTo>
                    <a:cubicBezTo>
                      <a:pt x="42" y="21"/>
                      <a:pt x="35" y="23"/>
                      <a:pt x="27" y="26"/>
                    </a:cubicBezTo>
                    <a:cubicBezTo>
                      <a:pt x="18" y="29"/>
                      <a:pt x="10" y="33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1" y="15"/>
                    </a:cubicBezTo>
                    <a:cubicBezTo>
                      <a:pt x="102" y="24"/>
                      <a:pt x="107" y="38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0" y="134"/>
                      <a:pt x="46" y="151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29">
                <a:extLst>
                  <a:ext uri="{FF2B5EF4-FFF2-40B4-BE49-F238E27FC236}">
                    <a16:creationId xmlns:a16="http://schemas.microsoft.com/office/drawing/2014/main" id="{B422E169-605B-4F9F-B290-01CE15D4F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023"/>
                <a:ext cx="16" cy="30"/>
              </a:xfrm>
              <a:custGeom>
                <a:avLst/>
                <a:gdLst>
                  <a:gd name="T0" fmla="*/ 5 w 16"/>
                  <a:gd name="T1" fmla="*/ 0 h 30"/>
                  <a:gd name="T2" fmla="*/ 16 w 16"/>
                  <a:gd name="T3" fmla="*/ 0 h 30"/>
                  <a:gd name="T4" fmla="*/ 16 w 16"/>
                  <a:gd name="T5" fmla="*/ 11 h 30"/>
                  <a:gd name="T6" fmla="*/ 7 w 16"/>
                  <a:gd name="T7" fmla="*/ 30 h 30"/>
                  <a:gd name="T8" fmla="*/ 0 w 16"/>
                  <a:gd name="T9" fmla="*/ 30 h 30"/>
                  <a:gd name="T10" fmla="*/ 5 w 16"/>
                  <a:gd name="T11" fmla="*/ 11 h 30"/>
                  <a:gd name="T12" fmla="*/ 5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5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58911DA5-24BA-4775-9201-837472104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948"/>
                <a:ext cx="51" cy="91"/>
              </a:xfrm>
              <a:custGeom>
                <a:avLst/>
                <a:gdLst>
                  <a:gd name="T0" fmla="*/ 27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5 w 108"/>
                  <a:gd name="T11" fmla="*/ 131 h 194"/>
                  <a:gd name="T12" fmla="*/ 64 w 108"/>
                  <a:gd name="T13" fmla="*/ 98 h 194"/>
                  <a:gd name="T14" fmla="*/ 79 w 108"/>
                  <a:gd name="T15" fmla="*/ 75 h 194"/>
                  <a:gd name="T16" fmla="*/ 84 w 108"/>
                  <a:gd name="T17" fmla="*/ 56 h 194"/>
                  <a:gd name="T18" fmla="*/ 74 w 108"/>
                  <a:gd name="T19" fmla="*/ 31 h 194"/>
                  <a:gd name="T20" fmla="*/ 49 w 108"/>
                  <a:gd name="T21" fmla="*/ 21 h 194"/>
                  <a:gd name="T22" fmla="*/ 26 w 108"/>
                  <a:gd name="T23" fmla="*/ 26 h 194"/>
                  <a:gd name="T24" fmla="*/ 1 w 108"/>
                  <a:gd name="T25" fmla="*/ 38 h 194"/>
                  <a:gd name="T26" fmla="*/ 1 w 108"/>
                  <a:gd name="T27" fmla="*/ 12 h 194"/>
                  <a:gd name="T28" fmla="*/ 27 w 108"/>
                  <a:gd name="T29" fmla="*/ 3 h 194"/>
                  <a:gd name="T30" fmla="*/ 49 w 108"/>
                  <a:gd name="T31" fmla="*/ 0 h 194"/>
                  <a:gd name="T32" fmla="*/ 91 w 108"/>
                  <a:gd name="T33" fmla="*/ 15 h 194"/>
                  <a:gd name="T34" fmla="*/ 107 w 108"/>
                  <a:gd name="T35" fmla="*/ 54 h 194"/>
                  <a:gd name="T36" fmla="*/ 103 w 108"/>
                  <a:gd name="T37" fmla="*/ 76 h 194"/>
                  <a:gd name="T38" fmla="*/ 89 w 108"/>
                  <a:gd name="T39" fmla="*/ 101 h 194"/>
                  <a:gd name="T40" fmla="*/ 71 w 108"/>
                  <a:gd name="T41" fmla="*/ 123 h 194"/>
                  <a:gd name="T42" fmla="*/ 27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8" y="162"/>
                      <a:pt x="20" y="148"/>
                      <a:pt x="35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1" y="89"/>
                      <a:pt x="77" y="81"/>
                      <a:pt x="79" y="75"/>
                    </a:cubicBezTo>
                    <a:cubicBezTo>
                      <a:pt x="82" y="68"/>
                      <a:pt x="84" y="62"/>
                      <a:pt x="84" y="56"/>
                    </a:cubicBezTo>
                    <a:cubicBezTo>
                      <a:pt x="84" y="46"/>
                      <a:pt x="81" y="37"/>
                      <a:pt x="74" y="31"/>
                    </a:cubicBezTo>
                    <a:cubicBezTo>
                      <a:pt x="68" y="25"/>
                      <a:pt x="60" y="21"/>
                      <a:pt x="49" y="21"/>
                    </a:cubicBezTo>
                    <a:cubicBezTo>
                      <a:pt x="42" y="21"/>
                      <a:pt x="35" y="23"/>
                      <a:pt x="26" y="26"/>
                    </a:cubicBezTo>
                    <a:cubicBezTo>
                      <a:pt x="18" y="29"/>
                      <a:pt x="10" y="33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1" y="15"/>
                    </a:cubicBezTo>
                    <a:cubicBezTo>
                      <a:pt x="102" y="24"/>
                      <a:pt x="107" y="38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0" y="134"/>
                      <a:pt x="46" y="151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Rectangle 31">
                <a:extLst>
                  <a:ext uri="{FF2B5EF4-FFF2-40B4-BE49-F238E27FC236}">
                    <a16:creationId xmlns:a16="http://schemas.microsoft.com/office/drawing/2014/main" id="{CEDB7E93-D3CC-41DB-9F47-CE5EA65C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868"/>
                <a:ext cx="296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3A76A364-1FD0-4031-992F-2B508898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948"/>
                <a:ext cx="50" cy="91"/>
              </a:xfrm>
              <a:custGeom>
                <a:avLst/>
                <a:gdLst>
                  <a:gd name="T0" fmla="*/ 28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6 w 108"/>
                  <a:gd name="T11" fmla="*/ 131 h 194"/>
                  <a:gd name="T12" fmla="*/ 64 w 108"/>
                  <a:gd name="T13" fmla="*/ 98 h 194"/>
                  <a:gd name="T14" fmla="*/ 80 w 108"/>
                  <a:gd name="T15" fmla="*/ 75 h 194"/>
                  <a:gd name="T16" fmla="*/ 84 w 108"/>
                  <a:gd name="T17" fmla="*/ 56 h 194"/>
                  <a:gd name="T18" fmla="*/ 74 w 108"/>
                  <a:gd name="T19" fmla="*/ 31 h 194"/>
                  <a:gd name="T20" fmla="*/ 50 w 108"/>
                  <a:gd name="T21" fmla="*/ 21 h 194"/>
                  <a:gd name="T22" fmla="*/ 27 w 108"/>
                  <a:gd name="T23" fmla="*/ 26 h 194"/>
                  <a:gd name="T24" fmla="*/ 1 w 108"/>
                  <a:gd name="T25" fmla="*/ 38 h 194"/>
                  <a:gd name="T26" fmla="*/ 1 w 108"/>
                  <a:gd name="T27" fmla="*/ 12 h 194"/>
                  <a:gd name="T28" fmla="*/ 27 w 108"/>
                  <a:gd name="T29" fmla="*/ 3 h 194"/>
                  <a:gd name="T30" fmla="*/ 49 w 108"/>
                  <a:gd name="T31" fmla="*/ 0 h 194"/>
                  <a:gd name="T32" fmla="*/ 92 w 108"/>
                  <a:gd name="T33" fmla="*/ 15 h 194"/>
                  <a:gd name="T34" fmla="*/ 107 w 108"/>
                  <a:gd name="T35" fmla="*/ 54 h 194"/>
                  <a:gd name="T36" fmla="*/ 103 w 108"/>
                  <a:gd name="T37" fmla="*/ 76 h 194"/>
                  <a:gd name="T38" fmla="*/ 89 w 108"/>
                  <a:gd name="T39" fmla="*/ 101 h 194"/>
                  <a:gd name="T40" fmla="*/ 71 w 108"/>
                  <a:gd name="T41" fmla="*/ 123 h 194"/>
                  <a:gd name="T42" fmla="*/ 28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8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8" y="162"/>
                      <a:pt x="20" y="148"/>
                      <a:pt x="36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2" y="89"/>
                      <a:pt x="77" y="81"/>
                      <a:pt x="80" y="75"/>
                    </a:cubicBezTo>
                    <a:cubicBezTo>
                      <a:pt x="83" y="68"/>
                      <a:pt x="84" y="62"/>
                      <a:pt x="84" y="56"/>
                    </a:cubicBezTo>
                    <a:cubicBezTo>
                      <a:pt x="84" y="46"/>
                      <a:pt x="81" y="37"/>
                      <a:pt x="74" y="31"/>
                    </a:cubicBezTo>
                    <a:cubicBezTo>
                      <a:pt x="68" y="25"/>
                      <a:pt x="60" y="21"/>
                      <a:pt x="50" y="21"/>
                    </a:cubicBezTo>
                    <a:cubicBezTo>
                      <a:pt x="42" y="21"/>
                      <a:pt x="35" y="23"/>
                      <a:pt x="27" y="26"/>
                    </a:cubicBezTo>
                    <a:cubicBezTo>
                      <a:pt x="19" y="29"/>
                      <a:pt x="10" y="33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2" y="15"/>
                    </a:cubicBezTo>
                    <a:cubicBezTo>
                      <a:pt x="102" y="24"/>
                      <a:pt x="107" y="38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1" y="134"/>
                      <a:pt x="46" y="151"/>
                      <a:pt x="28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B20A165-BB19-463F-9BE0-06B6AAD2C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023"/>
                <a:ext cx="16" cy="30"/>
              </a:xfrm>
              <a:custGeom>
                <a:avLst/>
                <a:gdLst>
                  <a:gd name="T0" fmla="*/ 4 w 16"/>
                  <a:gd name="T1" fmla="*/ 0 h 30"/>
                  <a:gd name="T2" fmla="*/ 16 w 16"/>
                  <a:gd name="T3" fmla="*/ 0 h 30"/>
                  <a:gd name="T4" fmla="*/ 16 w 16"/>
                  <a:gd name="T5" fmla="*/ 11 h 30"/>
                  <a:gd name="T6" fmla="*/ 7 w 16"/>
                  <a:gd name="T7" fmla="*/ 30 h 30"/>
                  <a:gd name="T8" fmla="*/ 0 w 16"/>
                  <a:gd name="T9" fmla="*/ 30 h 30"/>
                  <a:gd name="T10" fmla="*/ 4 w 16"/>
                  <a:gd name="T11" fmla="*/ 11 h 30"/>
                  <a:gd name="T12" fmla="*/ 4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4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A76787C0-D1E3-4555-8AA5-932BA9293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948"/>
                <a:ext cx="53" cy="92"/>
              </a:xfrm>
              <a:custGeom>
                <a:avLst/>
                <a:gdLst>
                  <a:gd name="T0" fmla="*/ 78 w 113"/>
                  <a:gd name="T1" fmla="*/ 91 h 197"/>
                  <a:gd name="T2" fmla="*/ 103 w 113"/>
                  <a:gd name="T3" fmla="*/ 107 h 197"/>
                  <a:gd name="T4" fmla="*/ 113 w 113"/>
                  <a:gd name="T5" fmla="*/ 138 h 197"/>
                  <a:gd name="T6" fmla="*/ 95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1 w 113"/>
                  <a:gd name="T17" fmla="*/ 172 h 197"/>
                  <a:gd name="T18" fmla="*/ 45 w 113"/>
                  <a:gd name="T19" fmla="*/ 176 h 197"/>
                  <a:gd name="T20" fmla="*/ 78 w 113"/>
                  <a:gd name="T21" fmla="*/ 166 h 197"/>
                  <a:gd name="T22" fmla="*/ 90 w 113"/>
                  <a:gd name="T23" fmla="*/ 138 h 197"/>
                  <a:gd name="T24" fmla="*/ 79 w 113"/>
                  <a:gd name="T25" fmla="*/ 112 h 197"/>
                  <a:gd name="T26" fmla="*/ 50 w 113"/>
                  <a:gd name="T27" fmla="*/ 102 h 197"/>
                  <a:gd name="T28" fmla="*/ 30 w 113"/>
                  <a:gd name="T29" fmla="*/ 102 h 197"/>
                  <a:gd name="T30" fmla="*/ 30 w 113"/>
                  <a:gd name="T31" fmla="*/ 81 h 197"/>
                  <a:gd name="T32" fmla="*/ 51 w 113"/>
                  <a:gd name="T33" fmla="*/ 81 h 197"/>
                  <a:gd name="T34" fmla="*/ 77 w 113"/>
                  <a:gd name="T35" fmla="*/ 74 h 197"/>
                  <a:gd name="T36" fmla="*/ 86 w 113"/>
                  <a:gd name="T37" fmla="*/ 52 h 197"/>
                  <a:gd name="T38" fmla="*/ 76 w 113"/>
                  <a:gd name="T39" fmla="*/ 29 h 197"/>
                  <a:gd name="T40" fmla="*/ 50 w 113"/>
                  <a:gd name="T41" fmla="*/ 21 h 197"/>
                  <a:gd name="T42" fmla="*/ 29 w 113"/>
                  <a:gd name="T43" fmla="*/ 24 h 197"/>
                  <a:gd name="T44" fmla="*/ 5 w 113"/>
                  <a:gd name="T45" fmla="*/ 31 h 197"/>
                  <a:gd name="T46" fmla="*/ 5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3 w 113"/>
                  <a:gd name="T53" fmla="*/ 13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4"/>
                      <a:pt x="97" y="99"/>
                      <a:pt x="103" y="107"/>
                    </a:cubicBezTo>
                    <a:cubicBezTo>
                      <a:pt x="110" y="116"/>
                      <a:pt x="113" y="126"/>
                      <a:pt x="113" y="138"/>
                    </a:cubicBezTo>
                    <a:cubicBezTo>
                      <a:pt x="113" y="157"/>
                      <a:pt x="107" y="172"/>
                      <a:pt x="95" y="182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6"/>
                      <a:pt x="24" y="195"/>
                    </a:cubicBezTo>
                    <a:cubicBezTo>
                      <a:pt x="16" y="193"/>
                      <a:pt x="8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0"/>
                      <a:pt x="21" y="172"/>
                    </a:cubicBezTo>
                    <a:cubicBezTo>
                      <a:pt x="29" y="174"/>
                      <a:pt x="37" y="176"/>
                      <a:pt x="45" y="176"/>
                    </a:cubicBezTo>
                    <a:cubicBezTo>
                      <a:pt x="60" y="176"/>
                      <a:pt x="71" y="172"/>
                      <a:pt x="78" y="166"/>
                    </a:cubicBezTo>
                    <a:cubicBezTo>
                      <a:pt x="86" y="160"/>
                      <a:pt x="90" y="150"/>
                      <a:pt x="90" y="138"/>
                    </a:cubicBezTo>
                    <a:cubicBezTo>
                      <a:pt x="90" y="127"/>
                      <a:pt x="86" y="118"/>
                      <a:pt x="79" y="112"/>
                    </a:cubicBezTo>
                    <a:cubicBezTo>
                      <a:pt x="72" y="106"/>
                      <a:pt x="62" y="102"/>
                      <a:pt x="50" y="102"/>
                    </a:cubicBezTo>
                    <a:lnTo>
                      <a:pt x="30" y="102"/>
                    </a:lnTo>
                    <a:lnTo>
                      <a:pt x="30" y="81"/>
                    </a:lnTo>
                    <a:lnTo>
                      <a:pt x="51" y="81"/>
                    </a:lnTo>
                    <a:cubicBezTo>
                      <a:pt x="62" y="81"/>
                      <a:pt x="71" y="79"/>
                      <a:pt x="77" y="74"/>
                    </a:cubicBezTo>
                    <a:cubicBezTo>
                      <a:pt x="83" y="69"/>
                      <a:pt x="86" y="61"/>
                      <a:pt x="86" y="52"/>
                    </a:cubicBezTo>
                    <a:cubicBezTo>
                      <a:pt x="86" y="42"/>
                      <a:pt x="83" y="35"/>
                      <a:pt x="76" y="29"/>
                    </a:cubicBezTo>
                    <a:cubicBezTo>
                      <a:pt x="70" y="24"/>
                      <a:pt x="61" y="21"/>
                      <a:pt x="50" y="21"/>
                    </a:cubicBezTo>
                    <a:cubicBezTo>
                      <a:pt x="43" y="21"/>
                      <a:pt x="37" y="22"/>
                      <a:pt x="29" y="24"/>
                    </a:cubicBezTo>
                    <a:cubicBezTo>
                      <a:pt x="22" y="25"/>
                      <a:pt x="14" y="28"/>
                      <a:pt x="5" y="31"/>
                    </a:cubicBezTo>
                    <a:lnTo>
                      <a:pt x="5" y="8"/>
                    </a:lnTo>
                    <a:cubicBezTo>
                      <a:pt x="14" y="5"/>
                      <a:pt x="22" y="3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4"/>
                      <a:pt x="93" y="13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Rectangle 35">
                <a:extLst>
                  <a:ext uri="{FF2B5EF4-FFF2-40B4-BE49-F238E27FC236}">
                    <a16:creationId xmlns:a16="http://schemas.microsoft.com/office/drawing/2014/main" id="{2A1355D5-9980-48FB-9736-662B33D32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1868"/>
                <a:ext cx="295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36">
                <a:extLst>
                  <a:ext uri="{FF2B5EF4-FFF2-40B4-BE49-F238E27FC236}">
                    <a16:creationId xmlns:a16="http://schemas.microsoft.com/office/drawing/2014/main" id="{6266A1CC-FA5C-4BAC-BFAB-DCA9E782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948"/>
                <a:ext cx="51" cy="91"/>
              </a:xfrm>
              <a:custGeom>
                <a:avLst/>
                <a:gdLst>
                  <a:gd name="T0" fmla="*/ 28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6 w 108"/>
                  <a:gd name="T11" fmla="*/ 131 h 194"/>
                  <a:gd name="T12" fmla="*/ 64 w 108"/>
                  <a:gd name="T13" fmla="*/ 98 h 194"/>
                  <a:gd name="T14" fmla="*/ 80 w 108"/>
                  <a:gd name="T15" fmla="*/ 75 h 194"/>
                  <a:gd name="T16" fmla="*/ 84 w 108"/>
                  <a:gd name="T17" fmla="*/ 56 h 194"/>
                  <a:gd name="T18" fmla="*/ 75 w 108"/>
                  <a:gd name="T19" fmla="*/ 31 h 194"/>
                  <a:gd name="T20" fmla="*/ 50 w 108"/>
                  <a:gd name="T21" fmla="*/ 21 h 194"/>
                  <a:gd name="T22" fmla="*/ 27 w 108"/>
                  <a:gd name="T23" fmla="*/ 26 h 194"/>
                  <a:gd name="T24" fmla="*/ 1 w 108"/>
                  <a:gd name="T25" fmla="*/ 38 h 194"/>
                  <a:gd name="T26" fmla="*/ 1 w 108"/>
                  <a:gd name="T27" fmla="*/ 12 h 194"/>
                  <a:gd name="T28" fmla="*/ 27 w 108"/>
                  <a:gd name="T29" fmla="*/ 3 h 194"/>
                  <a:gd name="T30" fmla="*/ 49 w 108"/>
                  <a:gd name="T31" fmla="*/ 0 h 194"/>
                  <a:gd name="T32" fmla="*/ 92 w 108"/>
                  <a:gd name="T33" fmla="*/ 15 h 194"/>
                  <a:gd name="T34" fmla="*/ 107 w 108"/>
                  <a:gd name="T35" fmla="*/ 54 h 194"/>
                  <a:gd name="T36" fmla="*/ 103 w 108"/>
                  <a:gd name="T37" fmla="*/ 76 h 194"/>
                  <a:gd name="T38" fmla="*/ 89 w 108"/>
                  <a:gd name="T39" fmla="*/ 101 h 194"/>
                  <a:gd name="T40" fmla="*/ 71 w 108"/>
                  <a:gd name="T41" fmla="*/ 123 h 194"/>
                  <a:gd name="T42" fmla="*/ 28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8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9" y="162"/>
                      <a:pt x="20" y="148"/>
                      <a:pt x="36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2" y="89"/>
                      <a:pt x="77" y="81"/>
                      <a:pt x="80" y="75"/>
                    </a:cubicBezTo>
                    <a:cubicBezTo>
                      <a:pt x="83" y="68"/>
                      <a:pt x="84" y="62"/>
                      <a:pt x="84" y="56"/>
                    </a:cubicBezTo>
                    <a:cubicBezTo>
                      <a:pt x="84" y="46"/>
                      <a:pt x="81" y="37"/>
                      <a:pt x="75" y="31"/>
                    </a:cubicBezTo>
                    <a:cubicBezTo>
                      <a:pt x="68" y="25"/>
                      <a:pt x="60" y="21"/>
                      <a:pt x="50" y="21"/>
                    </a:cubicBezTo>
                    <a:cubicBezTo>
                      <a:pt x="42" y="21"/>
                      <a:pt x="35" y="23"/>
                      <a:pt x="27" y="26"/>
                    </a:cubicBezTo>
                    <a:cubicBezTo>
                      <a:pt x="19" y="29"/>
                      <a:pt x="10" y="33"/>
                      <a:pt x="1" y="38"/>
                    </a:cubicBezTo>
                    <a:lnTo>
                      <a:pt x="1" y="12"/>
                    </a:lnTo>
                    <a:cubicBezTo>
                      <a:pt x="10" y="8"/>
                      <a:pt x="19" y="5"/>
                      <a:pt x="27" y="3"/>
                    </a:cubicBezTo>
                    <a:cubicBezTo>
                      <a:pt x="35" y="1"/>
                      <a:pt x="43" y="0"/>
                      <a:pt x="49" y="0"/>
                    </a:cubicBezTo>
                    <a:cubicBezTo>
                      <a:pt x="67" y="0"/>
                      <a:pt x="81" y="5"/>
                      <a:pt x="92" y="15"/>
                    </a:cubicBezTo>
                    <a:cubicBezTo>
                      <a:pt x="102" y="24"/>
                      <a:pt x="107" y="38"/>
                      <a:pt x="107" y="54"/>
                    </a:cubicBezTo>
                    <a:cubicBezTo>
                      <a:pt x="107" y="62"/>
                      <a:pt x="106" y="69"/>
                      <a:pt x="103" y="76"/>
                    </a:cubicBezTo>
                    <a:cubicBezTo>
                      <a:pt x="101" y="83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1" y="134"/>
                      <a:pt x="46" y="151"/>
                      <a:pt x="28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37">
                <a:extLst>
                  <a:ext uri="{FF2B5EF4-FFF2-40B4-BE49-F238E27FC236}">
                    <a16:creationId xmlns:a16="http://schemas.microsoft.com/office/drawing/2014/main" id="{E2E3FFD1-CB9B-443C-8FB0-66CB6F6E0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023"/>
                <a:ext cx="16" cy="30"/>
              </a:xfrm>
              <a:custGeom>
                <a:avLst/>
                <a:gdLst>
                  <a:gd name="T0" fmla="*/ 4 w 16"/>
                  <a:gd name="T1" fmla="*/ 0 h 30"/>
                  <a:gd name="T2" fmla="*/ 16 w 16"/>
                  <a:gd name="T3" fmla="*/ 0 h 30"/>
                  <a:gd name="T4" fmla="*/ 16 w 16"/>
                  <a:gd name="T5" fmla="*/ 11 h 30"/>
                  <a:gd name="T6" fmla="*/ 7 w 16"/>
                  <a:gd name="T7" fmla="*/ 30 h 30"/>
                  <a:gd name="T8" fmla="*/ 0 w 16"/>
                  <a:gd name="T9" fmla="*/ 30 h 30"/>
                  <a:gd name="T10" fmla="*/ 4 w 16"/>
                  <a:gd name="T11" fmla="*/ 11 h 30"/>
                  <a:gd name="T12" fmla="*/ 4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4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4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38">
                <a:extLst>
                  <a:ext uri="{FF2B5EF4-FFF2-40B4-BE49-F238E27FC236}">
                    <a16:creationId xmlns:a16="http://schemas.microsoft.com/office/drawing/2014/main" id="{2C83BE70-0309-41DC-A3BB-15108D559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7" y="1949"/>
                <a:ext cx="59" cy="90"/>
              </a:xfrm>
              <a:custGeom>
                <a:avLst/>
                <a:gdLst>
                  <a:gd name="T0" fmla="*/ 77 w 125"/>
                  <a:gd name="T1" fmla="*/ 23 h 191"/>
                  <a:gd name="T2" fmla="*/ 19 w 125"/>
                  <a:gd name="T3" fmla="*/ 124 h 191"/>
                  <a:gd name="T4" fmla="*/ 77 w 125"/>
                  <a:gd name="T5" fmla="*/ 124 h 191"/>
                  <a:gd name="T6" fmla="*/ 77 w 125"/>
                  <a:gd name="T7" fmla="*/ 23 h 191"/>
                  <a:gd name="T8" fmla="*/ 71 w 125"/>
                  <a:gd name="T9" fmla="*/ 0 h 191"/>
                  <a:gd name="T10" fmla="*/ 100 w 125"/>
                  <a:gd name="T11" fmla="*/ 0 h 191"/>
                  <a:gd name="T12" fmla="*/ 100 w 125"/>
                  <a:gd name="T13" fmla="*/ 124 h 191"/>
                  <a:gd name="T14" fmla="*/ 125 w 125"/>
                  <a:gd name="T15" fmla="*/ 124 h 191"/>
                  <a:gd name="T16" fmla="*/ 125 w 125"/>
                  <a:gd name="T17" fmla="*/ 146 h 191"/>
                  <a:gd name="T18" fmla="*/ 100 w 125"/>
                  <a:gd name="T19" fmla="*/ 146 h 191"/>
                  <a:gd name="T20" fmla="*/ 100 w 125"/>
                  <a:gd name="T21" fmla="*/ 191 h 191"/>
                  <a:gd name="T22" fmla="*/ 77 w 125"/>
                  <a:gd name="T23" fmla="*/ 191 h 191"/>
                  <a:gd name="T24" fmla="*/ 77 w 125"/>
                  <a:gd name="T25" fmla="*/ 146 h 191"/>
                  <a:gd name="T26" fmla="*/ 0 w 125"/>
                  <a:gd name="T27" fmla="*/ 146 h 191"/>
                  <a:gd name="T28" fmla="*/ 0 w 125"/>
                  <a:gd name="T29" fmla="*/ 121 h 191"/>
                  <a:gd name="T30" fmla="*/ 71 w 125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1">
                    <a:moveTo>
                      <a:pt x="77" y="23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3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6"/>
                    </a:lnTo>
                    <a:lnTo>
                      <a:pt x="100" y="146"/>
                    </a:lnTo>
                    <a:lnTo>
                      <a:pt x="100" y="191"/>
                    </a:lnTo>
                    <a:lnTo>
                      <a:pt x="77" y="191"/>
                    </a:lnTo>
                    <a:lnTo>
                      <a:pt x="77" y="146"/>
                    </a:lnTo>
                    <a:lnTo>
                      <a:pt x="0" y="146"/>
                    </a:lnTo>
                    <a:lnTo>
                      <a:pt x="0" y="1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" name="Rectangle 39">
                <a:extLst>
                  <a:ext uri="{FF2B5EF4-FFF2-40B4-BE49-F238E27FC236}">
                    <a16:creationId xmlns:a16="http://schemas.microsoft.com/office/drawing/2014/main" id="{A2B6A1BB-B6F7-4EE4-92B1-C27D1C437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313"/>
                <a:ext cx="296" cy="256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id="{79610D38-D3D3-4423-BF0E-A9A849C75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2393"/>
                <a:ext cx="53" cy="93"/>
              </a:xfrm>
              <a:custGeom>
                <a:avLst/>
                <a:gdLst>
                  <a:gd name="T0" fmla="*/ 77 w 113"/>
                  <a:gd name="T1" fmla="*/ 91 h 197"/>
                  <a:gd name="T2" fmla="*/ 103 w 113"/>
                  <a:gd name="T3" fmla="*/ 108 h 197"/>
                  <a:gd name="T4" fmla="*/ 113 w 113"/>
                  <a:gd name="T5" fmla="*/ 139 h 197"/>
                  <a:gd name="T6" fmla="*/ 95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1 w 113"/>
                  <a:gd name="T17" fmla="*/ 173 h 197"/>
                  <a:gd name="T18" fmla="*/ 45 w 113"/>
                  <a:gd name="T19" fmla="*/ 176 h 197"/>
                  <a:gd name="T20" fmla="*/ 78 w 113"/>
                  <a:gd name="T21" fmla="*/ 166 h 197"/>
                  <a:gd name="T22" fmla="*/ 90 w 113"/>
                  <a:gd name="T23" fmla="*/ 139 h 197"/>
                  <a:gd name="T24" fmla="*/ 79 w 113"/>
                  <a:gd name="T25" fmla="*/ 112 h 197"/>
                  <a:gd name="T26" fmla="*/ 50 w 113"/>
                  <a:gd name="T27" fmla="*/ 103 h 197"/>
                  <a:gd name="T28" fmla="*/ 30 w 113"/>
                  <a:gd name="T29" fmla="*/ 103 h 197"/>
                  <a:gd name="T30" fmla="*/ 30 w 113"/>
                  <a:gd name="T31" fmla="*/ 82 h 197"/>
                  <a:gd name="T32" fmla="*/ 51 w 113"/>
                  <a:gd name="T33" fmla="*/ 82 h 197"/>
                  <a:gd name="T34" fmla="*/ 77 w 113"/>
                  <a:gd name="T35" fmla="*/ 74 h 197"/>
                  <a:gd name="T36" fmla="*/ 86 w 113"/>
                  <a:gd name="T37" fmla="*/ 52 h 197"/>
                  <a:gd name="T38" fmla="*/ 76 w 113"/>
                  <a:gd name="T39" fmla="*/ 30 h 197"/>
                  <a:gd name="T40" fmla="*/ 50 w 113"/>
                  <a:gd name="T41" fmla="*/ 22 h 197"/>
                  <a:gd name="T42" fmla="*/ 29 w 113"/>
                  <a:gd name="T43" fmla="*/ 24 h 197"/>
                  <a:gd name="T44" fmla="*/ 5 w 113"/>
                  <a:gd name="T45" fmla="*/ 31 h 197"/>
                  <a:gd name="T46" fmla="*/ 5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3 w 113"/>
                  <a:gd name="T53" fmla="*/ 14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7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7" y="91"/>
                    </a:moveTo>
                    <a:cubicBezTo>
                      <a:pt x="89" y="94"/>
                      <a:pt x="97" y="99"/>
                      <a:pt x="103" y="108"/>
                    </a:cubicBezTo>
                    <a:cubicBezTo>
                      <a:pt x="110" y="116"/>
                      <a:pt x="113" y="126"/>
                      <a:pt x="113" y="139"/>
                    </a:cubicBezTo>
                    <a:cubicBezTo>
                      <a:pt x="113" y="157"/>
                      <a:pt x="107" y="172"/>
                      <a:pt x="95" y="182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7"/>
                      <a:pt x="24" y="195"/>
                    </a:cubicBezTo>
                    <a:cubicBezTo>
                      <a:pt x="16" y="194"/>
                      <a:pt x="8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1"/>
                      <a:pt x="21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8" y="166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7"/>
                      <a:pt x="86" y="119"/>
                      <a:pt x="79" y="112"/>
                    </a:cubicBezTo>
                    <a:cubicBezTo>
                      <a:pt x="72" y="106"/>
                      <a:pt x="62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2"/>
                      <a:pt x="83" y="35"/>
                      <a:pt x="76" y="30"/>
                    </a:cubicBezTo>
                    <a:cubicBezTo>
                      <a:pt x="70" y="24"/>
                      <a:pt x="61" y="22"/>
                      <a:pt x="50" y="22"/>
                    </a:cubicBezTo>
                    <a:cubicBezTo>
                      <a:pt x="43" y="22"/>
                      <a:pt x="37" y="23"/>
                      <a:pt x="29" y="24"/>
                    </a:cubicBezTo>
                    <a:cubicBezTo>
                      <a:pt x="22" y="26"/>
                      <a:pt x="14" y="28"/>
                      <a:pt x="5" y="31"/>
                    </a:cubicBezTo>
                    <a:lnTo>
                      <a:pt x="5" y="8"/>
                    </a:lnTo>
                    <a:cubicBezTo>
                      <a:pt x="14" y="6"/>
                      <a:pt x="22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5"/>
                      <a:pt x="93" y="14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7" y="88"/>
                      <a:pt x="77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41">
                <a:extLst>
                  <a:ext uri="{FF2B5EF4-FFF2-40B4-BE49-F238E27FC236}">
                    <a16:creationId xmlns:a16="http://schemas.microsoft.com/office/drawing/2014/main" id="{471E84D3-F78D-4F67-9FEE-6E6024A31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469"/>
                <a:ext cx="15" cy="30"/>
              </a:xfrm>
              <a:custGeom>
                <a:avLst/>
                <a:gdLst>
                  <a:gd name="T0" fmla="*/ 4 w 15"/>
                  <a:gd name="T1" fmla="*/ 0 h 30"/>
                  <a:gd name="T2" fmla="*/ 15 w 15"/>
                  <a:gd name="T3" fmla="*/ 0 h 30"/>
                  <a:gd name="T4" fmla="*/ 15 w 15"/>
                  <a:gd name="T5" fmla="*/ 10 h 30"/>
                  <a:gd name="T6" fmla="*/ 6 w 15"/>
                  <a:gd name="T7" fmla="*/ 30 h 30"/>
                  <a:gd name="T8" fmla="*/ 0 w 15"/>
                  <a:gd name="T9" fmla="*/ 30 h 30"/>
                  <a:gd name="T10" fmla="*/ 4 w 15"/>
                  <a:gd name="T11" fmla="*/ 10 h 30"/>
                  <a:gd name="T12" fmla="*/ 4 w 1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0">
                    <a:moveTo>
                      <a:pt x="4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" name="Freeform 42">
                <a:extLst>
                  <a:ext uri="{FF2B5EF4-FFF2-40B4-BE49-F238E27FC236}">
                    <a16:creationId xmlns:a16="http://schemas.microsoft.com/office/drawing/2014/main" id="{C460152B-82A5-4242-B693-1C9B05806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395"/>
                <a:ext cx="48" cy="89"/>
              </a:xfrm>
              <a:custGeom>
                <a:avLst/>
                <a:gdLst>
                  <a:gd name="T0" fmla="*/ 2 w 48"/>
                  <a:gd name="T1" fmla="*/ 79 h 89"/>
                  <a:gd name="T2" fmla="*/ 20 w 48"/>
                  <a:gd name="T3" fmla="*/ 79 h 89"/>
                  <a:gd name="T4" fmla="*/ 20 w 48"/>
                  <a:gd name="T5" fmla="*/ 11 h 89"/>
                  <a:gd name="T6" fmla="*/ 0 w 48"/>
                  <a:gd name="T7" fmla="*/ 15 h 89"/>
                  <a:gd name="T8" fmla="*/ 0 w 48"/>
                  <a:gd name="T9" fmla="*/ 4 h 89"/>
                  <a:gd name="T10" fmla="*/ 20 w 48"/>
                  <a:gd name="T11" fmla="*/ 0 h 89"/>
                  <a:gd name="T12" fmla="*/ 30 w 48"/>
                  <a:gd name="T13" fmla="*/ 0 h 89"/>
                  <a:gd name="T14" fmla="*/ 30 w 48"/>
                  <a:gd name="T15" fmla="*/ 79 h 89"/>
                  <a:gd name="T16" fmla="*/ 48 w 48"/>
                  <a:gd name="T17" fmla="*/ 79 h 89"/>
                  <a:gd name="T18" fmla="*/ 48 w 48"/>
                  <a:gd name="T19" fmla="*/ 89 h 89"/>
                  <a:gd name="T20" fmla="*/ 2 w 48"/>
                  <a:gd name="T21" fmla="*/ 89 h 89"/>
                  <a:gd name="T22" fmla="*/ 2 w 48"/>
                  <a:gd name="T23" fmla="*/ 7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9">
                    <a:moveTo>
                      <a:pt x="2" y="79"/>
                    </a:moveTo>
                    <a:lnTo>
                      <a:pt x="20" y="79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79"/>
                    </a:lnTo>
                    <a:lnTo>
                      <a:pt x="48" y="79"/>
                    </a:lnTo>
                    <a:lnTo>
                      <a:pt x="48" y="89"/>
                    </a:lnTo>
                    <a:lnTo>
                      <a:pt x="2" y="89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Rectangle 43">
                <a:extLst>
                  <a:ext uri="{FF2B5EF4-FFF2-40B4-BE49-F238E27FC236}">
                    <a16:creationId xmlns:a16="http://schemas.microsoft.com/office/drawing/2014/main" id="{AE26E6F7-1F52-4FB7-A9F3-8D8FE503A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313"/>
                <a:ext cx="296" cy="256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Freeform 44">
                <a:extLst>
                  <a:ext uri="{FF2B5EF4-FFF2-40B4-BE49-F238E27FC236}">
                    <a16:creationId xmlns:a16="http://schemas.microsoft.com/office/drawing/2014/main" id="{209E147A-89F4-4404-852D-EA098FAFF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393"/>
                <a:ext cx="53" cy="93"/>
              </a:xfrm>
              <a:custGeom>
                <a:avLst/>
                <a:gdLst>
                  <a:gd name="T0" fmla="*/ 78 w 113"/>
                  <a:gd name="T1" fmla="*/ 91 h 197"/>
                  <a:gd name="T2" fmla="*/ 103 w 113"/>
                  <a:gd name="T3" fmla="*/ 108 h 197"/>
                  <a:gd name="T4" fmla="*/ 113 w 113"/>
                  <a:gd name="T5" fmla="*/ 139 h 197"/>
                  <a:gd name="T6" fmla="*/ 95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1 w 113"/>
                  <a:gd name="T17" fmla="*/ 173 h 197"/>
                  <a:gd name="T18" fmla="*/ 45 w 113"/>
                  <a:gd name="T19" fmla="*/ 176 h 197"/>
                  <a:gd name="T20" fmla="*/ 78 w 113"/>
                  <a:gd name="T21" fmla="*/ 166 h 197"/>
                  <a:gd name="T22" fmla="*/ 90 w 113"/>
                  <a:gd name="T23" fmla="*/ 139 h 197"/>
                  <a:gd name="T24" fmla="*/ 79 w 113"/>
                  <a:gd name="T25" fmla="*/ 112 h 197"/>
                  <a:gd name="T26" fmla="*/ 50 w 113"/>
                  <a:gd name="T27" fmla="*/ 103 h 197"/>
                  <a:gd name="T28" fmla="*/ 30 w 113"/>
                  <a:gd name="T29" fmla="*/ 103 h 197"/>
                  <a:gd name="T30" fmla="*/ 30 w 113"/>
                  <a:gd name="T31" fmla="*/ 82 h 197"/>
                  <a:gd name="T32" fmla="*/ 51 w 113"/>
                  <a:gd name="T33" fmla="*/ 82 h 197"/>
                  <a:gd name="T34" fmla="*/ 77 w 113"/>
                  <a:gd name="T35" fmla="*/ 74 h 197"/>
                  <a:gd name="T36" fmla="*/ 86 w 113"/>
                  <a:gd name="T37" fmla="*/ 52 h 197"/>
                  <a:gd name="T38" fmla="*/ 76 w 113"/>
                  <a:gd name="T39" fmla="*/ 30 h 197"/>
                  <a:gd name="T40" fmla="*/ 50 w 113"/>
                  <a:gd name="T41" fmla="*/ 22 h 197"/>
                  <a:gd name="T42" fmla="*/ 29 w 113"/>
                  <a:gd name="T43" fmla="*/ 24 h 197"/>
                  <a:gd name="T44" fmla="*/ 5 w 113"/>
                  <a:gd name="T45" fmla="*/ 31 h 197"/>
                  <a:gd name="T46" fmla="*/ 5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3 w 113"/>
                  <a:gd name="T53" fmla="*/ 14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4"/>
                      <a:pt x="97" y="99"/>
                      <a:pt x="103" y="108"/>
                    </a:cubicBezTo>
                    <a:cubicBezTo>
                      <a:pt x="110" y="116"/>
                      <a:pt x="113" y="126"/>
                      <a:pt x="113" y="139"/>
                    </a:cubicBezTo>
                    <a:cubicBezTo>
                      <a:pt x="113" y="157"/>
                      <a:pt x="107" y="172"/>
                      <a:pt x="95" y="182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7"/>
                      <a:pt x="24" y="195"/>
                    </a:cubicBezTo>
                    <a:cubicBezTo>
                      <a:pt x="16" y="194"/>
                      <a:pt x="8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1"/>
                      <a:pt x="21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8" y="166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7"/>
                      <a:pt x="86" y="119"/>
                      <a:pt x="79" y="112"/>
                    </a:cubicBezTo>
                    <a:cubicBezTo>
                      <a:pt x="72" y="106"/>
                      <a:pt x="62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2"/>
                      <a:pt x="83" y="35"/>
                      <a:pt x="76" y="30"/>
                    </a:cubicBezTo>
                    <a:cubicBezTo>
                      <a:pt x="70" y="24"/>
                      <a:pt x="61" y="22"/>
                      <a:pt x="50" y="22"/>
                    </a:cubicBezTo>
                    <a:cubicBezTo>
                      <a:pt x="43" y="22"/>
                      <a:pt x="37" y="23"/>
                      <a:pt x="29" y="24"/>
                    </a:cubicBezTo>
                    <a:cubicBezTo>
                      <a:pt x="22" y="26"/>
                      <a:pt x="14" y="28"/>
                      <a:pt x="5" y="31"/>
                    </a:cubicBezTo>
                    <a:lnTo>
                      <a:pt x="5" y="8"/>
                    </a:lnTo>
                    <a:cubicBezTo>
                      <a:pt x="14" y="6"/>
                      <a:pt x="22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5"/>
                      <a:pt x="93" y="14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" name="Freeform 45">
                <a:extLst>
                  <a:ext uri="{FF2B5EF4-FFF2-40B4-BE49-F238E27FC236}">
                    <a16:creationId xmlns:a16="http://schemas.microsoft.com/office/drawing/2014/main" id="{04D38809-1045-49FA-B0B5-C016CB1EE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469"/>
                <a:ext cx="16" cy="30"/>
              </a:xfrm>
              <a:custGeom>
                <a:avLst/>
                <a:gdLst>
                  <a:gd name="T0" fmla="*/ 5 w 16"/>
                  <a:gd name="T1" fmla="*/ 0 h 30"/>
                  <a:gd name="T2" fmla="*/ 16 w 16"/>
                  <a:gd name="T3" fmla="*/ 0 h 30"/>
                  <a:gd name="T4" fmla="*/ 16 w 16"/>
                  <a:gd name="T5" fmla="*/ 10 h 30"/>
                  <a:gd name="T6" fmla="*/ 7 w 16"/>
                  <a:gd name="T7" fmla="*/ 30 h 30"/>
                  <a:gd name="T8" fmla="*/ 0 w 16"/>
                  <a:gd name="T9" fmla="*/ 30 h 30"/>
                  <a:gd name="T10" fmla="*/ 5 w 16"/>
                  <a:gd name="T11" fmla="*/ 10 h 30"/>
                  <a:gd name="T12" fmla="*/ 5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5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" name="Freeform 46">
                <a:extLst>
                  <a:ext uri="{FF2B5EF4-FFF2-40B4-BE49-F238E27FC236}">
                    <a16:creationId xmlns:a16="http://schemas.microsoft.com/office/drawing/2014/main" id="{C379BD6D-C07F-42F1-B0E2-549883A87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393"/>
                <a:ext cx="51" cy="91"/>
              </a:xfrm>
              <a:custGeom>
                <a:avLst/>
                <a:gdLst>
                  <a:gd name="T0" fmla="*/ 27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5 w 108"/>
                  <a:gd name="T11" fmla="*/ 131 h 194"/>
                  <a:gd name="T12" fmla="*/ 64 w 108"/>
                  <a:gd name="T13" fmla="*/ 98 h 194"/>
                  <a:gd name="T14" fmla="*/ 79 w 108"/>
                  <a:gd name="T15" fmla="*/ 75 h 194"/>
                  <a:gd name="T16" fmla="*/ 84 w 108"/>
                  <a:gd name="T17" fmla="*/ 56 h 194"/>
                  <a:gd name="T18" fmla="*/ 74 w 108"/>
                  <a:gd name="T19" fmla="*/ 31 h 194"/>
                  <a:gd name="T20" fmla="*/ 49 w 108"/>
                  <a:gd name="T21" fmla="*/ 22 h 194"/>
                  <a:gd name="T22" fmla="*/ 26 w 108"/>
                  <a:gd name="T23" fmla="*/ 26 h 194"/>
                  <a:gd name="T24" fmla="*/ 1 w 108"/>
                  <a:gd name="T25" fmla="*/ 39 h 194"/>
                  <a:gd name="T26" fmla="*/ 1 w 108"/>
                  <a:gd name="T27" fmla="*/ 13 h 194"/>
                  <a:gd name="T28" fmla="*/ 27 w 108"/>
                  <a:gd name="T29" fmla="*/ 3 h 194"/>
                  <a:gd name="T30" fmla="*/ 49 w 108"/>
                  <a:gd name="T31" fmla="*/ 0 h 194"/>
                  <a:gd name="T32" fmla="*/ 91 w 108"/>
                  <a:gd name="T33" fmla="*/ 15 h 194"/>
                  <a:gd name="T34" fmla="*/ 107 w 108"/>
                  <a:gd name="T35" fmla="*/ 54 h 194"/>
                  <a:gd name="T36" fmla="*/ 103 w 108"/>
                  <a:gd name="T37" fmla="*/ 77 h 194"/>
                  <a:gd name="T38" fmla="*/ 89 w 108"/>
                  <a:gd name="T39" fmla="*/ 101 h 194"/>
                  <a:gd name="T40" fmla="*/ 71 w 108"/>
                  <a:gd name="T41" fmla="*/ 123 h 194"/>
                  <a:gd name="T42" fmla="*/ 27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8" y="162"/>
                      <a:pt x="20" y="148"/>
                      <a:pt x="35" y="131"/>
                    </a:cubicBezTo>
                    <a:cubicBezTo>
                      <a:pt x="51" y="114"/>
                      <a:pt x="60" y="103"/>
                      <a:pt x="64" y="98"/>
                    </a:cubicBezTo>
                    <a:cubicBezTo>
                      <a:pt x="71" y="89"/>
                      <a:pt x="77" y="81"/>
                      <a:pt x="79" y="75"/>
                    </a:cubicBezTo>
                    <a:cubicBezTo>
                      <a:pt x="82" y="69"/>
                      <a:pt x="84" y="62"/>
                      <a:pt x="84" y="56"/>
                    </a:cubicBezTo>
                    <a:cubicBezTo>
                      <a:pt x="84" y="46"/>
                      <a:pt x="81" y="38"/>
                      <a:pt x="74" y="31"/>
                    </a:cubicBezTo>
                    <a:cubicBezTo>
                      <a:pt x="68" y="25"/>
                      <a:pt x="60" y="22"/>
                      <a:pt x="49" y="22"/>
                    </a:cubicBezTo>
                    <a:cubicBezTo>
                      <a:pt x="42" y="22"/>
                      <a:pt x="35" y="23"/>
                      <a:pt x="26" y="26"/>
                    </a:cubicBezTo>
                    <a:cubicBezTo>
                      <a:pt x="18" y="29"/>
                      <a:pt x="10" y="33"/>
                      <a:pt x="1" y="39"/>
                    </a:cubicBezTo>
                    <a:lnTo>
                      <a:pt x="1" y="13"/>
                    </a:lnTo>
                    <a:cubicBezTo>
                      <a:pt x="10" y="9"/>
                      <a:pt x="19" y="5"/>
                      <a:pt x="27" y="3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1" y="15"/>
                    </a:cubicBezTo>
                    <a:cubicBezTo>
                      <a:pt x="102" y="25"/>
                      <a:pt x="107" y="38"/>
                      <a:pt x="107" y="54"/>
                    </a:cubicBezTo>
                    <a:cubicBezTo>
                      <a:pt x="107" y="62"/>
                      <a:pt x="106" y="70"/>
                      <a:pt x="103" y="77"/>
                    </a:cubicBezTo>
                    <a:cubicBezTo>
                      <a:pt x="101" y="84"/>
                      <a:pt x="96" y="92"/>
                      <a:pt x="89" y="101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0" y="135"/>
                      <a:pt x="46" y="151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Rectangle 47">
                <a:extLst>
                  <a:ext uri="{FF2B5EF4-FFF2-40B4-BE49-F238E27FC236}">
                    <a16:creationId xmlns:a16="http://schemas.microsoft.com/office/drawing/2014/main" id="{8FEF107E-2BEE-46C2-8C43-241DFA6D0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2313"/>
                <a:ext cx="296" cy="256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" name="Freeform 48">
                <a:extLst>
                  <a:ext uri="{FF2B5EF4-FFF2-40B4-BE49-F238E27FC236}">
                    <a16:creationId xmlns:a16="http://schemas.microsoft.com/office/drawing/2014/main" id="{3884B911-9C6D-4EBA-BC69-9E54F17C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2393"/>
                <a:ext cx="53" cy="93"/>
              </a:xfrm>
              <a:custGeom>
                <a:avLst/>
                <a:gdLst>
                  <a:gd name="T0" fmla="*/ 78 w 113"/>
                  <a:gd name="T1" fmla="*/ 91 h 197"/>
                  <a:gd name="T2" fmla="*/ 104 w 113"/>
                  <a:gd name="T3" fmla="*/ 108 h 197"/>
                  <a:gd name="T4" fmla="*/ 113 w 113"/>
                  <a:gd name="T5" fmla="*/ 139 h 197"/>
                  <a:gd name="T6" fmla="*/ 96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1 w 113"/>
                  <a:gd name="T17" fmla="*/ 173 h 197"/>
                  <a:gd name="T18" fmla="*/ 45 w 113"/>
                  <a:gd name="T19" fmla="*/ 176 h 197"/>
                  <a:gd name="T20" fmla="*/ 78 w 113"/>
                  <a:gd name="T21" fmla="*/ 166 h 197"/>
                  <a:gd name="T22" fmla="*/ 90 w 113"/>
                  <a:gd name="T23" fmla="*/ 139 h 197"/>
                  <a:gd name="T24" fmla="*/ 79 w 113"/>
                  <a:gd name="T25" fmla="*/ 112 h 197"/>
                  <a:gd name="T26" fmla="*/ 50 w 113"/>
                  <a:gd name="T27" fmla="*/ 103 h 197"/>
                  <a:gd name="T28" fmla="*/ 30 w 113"/>
                  <a:gd name="T29" fmla="*/ 103 h 197"/>
                  <a:gd name="T30" fmla="*/ 30 w 113"/>
                  <a:gd name="T31" fmla="*/ 82 h 197"/>
                  <a:gd name="T32" fmla="*/ 51 w 113"/>
                  <a:gd name="T33" fmla="*/ 82 h 197"/>
                  <a:gd name="T34" fmla="*/ 77 w 113"/>
                  <a:gd name="T35" fmla="*/ 74 h 197"/>
                  <a:gd name="T36" fmla="*/ 86 w 113"/>
                  <a:gd name="T37" fmla="*/ 52 h 197"/>
                  <a:gd name="T38" fmla="*/ 77 w 113"/>
                  <a:gd name="T39" fmla="*/ 30 h 197"/>
                  <a:gd name="T40" fmla="*/ 50 w 113"/>
                  <a:gd name="T41" fmla="*/ 22 h 197"/>
                  <a:gd name="T42" fmla="*/ 29 w 113"/>
                  <a:gd name="T43" fmla="*/ 24 h 197"/>
                  <a:gd name="T44" fmla="*/ 6 w 113"/>
                  <a:gd name="T45" fmla="*/ 31 h 197"/>
                  <a:gd name="T46" fmla="*/ 6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4 w 113"/>
                  <a:gd name="T53" fmla="*/ 14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4"/>
                      <a:pt x="97" y="99"/>
                      <a:pt x="104" y="108"/>
                    </a:cubicBezTo>
                    <a:cubicBezTo>
                      <a:pt x="110" y="116"/>
                      <a:pt x="113" y="126"/>
                      <a:pt x="113" y="139"/>
                    </a:cubicBezTo>
                    <a:cubicBezTo>
                      <a:pt x="113" y="157"/>
                      <a:pt x="107" y="172"/>
                      <a:pt x="96" y="182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7"/>
                      <a:pt x="24" y="195"/>
                    </a:cubicBezTo>
                    <a:cubicBezTo>
                      <a:pt x="16" y="194"/>
                      <a:pt x="8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1"/>
                      <a:pt x="21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8" y="166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7"/>
                      <a:pt x="86" y="119"/>
                      <a:pt x="79" y="112"/>
                    </a:cubicBezTo>
                    <a:cubicBezTo>
                      <a:pt x="72" y="106"/>
                      <a:pt x="62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2"/>
                      <a:pt x="83" y="35"/>
                      <a:pt x="77" y="30"/>
                    </a:cubicBezTo>
                    <a:cubicBezTo>
                      <a:pt x="70" y="24"/>
                      <a:pt x="61" y="22"/>
                      <a:pt x="50" y="22"/>
                    </a:cubicBezTo>
                    <a:cubicBezTo>
                      <a:pt x="43" y="22"/>
                      <a:pt x="37" y="23"/>
                      <a:pt x="29" y="24"/>
                    </a:cubicBezTo>
                    <a:cubicBezTo>
                      <a:pt x="22" y="26"/>
                      <a:pt x="14" y="28"/>
                      <a:pt x="6" y="31"/>
                    </a:cubicBezTo>
                    <a:lnTo>
                      <a:pt x="6" y="8"/>
                    </a:lnTo>
                    <a:cubicBezTo>
                      <a:pt x="14" y="6"/>
                      <a:pt x="23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5"/>
                      <a:pt x="94" y="14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49">
                <a:extLst>
                  <a:ext uri="{FF2B5EF4-FFF2-40B4-BE49-F238E27FC236}">
                    <a16:creationId xmlns:a16="http://schemas.microsoft.com/office/drawing/2014/main" id="{1BA1F2C0-00D7-478D-924C-8A95CE023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469"/>
                <a:ext cx="16" cy="30"/>
              </a:xfrm>
              <a:custGeom>
                <a:avLst/>
                <a:gdLst>
                  <a:gd name="T0" fmla="*/ 4 w 16"/>
                  <a:gd name="T1" fmla="*/ 0 h 30"/>
                  <a:gd name="T2" fmla="*/ 16 w 16"/>
                  <a:gd name="T3" fmla="*/ 0 h 30"/>
                  <a:gd name="T4" fmla="*/ 16 w 16"/>
                  <a:gd name="T5" fmla="*/ 10 h 30"/>
                  <a:gd name="T6" fmla="*/ 7 w 16"/>
                  <a:gd name="T7" fmla="*/ 30 h 30"/>
                  <a:gd name="T8" fmla="*/ 0 w 16"/>
                  <a:gd name="T9" fmla="*/ 30 h 30"/>
                  <a:gd name="T10" fmla="*/ 4 w 16"/>
                  <a:gd name="T11" fmla="*/ 10 h 30"/>
                  <a:gd name="T12" fmla="*/ 4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0DFBEA56-559A-4567-98E5-29D8EFC2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393"/>
                <a:ext cx="53" cy="93"/>
              </a:xfrm>
              <a:custGeom>
                <a:avLst/>
                <a:gdLst>
                  <a:gd name="T0" fmla="*/ 78 w 113"/>
                  <a:gd name="T1" fmla="*/ 91 h 197"/>
                  <a:gd name="T2" fmla="*/ 103 w 113"/>
                  <a:gd name="T3" fmla="*/ 108 h 197"/>
                  <a:gd name="T4" fmla="*/ 113 w 113"/>
                  <a:gd name="T5" fmla="*/ 139 h 197"/>
                  <a:gd name="T6" fmla="*/ 95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1 w 113"/>
                  <a:gd name="T17" fmla="*/ 173 h 197"/>
                  <a:gd name="T18" fmla="*/ 45 w 113"/>
                  <a:gd name="T19" fmla="*/ 176 h 197"/>
                  <a:gd name="T20" fmla="*/ 78 w 113"/>
                  <a:gd name="T21" fmla="*/ 166 h 197"/>
                  <a:gd name="T22" fmla="*/ 90 w 113"/>
                  <a:gd name="T23" fmla="*/ 139 h 197"/>
                  <a:gd name="T24" fmla="*/ 79 w 113"/>
                  <a:gd name="T25" fmla="*/ 112 h 197"/>
                  <a:gd name="T26" fmla="*/ 50 w 113"/>
                  <a:gd name="T27" fmla="*/ 103 h 197"/>
                  <a:gd name="T28" fmla="*/ 30 w 113"/>
                  <a:gd name="T29" fmla="*/ 103 h 197"/>
                  <a:gd name="T30" fmla="*/ 30 w 113"/>
                  <a:gd name="T31" fmla="*/ 82 h 197"/>
                  <a:gd name="T32" fmla="*/ 51 w 113"/>
                  <a:gd name="T33" fmla="*/ 82 h 197"/>
                  <a:gd name="T34" fmla="*/ 77 w 113"/>
                  <a:gd name="T35" fmla="*/ 74 h 197"/>
                  <a:gd name="T36" fmla="*/ 86 w 113"/>
                  <a:gd name="T37" fmla="*/ 52 h 197"/>
                  <a:gd name="T38" fmla="*/ 76 w 113"/>
                  <a:gd name="T39" fmla="*/ 30 h 197"/>
                  <a:gd name="T40" fmla="*/ 50 w 113"/>
                  <a:gd name="T41" fmla="*/ 22 h 197"/>
                  <a:gd name="T42" fmla="*/ 29 w 113"/>
                  <a:gd name="T43" fmla="*/ 24 h 197"/>
                  <a:gd name="T44" fmla="*/ 5 w 113"/>
                  <a:gd name="T45" fmla="*/ 31 h 197"/>
                  <a:gd name="T46" fmla="*/ 5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3 w 113"/>
                  <a:gd name="T53" fmla="*/ 14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4"/>
                      <a:pt x="97" y="99"/>
                      <a:pt x="103" y="108"/>
                    </a:cubicBezTo>
                    <a:cubicBezTo>
                      <a:pt x="110" y="116"/>
                      <a:pt x="113" y="126"/>
                      <a:pt x="113" y="139"/>
                    </a:cubicBezTo>
                    <a:cubicBezTo>
                      <a:pt x="113" y="157"/>
                      <a:pt x="107" y="172"/>
                      <a:pt x="95" y="182"/>
                    </a:cubicBezTo>
                    <a:cubicBezTo>
                      <a:pt x="84" y="192"/>
                      <a:pt x="67" y="197"/>
                      <a:pt x="46" y="197"/>
                    </a:cubicBezTo>
                    <a:cubicBezTo>
                      <a:pt x="39" y="197"/>
                      <a:pt x="31" y="197"/>
                      <a:pt x="24" y="195"/>
                    </a:cubicBezTo>
                    <a:cubicBezTo>
                      <a:pt x="16" y="194"/>
                      <a:pt x="8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1"/>
                      <a:pt x="21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8" y="166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7"/>
                      <a:pt x="86" y="119"/>
                      <a:pt x="79" y="112"/>
                    </a:cubicBezTo>
                    <a:cubicBezTo>
                      <a:pt x="72" y="106"/>
                      <a:pt x="62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2"/>
                      <a:pt x="83" y="35"/>
                      <a:pt x="76" y="30"/>
                    </a:cubicBezTo>
                    <a:cubicBezTo>
                      <a:pt x="70" y="24"/>
                      <a:pt x="61" y="22"/>
                      <a:pt x="50" y="22"/>
                    </a:cubicBezTo>
                    <a:cubicBezTo>
                      <a:pt x="43" y="22"/>
                      <a:pt x="37" y="23"/>
                      <a:pt x="29" y="24"/>
                    </a:cubicBezTo>
                    <a:cubicBezTo>
                      <a:pt x="22" y="26"/>
                      <a:pt x="14" y="28"/>
                      <a:pt x="5" y="31"/>
                    </a:cubicBezTo>
                    <a:lnTo>
                      <a:pt x="5" y="8"/>
                    </a:lnTo>
                    <a:cubicBezTo>
                      <a:pt x="14" y="6"/>
                      <a:pt x="22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5"/>
                      <a:pt x="93" y="14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Rectangle 51">
                <a:extLst>
                  <a:ext uri="{FF2B5EF4-FFF2-40B4-BE49-F238E27FC236}">
                    <a16:creationId xmlns:a16="http://schemas.microsoft.com/office/drawing/2014/main" id="{9C0B40AE-DB85-486F-B797-423692CB3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2313"/>
                <a:ext cx="295" cy="256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52">
                <a:extLst>
                  <a:ext uri="{FF2B5EF4-FFF2-40B4-BE49-F238E27FC236}">
                    <a16:creationId xmlns:a16="http://schemas.microsoft.com/office/drawing/2014/main" id="{8DB718FB-C977-4396-8ACB-C406699E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2393"/>
                <a:ext cx="54" cy="93"/>
              </a:xfrm>
              <a:custGeom>
                <a:avLst/>
                <a:gdLst>
                  <a:gd name="T0" fmla="*/ 78 w 113"/>
                  <a:gd name="T1" fmla="*/ 91 h 197"/>
                  <a:gd name="T2" fmla="*/ 104 w 113"/>
                  <a:gd name="T3" fmla="*/ 108 h 197"/>
                  <a:gd name="T4" fmla="*/ 113 w 113"/>
                  <a:gd name="T5" fmla="*/ 139 h 197"/>
                  <a:gd name="T6" fmla="*/ 96 w 113"/>
                  <a:gd name="T7" fmla="*/ 182 h 197"/>
                  <a:gd name="T8" fmla="*/ 46 w 113"/>
                  <a:gd name="T9" fmla="*/ 197 h 197"/>
                  <a:gd name="T10" fmla="*/ 24 w 113"/>
                  <a:gd name="T11" fmla="*/ 195 h 197"/>
                  <a:gd name="T12" fmla="*/ 0 w 113"/>
                  <a:gd name="T13" fmla="*/ 188 h 197"/>
                  <a:gd name="T14" fmla="*/ 0 w 113"/>
                  <a:gd name="T15" fmla="*/ 163 h 197"/>
                  <a:gd name="T16" fmla="*/ 22 w 113"/>
                  <a:gd name="T17" fmla="*/ 173 h 197"/>
                  <a:gd name="T18" fmla="*/ 45 w 113"/>
                  <a:gd name="T19" fmla="*/ 176 h 197"/>
                  <a:gd name="T20" fmla="*/ 79 w 113"/>
                  <a:gd name="T21" fmla="*/ 166 h 197"/>
                  <a:gd name="T22" fmla="*/ 90 w 113"/>
                  <a:gd name="T23" fmla="*/ 139 h 197"/>
                  <a:gd name="T24" fmla="*/ 79 w 113"/>
                  <a:gd name="T25" fmla="*/ 112 h 197"/>
                  <a:gd name="T26" fmla="*/ 50 w 113"/>
                  <a:gd name="T27" fmla="*/ 103 h 197"/>
                  <a:gd name="T28" fmla="*/ 30 w 113"/>
                  <a:gd name="T29" fmla="*/ 103 h 197"/>
                  <a:gd name="T30" fmla="*/ 30 w 113"/>
                  <a:gd name="T31" fmla="*/ 82 h 197"/>
                  <a:gd name="T32" fmla="*/ 51 w 113"/>
                  <a:gd name="T33" fmla="*/ 82 h 197"/>
                  <a:gd name="T34" fmla="*/ 77 w 113"/>
                  <a:gd name="T35" fmla="*/ 74 h 197"/>
                  <a:gd name="T36" fmla="*/ 86 w 113"/>
                  <a:gd name="T37" fmla="*/ 52 h 197"/>
                  <a:gd name="T38" fmla="*/ 77 w 113"/>
                  <a:gd name="T39" fmla="*/ 30 h 197"/>
                  <a:gd name="T40" fmla="*/ 50 w 113"/>
                  <a:gd name="T41" fmla="*/ 22 h 197"/>
                  <a:gd name="T42" fmla="*/ 30 w 113"/>
                  <a:gd name="T43" fmla="*/ 24 h 197"/>
                  <a:gd name="T44" fmla="*/ 6 w 113"/>
                  <a:gd name="T45" fmla="*/ 31 h 197"/>
                  <a:gd name="T46" fmla="*/ 6 w 113"/>
                  <a:gd name="T47" fmla="*/ 8 h 197"/>
                  <a:gd name="T48" fmla="*/ 30 w 113"/>
                  <a:gd name="T49" fmla="*/ 2 h 197"/>
                  <a:gd name="T50" fmla="*/ 52 w 113"/>
                  <a:gd name="T51" fmla="*/ 0 h 197"/>
                  <a:gd name="T52" fmla="*/ 94 w 113"/>
                  <a:gd name="T53" fmla="*/ 14 h 197"/>
                  <a:gd name="T54" fmla="*/ 109 w 113"/>
                  <a:gd name="T55" fmla="*/ 49 h 197"/>
                  <a:gd name="T56" fmla="*/ 101 w 113"/>
                  <a:gd name="T57" fmla="*/ 76 h 197"/>
                  <a:gd name="T58" fmla="*/ 78 w 113"/>
                  <a:gd name="T59" fmla="*/ 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7">
                    <a:moveTo>
                      <a:pt x="78" y="91"/>
                    </a:moveTo>
                    <a:cubicBezTo>
                      <a:pt x="89" y="94"/>
                      <a:pt x="97" y="99"/>
                      <a:pt x="104" y="108"/>
                    </a:cubicBezTo>
                    <a:cubicBezTo>
                      <a:pt x="110" y="116"/>
                      <a:pt x="113" y="126"/>
                      <a:pt x="113" y="139"/>
                    </a:cubicBezTo>
                    <a:cubicBezTo>
                      <a:pt x="113" y="157"/>
                      <a:pt x="107" y="172"/>
                      <a:pt x="96" y="182"/>
                    </a:cubicBezTo>
                    <a:cubicBezTo>
                      <a:pt x="84" y="192"/>
                      <a:pt x="68" y="197"/>
                      <a:pt x="46" y="197"/>
                    </a:cubicBezTo>
                    <a:cubicBezTo>
                      <a:pt x="39" y="197"/>
                      <a:pt x="32" y="197"/>
                      <a:pt x="24" y="195"/>
                    </a:cubicBezTo>
                    <a:cubicBezTo>
                      <a:pt x="16" y="194"/>
                      <a:pt x="9" y="191"/>
                      <a:pt x="0" y="188"/>
                    </a:cubicBezTo>
                    <a:lnTo>
                      <a:pt x="0" y="163"/>
                    </a:lnTo>
                    <a:cubicBezTo>
                      <a:pt x="7" y="167"/>
                      <a:pt x="14" y="171"/>
                      <a:pt x="22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9" y="166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7"/>
                      <a:pt x="86" y="119"/>
                      <a:pt x="79" y="112"/>
                    </a:cubicBezTo>
                    <a:cubicBezTo>
                      <a:pt x="72" y="106"/>
                      <a:pt x="63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2"/>
                      <a:pt x="83" y="35"/>
                      <a:pt x="77" y="30"/>
                    </a:cubicBezTo>
                    <a:cubicBezTo>
                      <a:pt x="70" y="24"/>
                      <a:pt x="62" y="22"/>
                      <a:pt x="50" y="22"/>
                    </a:cubicBezTo>
                    <a:cubicBezTo>
                      <a:pt x="44" y="22"/>
                      <a:pt x="37" y="23"/>
                      <a:pt x="30" y="24"/>
                    </a:cubicBezTo>
                    <a:cubicBezTo>
                      <a:pt x="22" y="26"/>
                      <a:pt x="14" y="28"/>
                      <a:pt x="6" y="31"/>
                    </a:cubicBezTo>
                    <a:lnTo>
                      <a:pt x="6" y="8"/>
                    </a:lnTo>
                    <a:cubicBezTo>
                      <a:pt x="14" y="6"/>
                      <a:pt x="23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70" y="0"/>
                      <a:pt x="83" y="5"/>
                      <a:pt x="94" y="14"/>
                    </a:cubicBezTo>
                    <a:cubicBezTo>
                      <a:pt x="104" y="22"/>
                      <a:pt x="109" y="34"/>
                      <a:pt x="109" y="49"/>
                    </a:cubicBezTo>
                    <a:cubicBezTo>
                      <a:pt x="109" y="60"/>
                      <a:pt x="106" y="69"/>
                      <a:pt x="101" y="76"/>
                    </a:cubicBezTo>
                    <a:cubicBezTo>
                      <a:pt x="95" y="83"/>
                      <a:pt x="88" y="88"/>
                      <a:pt x="78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" name="Freeform 53">
                <a:extLst>
                  <a:ext uri="{FF2B5EF4-FFF2-40B4-BE49-F238E27FC236}">
                    <a16:creationId xmlns:a16="http://schemas.microsoft.com/office/drawing/2014/main" id="{47C62DEC-CBF1-40BD-AD3D-6C9696A5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469"/>
                <a:ext cx="16" cy="30"/>
              </a:xfrm>
              <a:custGeom>
                <a:avLst/>
                <a:gdLst>
                  <a:gd name="T0" fmla="*/ 4 w 16"/>
                  <a:gd name="T1" fmla="*/ 0 h 30"/>
                  <a:gd name="T2" fmla="*/ 16 w 16"/>
                  <a:gd name="T3" fmla="*/ 0 h 30"/>
                  <a:gd name="T4" fmla="*/ 16 w 16"/>
                  <a:gd name="T5" fmla="*/ 10 h 30"/>
                  <a:gd name="T6" fmla="*/ 7 w 16"/>
                  <a:gd name="T7" fmla="*/ 30 h 30"/>
                  <a:gd name="T8" fmla="*/ 0 w 16"/>
                  <a:gd name="T9" fmla="*/ 30 h 30"/>
                  <a:gd name="T10" fmla="*/ 4 w 16"/>
                  <a:gd name="T11" fmla="*/ 10 h 30"/>
                  <a:gd name="T12" fmla="*/ 4 w 1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" name="Freeform 54">
                <a:extLst>
                  <a:ext uri="{FF2B5EF4-FFF2-40B4-BE49-F238E27FC236}">
                    <a16:creationId xmlns:a16="http://schemas.microsoft.com/office/drawing/2014/main" id="{3079A9E8-984B-4148-AB6F-04383076B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7" y="2395"/>
                <a:ext cx="59" cy="89"/>
              </a:xfrm>
              <a:custGeom>
                <a:avLst/>
                <a:gdLst>
                  <a:gd name="T0" fmla="*/ 77 w 125"/>
                  <a:gd name="T1" fmla="*/ 22 h 190"/>
                  <a:gd name="T2" fmla="*/ 19 w 125"/>
                  <a:gd name="T3" fmla="*/ 124 h 190"/>
                  <a:gd name="T4" fmla="*/ 77 w 125"/>
                  <a:gd name="T5" fmla="*/ 124 h 190"/>
                  <a:gd name="T6" fmla="*/ 77 w 125"/>
                  <a:gd name="T7" fmla="*/ 22 h 190"/>
                  <a:gd name="T8" fmla="*/ 71 w 125"/>
                  <a:gd name="T9" fmla="*/ 0 h 190"/>
                  <a:gd name="T10" fmla="*/ 100 w 125"/>
                  <a:gd name="T11" fmla="*/ 0 h 190"/>
                  <a:gd name="T12" fmla="*/ 100 w 125"/>
                  <a:gd name="T13" fmla="*/ 124 h 190"/>
                  <a:gd name="T14" fmla="*/ 125 w 125"/>
                  <a:gd name="T15" fmla="*/ 124 h 190"/>
                  <a:gd name="T16" fmla="*/ 125 w 125"/>
                  <a:gd name="T17" fmla="*/ 145 h 190"/>
                  <a:gd name="T18" fmla="*/ 100 w 125"/>
                  <a:gd name="T19" fmla="*/ 145 h 190"/>
                  <a:gd name="T20" fmla="*/ 100 w 125"/>
                  <a:gd name="T21" fmla="*/ 190 h 190"/>
                  <a:gd name="T22" fmla="*/ 77 w 125"/>
                  <a:gd name="T23" fmla="*/ 190 h 190"/>
                  <a:gd name="T24" fmla="*/ 77 w 125"/>
                  <a:gd name="T25" fmla="*/ 145 h 190"/>
                  <a:gd name="T26" fmla="*/ 0 w 125"/>
                  <a:gd name="T27" fmla="*/ 145 h 190"/>
                  <a:gd name="T28" fmla="*/ 0 w 125"/>
                  <a:gd name="T29" fmla="*/ 120 h 190"/>
                  <a:gd name="T30" fmla="*/ 71 w 125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" name="Rectangle 55">
                <a:extLst>
                  <a:ext uri="{FF2B5EF4-FFF2-40B4-BE49-F238E27FC236}">
                    <a16:creationId xmlns:a16="http://schemas.microsoft.com/office/drawing/2014/main" id="{8F082618-EC14-4047-8E8C-1F5C81AC0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759"/>
                <a:ext cx="296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" name="Freeform 56">
                <a:extLst>
                  <a:ext uri="{FF2B5EF4-FFF2-40B4-BE49-F238E27FC236}">
                    <a16:creationId xmlns:a16="http://schemas.microsoft.com/office/drawing/2014/main" id="{360BA051-6D9F-4154-A151-9B9B78FCB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5" y="2841"/>
                <a:ext cx="59" cy="89"/>
              </a:xfrm>
              <a:custGeom>
                <a:avLst/>
                <a:gdLst>
                  <a:gd name="T0" fmla="*/ 77 w 124"/>
                  <a:gd name="T1" fmla="*/ 22 h 190"/>
                  <a:gd name="T2" fmla="*/ 19 w 124"/>
                  <a:gd name="T3" fmla="*/ 124 h 190"/>
                  <a:gd name="T4" fmla="*/ 77 w 124"/>
                  <a:gd name="T5" fmla="*/ 124 h 190"/>
                  <a:gd name="T6" fmla="*/ 77 w 124"/>
                  <a:gd name="T7" fmla="*/ 22 h 190"/>
                  <a:gd name="T8" fmla="*/ 71 w 124"/>
                  <a:gd name="T9" fmla="*/ 0 h 190"/>
                  <a:gd name="T10" fmla="*/ 100 w 124"/>
                  <a:gd name="T11" fmla="*/ 0 h 190"/>
                  <a:gd name="T12" fmla="*/ 100 w 124"/>
                  <a:gd name="T13" fmla="*/ 124 h 190"/>
                  <a:gd name="T14" fmla="*/ 124 w 124"/>
                  <a:gd name="T15" fmla="*/ 124 h 190"/>
                  <a:gd name="T16" fmla="*/ 124 w 124"/>
                  <a:gd name="T17" fmla="*/ 145 h 190"/>
                  <a:gd name="T18" fmla="*/ 100 w 124"/>
                  <a:gd name="T19" fmla="*/ 145 h 190"/>
                  <a:gd name="T20" fmla="*/ 100 w 124"/>
                  <a:gd name="T21" fmla="*/ 190 h 190"/>
                  <a:gd name="T22" fmla="*/ 77 w 124"/>
                  <a:gd name="T23" fmla="*/ 190 h 190"/>
                  <a:gd name="T24" fmla="*/ 77 w 124"/>
                  <a:gd name="T25" fmla="*/ 145 h 190"/>
                  <a:gd name="T26" fmla="*/ 0 w 124"/>
                  <a:gd name="T27" fmla="*/ 145 h 190"/>
                  <a:gd name="T28" fmla="*/ 0 w 124"/>
                  <a:gd name="T29" fmla="*/ 120 h 190"/>
                  <a:gd name="T30" fmla="*/ 71 w 124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4" y="124"/>
                    </a:lnTo>
                    <a:lnTo>
                      <a:pt x="124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Freeform 57">
                <a:extLst>
                  <a:ext uri="{FF2B5EF4-FFF2-40B4-BE49-F238E27FC236}">
                    <a16:creationId xmlns:a16="http://schemas.microsoft.com/office/drawing/2014/main" id="{660BA4D5-47B8-41D3-92C7-768C2698E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915"/>
                <a:ext cx="15" cy="29"/>
              </a:xfrm>
              <a:custGeom>
                <a:avLst/>
                <a:gdLst>
                  <a:gd name="T0" fmla="*/ 4 w 15"/>
                  <a:gd name="T1" fmla="*/ 0 h 29"/>
                  <a:gd name="T2" fmla="*/ 15 w 15"/>
                  <a:gd name="T3" fmla="*/ 0 h 29"/>
                  <a:gd name="T4" fmla="*/ 15 w 15"/>
                  <a:gd name="T5" fmla="*/ 10 h 29"/>
                  <a:gd name="T6" fmla="*/ 6 w 15"/>
                  <a:gd name="T7" fmla="*/ 29 h 29"/>
                  <a:gd name="T8" fmla="*/ 0 w 15"/>
                  <a:gd name="T9" fmla="*/ 29 h 29"/>
                  <a:gd name="T10" fmla="*/ 4 w 15"/>
                  <a:gd name="T11" fmla="*/ 10 h 29"/>
                  <a:gd name="T12" fmla="*/ 4 w 1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9">
                    <a:moveTo>
                      <a:pt x="4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Freeform 58">
                <a:extLst>
                  <a:ext uri="{FF2B5EF4-FFF2-40B4-BE49-F238E27FC236}">
                    <a16:creationId xmlns:a16="http://schemas.microsoft.com/office/drawing/2014/main" id="{05D61519-6F88-4E10-96AA-4BF205D76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841"/>
                <a:ext cx="48" cy="89"/>
              </a:xfrm>
              <a:custGeom>
                <a:avLst/>
                <a:gdLst>
                  <a:gd name="T0" fmla="*/ 2 w 48"/>
                  <a:gd name="T1" fmla="*/ 79 h 89"/>
                  <a:gd name="T2" fmla="*/ 20 w 48"/>
                  <a:gd name="T3" fmla="*/ 79 h 89"/>
                  <a:gd name="T4" fmla="*/ 20 w 48"/>
                  <a:gd name="T5" fmla="*/ 10 h 89"/>
                  <a:gd name="T6" fmla="*/ 0 w 48"/>
                  <a:gd name="T7" fmla="*/ 15 h 89"/>
                  <a:gd name="T8" fmla="*/ 0 w 48"/>
                  <a:gd name="T9" fmla="*/ 4 h 89"/>
                  <a:gd name="T10" fmla="*/ 20 w 48"/>
                  <a:gd name="T11" fmla="*/ 0 h 89"/>
                  <a:gd name="T12" fmla="*/ 30 w 48"/>
                  <a:gd name="T13" fmla="*/ 0 h 89"/>
                  <a:gd name="T14" fmla="*/ 30 w 48"/>
                  <a:gd name="T15" fmla="*/ 79 h 89"/>
                  <a:gd name="T16" fmla="*/ 48 w 48"/>
                  <a:gd name="T17" fmla="*/ 79 h 89"/>
                  <a:gd name="T18" fmla="*/ 48 w 48"/>
                  <a:gd name="T19" fmla="*/ 89 h 89"/>
                  <a:gd name="T20" fmla="*/ 2 w 48"/>
                  <a:gd name="T21" fmla="*/ 89 h 89"/>
                  <a:gd name="T22" fmla="*/ 2 w 48"/>
                  <a:gd name="T23" fmla="*/ 7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9">
                    <a:moveTo>
                      <a:pt x="2" y="79"/>
                    </a:moveTo>
                    <a:lnTo>
                      <a:pt x="20" y="79"/>
                    </a:lnTo>
                    <a:lnTo>
                      <a:pt x="20" y="10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79"/>
                    </a:lnTo>
                    <a:lnTo>
                      <a:pt x="48" y="79"/>
                    </a:lnTo>
                    <a:lnTo>
                      <a:pt x="48" y="89"/>
                    </a:lnTo>
                    <a:lnTo>
                      <a:pt x="2" y="89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Rectangle 59">
                <a:extLst>
                  <a:ext uri="{FF2B5EF4-FFF2-40B4-BE49-F238E27FC236}">
                    <a16:creationId xmlns:a16="http://schemas.microsoft.com/office/drawing/2014/main" id="{BE441BD5-13BF-476F-8307-D3BA774DA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759"/>
                <a:ext cx="296" cy="255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Freeform 60">
                <a:extLst>
                  <a:ext uri="{FF2B5EF4-FFF2-40B4-BE49-F238E27FC236}">
                    <a16:creationId xmlns:a16="http://schemas.microsoft.com/office/drawing/2014/main" id="{41D7C340-A272-4F2E-907A-23A8D3D7A2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4" y="2841"/>
                <a:ext cx="58" cy="89"/>
              </a:xfrm>
              <a:custGeom>
                <a:avLst/>
                <a:gdLst>
                  <a:gd name="T0" fmla="*/ 77 w 124"/>
                  <a:gd name="T1" fmla="*/ 22 h 190"/>
                  <a:gd name="T2" fmla="*/ 19 w 124"/>
                  <a:gd name="T3" fmla="*/ 124 h 190"/>
                  <a:gd name="T4" fmla="*/ 77 w 124"/>
                  <a:gd name="T5" fmla="*/ 124 h 190"/>
                  <a:gd name="T6" fmla="*/ 77 w 124"/>
                  <a:gd name="T7" fmla="*/ 22 h 190"/>
                  <a:gd name="T8" fmla="*/ 71 w 124"/>
                  <a:gd name="T9" fmla="*/ 0 h 190"/>
                  <a:gd name="T10" fmla="*/ 100 w 124"/>
                  <a:gd name="T11" fmla="*/ 0 h 190"/>
                  <a:gd name="T12" fmla="*/ 100 w 124"/>
                  <a:gd name="T13" fmla="*/ 124 h 190"/>
                  <a:gd name="T14" fmla="*/ 124 w 124"/>
                  <a:gd name="T15" fmla="*/ 124 h 190"/>
                  <a:gd name="T16" fmla="*/ 124 w 124"/>
                  <a:gd name="T17" fmla="*/ 145 h 190"/>
                  <a:gd name="T18" fmla="*/ 100 w 124"/>
                  <a:gd name="T19" fmla="*/ 145 h 190"/>
                  <a:gd name="T20" fmla="*/ 100 w 124"/>
                  <a:gd name="T21" fmla="*/ 190 h 190"/>
                  <a:gd name="T22" fmla="*/ 77 w 124"/>
                  <a:gd name="T23" fmla="*/ 190 h 190"/>
                  <a:gd name="T24" fmla="*/ 77 w 124"/>
                  <a:gd name="T25" fmla="*/ 145 h 190"/>
                  <a:gd name="T26" fmla="*/ 0 w 124"/>
                  <a:gd name="T27" fmla="*/ 145 h 190"/>
                  <a:gd name="T28" fmla="*/ 0 w 124"/>
                  <a:gd name="T29" fmla="*/ 120 h 190"/>
                  <a:gd name="T30" fmla="*/ 71 w 124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4" y="124"/>
                    </a:lnTo>
                    <a:lnTo>
                      <a:pt x="124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" name="Freeform 61">
                <a:extLst>
                  <a:ext uri="{FF2B5EF4-FFF2-40B4-BE49-F238E27FC236}">
                    <a16:creationId xmlns:a16="http://schemas.microsoft.com/office/drawing/2014/main" id="{FF866BD3-1A29-4660-8BAC-47D8874C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915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5 w 16"/>
                  <a:gd name="T11" fmla="*/ 10 h 29"/>
                  <a:gd name="T12" fmla="*/ 5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Freeform 62">
                <a:extLst>
                  <a:ext uri="{FF2B5EF4-FFF2-40B4-BE49-F238E27FC236}">
                    <a16:creationId xmlns:a16="http://schemas.microsoft.com/office/drawing/2014/main" id="{6C837075-4253-47C7-9E9D-BCEB90BAB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839"/>
                <a:ext cx="51" cy="91"/>
              </a:xfrm>
              <a:custGeom>
                <a:avLst/>
                <a:gdLst>
                  <a:gd name="T0" fmla="*/ 27 w 108"/>
                  <a:gd name="T1" fmla="*/ 172 h 194"/>
                  <a:gd name="T2" fmla="*/ 108 w 108"/>
                  <a:gd name="T3" fmla="*/ 172 h 194"/>
                  <a:gd name="T4" fmla="*/ 108 w 108"/>
                  <a:gd name="T5" fmla="*/ 194 h 194"/>
                  <a:gd name="T6" fmla="*/ 0 w 108"/>
                  <a:gd name="T7" fmla="*/ 194 h 194"/>
                  <a:gd name="T8" fmla="*/ 0 w 108"/>
                  <a:gd name="T9" fmla="*/ 172 h 194"/>
                  <a:gd name="T10" fmla="*/ 35 w 108"/>
                  <a:gd name="T11" fmla="*/ 132 h 194"/>
                  <a:gd name="T12" fmla="*/ 64 w 108"/>
                  <a:gd name="T13" fmla="*/ 99 h 194"/>
                  <a:gd name="T14" fmla="*/ 79 w 108"/>
                  <a:gd name="T15" fmla="*/ 75 h 194"/>
                  <a:gd name="T16" fmla="*/ 84 w 108"/>
                  <a:gd name="T17" fmla="*/ 56 h 194"/>
                  <a:gd name="T18" fmla="*/ 74 w 108"/>
                  <a:gd name="T19" fmla="*/ 32 h 194"/>
                  <a:gd name="T20" fmla="*/ 49 w 108"/>
                  <a:gd name="T21" fmla="*/ 22 h 194"/>
                  <a:gd name="T22" fmla="*/ 26 w 108"/>
                  <a:gd name="T23" fmla="*/ 26 h 194"/>
                  <a:gd name="T24" fmla="*/ 1 w 108"/>
                  <a:gd name="T25" fmla="*/ 39 h 194"/>
                  <a:gd name="T26" fmla="*/ 1 w 108"/>
                  <a:gd name="T27" fmla="*/ 13 h 194"/>
                  <a:gd name="T28" fmla="*/ 27 w 108"/>
                  <a:gd name="T29" fmla="*/ 4 h 194"/>
                  <a:gd name="T30" fmla="*/ 49 w 108"/>
                  <a:gd name="T31" fmla="*/ 0 h 194"/>
                  <a:gd name="T32" fmla="*/ 91 w 108"/>
                  <a:gd name="T33" fmla="*/ 15 h 194"/>
                  <a:gd name="T34" fmla="*/ 107 w 108"/>
                  <a:gd name="T35" fmla="*/ 55 h 194"/>
                  <a:gd name="T36" fmla="*/ 103 w 108"/>
                  <a:gd name="T37" fmla="*/ 77 h 194"/>
                  <a:gd name="T38" fmla="*/ 89 w 108"/>
                  <a:gd name="T39" fmla="*/ 102 h 194"/>
                  <a:gd name="T40" fmla="*/ 71 w 108"/>
                  <a:gd name="T41" fmla="*/ 123 h 194"/>
                  <a:gd name="T42" fmla="*/ 27 w 108"/>
                  <a:gd name="T43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94">
                    <a:moveTo>
                      <a:pt x="27" y="172"/>
                    </a:moveTo>
                    <a:lnTo>
                      <a:pt x="108" y="172"/>
                    </a:lnTo>
                    <a:lnTo>
                      <a:pt x="108" y="194"/>
                    </a:lnTo>
                    <a:lnTo>
                      <a:pt x="0" y="194"/>
                    </a:lnTo>
                    <a:lnTo>
                      <a:pt x="0" y="172"/>
                    </a:lnTo>
                    <a:cubicBezTo>
                      <a:pt x="8" y="162"/>
                      <a:pt x="20" y="149"/>
                      <a:pt x="35" y="132"/>
                    </a:cubicBezTo>
                    <a:cubicBezTo>
                      <a:pt x="51" y="115"/>
                      <a:pt x="60" y="104"/>
                      <a:pt x="64" y="99"/>
                    </a:cubicBezTo>
                    <a:cubicBezTo>
                      <a:pt x="71" y="90"/>
                      <a:pt x="77" y="82"/>
                      <a:pt x="79" y="75"/>
                    </a:cubicBezTo>
                    <a:cubicBezTo>
                      <a:pt x="82" y="69"/>
                      <a:pt x="84" y="63"/>
                      <a:pt x="84" y="56"/>
                    </a:cubicBezTo>
                    <a:cubicBezTo>
                      <a:pt x="84" y="46"/>
                      <a:pt x="81" y="38"/>
                      <a:pt x="74" y="32"/>
                    </a:cubicBezTo>
                    <a:cubicBezTo>
                      <a:pt x="68" y="25"/>
                      <a:pt x="60" y="22"/>
                      <a:pt x="49" y="22"/>
                    </a:cubicBezTo>
                    <a:cubicBezTo>
                      <a:pt x="42" y="22"/>
                      <a:pt x="35" y="23"/>
                      <a:pt x="26" y="26"/>
                    </a:cubicBezTo>
                    <a:cubicBezTo>
                      <a:pt x="18" y="29"/>
                      <a:pt x="10" y="33"/>
                      <a:pt x="1" y="39"/>
                    </a:cubicBezTo>
                    <a:lnTo>
                      <a:pt x="1" y="13"/>
                    </a:lnTo>
                    <a:cubicBezTo>
                      <a:pt x="10" y="9"/>
                      <a:pt x="19" y="6"/>
                      <a:pt x="27" y="4"/>
                    </a:cubicBezTo>
                    <a:cubicBezTo>
                      <a:pt x="35" y="1"/>
                      <a:pt x="42" y="0"/>
                      <a:pt x="49" y="0"/>
                    </a:cubicBezTo>
                    <a:cubicBezTo>
                      <a:pt x="67" y="0"/>
                      <a:pt x="81" y="5"/>
                      <a:pt x="91" y="15"/>
                    </a:cubicBezTo>
                    <a:cubicBezTo>
                      <a:pt x="102" y="25"/>
                      <a:pt x="107" y="38"/>
                      <a:pt x="107" y="55"/>
                    </a:cubicBezTo>
                    <a:cubicBezTo>
                      <a:pt x="107" y="63"/>
                      <a:pt x="106" y="70"/>
                      <a:pt x="103" y="77"/>
                    </a:cubicBezTo>
                    <a:cubicBezTo>
                      <a:pt x="101" y="84"/>
                      <a:pt x="96" y="92"/>
                      <a:pt x="89" y="102"/>
                    </a:cubicBezTo>
                    <a:cubicBezTo>
                      <a:pt x="87" y="104"/>
                      <a:pt x="81" y="111"/>
                      <a:pt x="71" y="123"/>
                    </a:cubicBezTo>
                    <a:cubicBezTo>
                      <a:pt x="60" y="135"/>
                      <a:pt x="46" y="151"/>
                      <a:pt x="27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Rectangle 63">
                <a:extLst>
                  <a:ext uri="{FF2B5EF4-FFF2-40B4-BE49-F238E27FC236}">
                    <a16:creationId xmlns:a16="http://schemas.microsoft.com/office/drawing/2014/main" id="{3A897757-5002-4E06-87FD-10EE73E6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2759"/>
                <a:ext cx="296" cy="255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Freeform 64">
                <a:extLst>
                  <a:ext uri="{FF2B5EF4-FFF2-40B4-BE49-F238E27FC236}">
                    <a16:creationId xmlns:a16="http://schemas.microsoft.com/office/drawing/2014/main" id="{3ABBE510-5AA1-4DA6-9CC8-81BD2E107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3" y="2841"/>
                <a:ext cx="59" cy="89"/>
              </a:xfrm>
              <a:custGeom>
                <a:avLst/>
                <a:gdLst>
                  <a:gd name="T0" fmla="*/ 77 w 125"/>
                  <a:gd name="T1" fmla="*/ 22 h 190"/>
                  <a:gd name="T2" fmla="*/ 19 w 125"/>
                  <a:gd name="T3" fmla="*/ 124 h 190"/>
                  <a:gd name="T4" fmla="*/ 77 w 125"/>
                  <a:gd name="T5" fmla="*/ 124 h 190"/>
                  <a:gd name="T6" fmla="*/ 77 w 125"/>
                  <a:gd name="T7" fmla="*/ 22 h 190"/>
                  <a:gd name="T8" fmla="*/ 71 w 125"/>
                  <a:gd name="T9" fmla="*/ 0 h 190"/>
                  <a:gd name="T10" fmla="*/ 100 w 125"/>
                  <a:gd name="T11" fmla="*/ 0 h 190"/>
                  <a:gd name="T12" fmla="*/ 100 w 125"/>
                  <a:gd name="T13" fmla="*/ 124 h 190"/>
                  <a:gd name="T14" fmla="*/ 125 w 125"/>
                  <a:gd name="T15" fmla="*/ 124 h 190"/>
                  <a:gd name="T16" fmla="*/ 125 w 125"/>
                  <a:gd name="T17" fmla="*/ 145 h 190"/>
                  <a:gd name="T18" fmla="*/ 100 w 125"/>
                  <a:gd name="T19" fmla="*/ 145 h 190"/>
                  <a:gd name="T20" fmla="*/ 100 w 125"/>
                  <a:gd name="T21" fmla="*/ 190 h 190"/>
                  <a:gd name="T22" fmla="*/ 77 w 125"/>
                  <a:gd name="T23" fmla="*/ 190 h 190"/>
                  <a:gd name="T24" fmla="*/ 77 w 125"/>
                  <a:gd name="T25" fmla="*/ 145 h 190"/>
                  <a:gd name="T26" fmla="*/ 0 w 125"/>
                  <a:gd name="T27" fmla="*/ 145 h 190"/>
                  <a:gd name="T28" fmla="*/ 0 w 125"/>
                  <a:gd name="T29" fmla="*/ 120 h 190"/>
                  <a:gd name="T30" fmla="*/ 71 w 125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Freeform 65">
                <a:extLst>
                  <a:ext uri="{FF2B5EF4-FFF2-40B4-BE49-F238E27FC236}">
                    <a16:creationId xmlns:a16="http://schemas.microsoft.com/office/drawing/2014/main" id="{4DB621BC-3A92-400A-9EFF-8908847D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915"/>
                <a:ext cx="16" cy="29"/>
              </a:xfrm>
              <a:custGeom>
                <a:avLst/>
                <a:gdLst>
                  <a:gd name="T0" fmla="*/ 4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4 w 16"/>
                  <a:gd name="T11" fmla="*/ 10 h 29"/>
                  <a:gd name="T12" fmla="*/ 4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Freeform 66">
                <a:extLst>
                  <a:ext uri="{FF2B5EF4-FFF2-40B4-BE49-F238E27FC236}">
                    <a16:creationId xmlns:a16="http://schemas.microsoft.com/office/drawing/2014/main" id="{136EF1A9-1AE6-493E-9650-161BFDB2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839"/>
                <a:ext cx="53" cy="93"/>
              </a:xfrm>
              <a:custGeom>
                <a:avLst/>
                <a:gdLst>
                  <a:gd name="T0" fmla="*/ 78 w 113"/>
                  <a:gd name="T1" fmla="*/ 92 h 198"/>
                  <a:gd name="T2" fmla="*/ 103 w 113"/>
                  <a:gd name="T3" fmla="*/ 108 h 198"/>
                  <a:gd name="T4" fmla="*/ 113 w 113"/>
                  <a:gd name="T5" fmla="*/ 139 h 198"/>
                  <a:gd name="T6" fmla="*/ 95 w 113"/>
                  <a:gd name="T7" fmla="*/ 182 h 198"/>
                  <a:gd name="T8" fmla="*/ 46 w 113"/>
                  <a:gd name="T9" fmla="*/ 198 h 198"/>
                  <a:gd name="T10" fmla="*/ 24 w 113"/>
                  <a:gd name="T11" fmla="*/ 195 h 198"/>
                  <a:gd name="T12" fmla="*/ 0 w 113"/>
                  <a:gd name="T13" fmla="*/ 188 h 198"/>
                  <a:gd name="T14" fmla="*/ 0 w 113"/>
                  <a:gd name="T15" fmla="*/ 164 h 198"/>
                  <a:gd name="T16" fmla="*/ 21 w 113"/>
                  <a:gd name="T17" fmla="*/ 173 h 198"/>
                  <a:gd name="T18" fmla="*/ 45 w 113"/>
                  <a:gd name="T19" fmla="*/ 176 h 198"/>
                  <a:gd name="T20" fmla="*/ 78 w 113"/>
                  <a:gd name="T21" fmla="*/ 167 h 198"/>
                  <a:gd name="T22" fmla="*/ 90 w 113"/>
                  <a:gd name="T23" fmla="*/ 139 h 198"/>
                  <a:gd name="T24" fmla="*/ 79 w 113"/>
                  <a:gd name="T25" fmla="*/ 113 h 198"/>
                  <a:gd name="T26" fmla="*/ 50 w 113"/>
                  <a:gd name="T27" fmla="*/ 103 h 198"/>
                  <a:gd name="T28" fmla="*/ 30 w 113"/>
                  <a:gd name="T29" fmla="*/ 103 h 198"/>
                  <a:gd name="T30" fmla="*/ 30 w 113"/>
                  <a:gd name="T31" fmla="*/ 82 h 198"/>
                  <a:gd name="T32" fmla="*/ 51 w 113"/>
                  <a:gd name="T33" fmla="*/ 82 h 198"/>
                  <a:gd name="T34" fmla="*/ 77 w 113"/>
                  <a:gd name="T35" fmla="*/ 74 h 198"/>
                  <a:gd name="T36" fmla="*/ 86 w 113"/>
                  <a:gd name="T37" fmla="*/ 52 h 198"/>
                  <a:gd name="T38" fmla="*/ 76 w 113"/>
                  <a:gd name="T39" fmla="*/ 30 h 198"/>
                  <a:gd name="T40" fmla="*/ 50 w 113"/>
                  <a:gd name="T41" fmla="*/ 22 h 198"/>
                  <a:gd name="T42" fmla="*/ 29 w 113"/>
                  <a:gd name="T43" fmla="*/ 24 h 198"/>
                  <a:gd name="T44" fmla="*/ 5 w 113"/>
                  <a:gd name="T45" fmla="*/ 32 h 198"/>
                  <a:gd name="T46" fmla="*/ 5 w 113"/>
                  <a:gd name="T47" fmla="*/ 9 h 198"/>
                  <a:gd name="T48" fmla="*/ 30 w 113"/>
                  <a:gd name="T49" fmla="*/ 2 h 198"/>
                  <a:gd name="T50" fmla="*/ 52 w 113"/>
                  <a:gd name="T51" fmla="*/ 0 h 198"/>
                  <a:gd name="T52" fmla="*/ 93 w 113"/>
                  <a:gd name="T53" fmla="*/ 14 h 198"/>
                  <a:gd name="T54" fmla="*/ 109 w 113"/>
                  <a:gd name="T55" fmla="*/ 50 h 198"/>
                  <a:gd name="T56" fmla="*/ 101 w 113"/>
                  <a:gd name="T57" fmla="*/ 77 h 198"/>
                  <a:gd name="T58" fmla="*/ 78 w 113"/>
                  <a:gd name="T59" fmla="*/ 9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98">
                    <a:moveTo>
                      <a:pt x="78" y="92"/>
                    </a:moveTo>
                    <a:cubicBezTo>
                      <a:pt x="89" y="94"/>
                      <a:pt x="97" y="100"/>
                      <a:pt x="103" y="108"/>
                    </a:cubicBezTo>
                    <a:cubicBezTo>
                      <a:pt x="110" y="116"/>
                      <a:pt x="113" y="127"/>
                      <a:pt x="113" y="139"/>
                    </a:cubicBezTo>
                    <a:cubicBezTo>
                      <a:pt x="113" y="158"/>
                      <a:pt x="107" y="172"/>
                      <a:pt x="95" y="182"/>
                    </a:cubicBezTo>
                    <a:cubicBezTo>
                      <a:pt x="84" y="193"/>
                      <a:pt x="67" y="198"/>
                      <a:pt x="46" y="198"/>
                    </a:cubicBezTo>
                    <a:cubicBezTo>
                      <a:pt x="39" y="198"/>
                      <a:pt x="31" y="197"/>
                      <a:pt x="24" y="195"/>
                    </a:cubicBezTo>
                    <a:cubicBezTo>
                      <a:pt x="16" y="194"/>
                      <a:pt x="8" y="192"/>
                      <a:pt x="0" y="188"/>
                    </a:cubicBezTo>
                    <a:lnTo>
                      <a:pt x="0" y="164"/>
                    </a:lnTo>
                    <a:cubicBezTo>
                      <a:pt x="7" y="168"/>
                      <a:pt x="14" y="171"/>
                      <a:pt x="21" y="173"/>
                    </a:cubicBezTo>
                    <a:cubicBezTo>
                      <a:pt x="29" y="175"/>
                      <a:pt x="37" y="176"/>
                      <a:pt x="45" y="176"/>
                    </a:cubicBezTo>
                    <a:cubicBezTo>
                      <a:pt x="60" y="176"/>
                      <a:pt x="71" y="173"/>
                      <a:pt x="78" y="167"/>
                    </a:cubicBezTo>
                    <a:cubicBezTo>
                      <a:pt x="86" y="160"/>
                      <a:pt x="90" y="151"/>
                      <a:pt x="90" y="139"/>
                    </a:cubicBezTo>
                    <a:cubicBezTo>
                      <a:pt x="90" y="128"/>
                      <a:pt x="86" y="119"/>
                      <a:pt x="79" y="113"/>
                    </a:cubicBezTo>
                    <a:cubicBezTo>
                      <a:pt x="72" y="106"/>
                      <a:pt x="62" y="103"/>
                      <a:pt x="50" y="103"/>
                    </a:cubicBezTo>
                    <a:lnTo>
                      <a:pt x="30" y="103"/>
                    </a:lnTo>
                    <a:lnTo>
                      <a:pt x="30" y="82"/>
                    </a:lnTo>
                    <a:lnTo>
                      <a:pt x="51" y="82"/>
                    </a:lnTo>
                    <a:cubicBezTo>
                      <a:pt x="62" y="82"/>
                      <a:pt x="71" y="79"/>
                      <a:pt x="77" y="74"/>
                    </a:cubicBezTo>
                    <a:cubicBezTo>
                      <a:pt x="83" y="69"/>
                      <a:pt x="86" y="62"/>
                      <a:pt x="86" y="52"/>
                    </a:cubicBezTo>
                    <a:cubicBezTo>
                      <a:pt x="86" y="43"/>
                      <a:pt x="83" y="35"/>
                      <a:pt x="76" y="30"/>
                    </a:cubicBezTo>
                    <a:cubicBezTo>
                      <a:pt x="70" y="25"/>
                      <a:pt x="61" y="22"/>
                      <a:pt x="50" y="22"/>
                    </a:cubicBezTo>
                    <a:cubicBezTo>
                      <a:pt x="43" y="22"/>
                      <a:pt x="37" y="23"/>
                      <a:pt x="29" y="24"/>
                    </a:cubicBezTo>
                    <a:cubicBezTo>
                      <a:pt x="22" y="26"/>
                      <a:pt x="14" y="28"/>
                      <a:pt x="5" y="32"/>
                    </a:cubicBezTo>
                    <a:lnTo>
                      <a:pt x="5" y="9"/>
                    </a:lnTo>
                    <a:cubicBezTo>
                      <a:pt x="14" y="6"/>
                      <a:pt x="22" y="4"/>
                      <a:pt x="30" y="2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69" y="0"/>
                      <a:pt x="83" y="5"/>
                      <a:pt x="93" y="14"/>
                    </a:cubicBezTo>
                    <a:cubicBezTo>
                      <a:pt x="104" y="23"/>
                      <a:pt x="109" y="35"/>
                      <a:pt x="109" y="50"/>
                    </a:cubicBezTo>
                    <a:cubicBezTo>
                      <a:pt x="109" y="60"/>
                      <a:pt x="106" y="69"/>
                      <a:pt x="101" y="77"/>
                    </a:cubicBezTo>
                    <a:cubicBezTo>
                      <a:pt x="95" y="84"/>
                      <a:pt x="88" y="89"/>
                      <a:pt x="78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Rectangle 67">
                <a:extLst>
                  <a:ext uri="{FF2B5EF4-FFF2-40B4-BE49-F238E27FC236}">
                    <a16:creationId xmlns:a16="http://schemas.microsoft.com/office/drawing/2014/main" id="{C0052921-CBC1-461A-9990-B582343C4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2759"/>
                <a:ext cx="295" cy="255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" name="Freeform 68">
                <a:extLst>
                  <a:ext uri="{FF2B5EF4-FFF2-40B4-BE49-F238E27FC236}">
                    <a16:creationId xmlns:a16="http://schemas.microsoft.com/office/drawing/2014/main" id="{D7716B4F-2708-4D52-BB79-0EC1D114BF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1" y="2841"/>
                <a:ext cx="59" cy="89"/>
              </a:xfrm>
              <a:custGeom>
                <a:avLst/>
                <a:gdLst>
                  <a:gd name="T0" fmla="*/ 77 w 125"/>
                  <a:gd name="T1" fmla="*/ 22 h 190"/>
                  <a:gd name="T2" fmla="*/ 19 w 125"/>
                  <a:gd name="T3" fmla="*/ 124 h 190"/>
                  <a:gd name="T4" fmla="*/ 77 w 125"/>
                  <a:gd name="T5" fmla="*/ 124 h 190"/>
                  <a:gd name="T6" fmla="*/ 77 w 125"/>
                  <a:gd name="T7" fmla="*/ 22 h 190"/>
                  <a:gd name="T8" fmla="*/ 71 w 125"/>
                  <a:gd name="T9" fmla="*/ 0 h 190"/>
                  <a:gd name="T10" fmla="*/ 100 w 125"/>
                  <a:gd name="T11" fmla="*/ 0 h 190"/>
                  <a:gd name="T12" fmla="*/ 100 w 125"/>
                  <a:gd name="T13" fmla="*/ 124 h 190"/>
                  <a:gd name="T14" fmla="*/ 125 w 125"/>
                  <a:gd name="T15" fmla="*/ 124 h 190"/>
                  <a:gd name="T16" fmla="*/ 125 w 125"/>
                  <a:gd name="T17" fmla="*/ 145 h 190"/>
                  <a:gd name="T18" fmla="*/ 100 w 125"/>
                  <a:gd name="T19" fmla="*/ 145 h 190"/>
                  <a:gd name="T20" fmla="*/ 100 w 125"/>
                  <a:gd name="T21" fmla="*/ 190 h 190"/>
                  <a:gd name="T22" fmla="*/ 77 w 125"/>
                  <a:gd name="T23" fmla="*/ 190 h 190"/>
                  <a:gd name="T24" fmla="*/ 77 w 125"/>
                  <a:gd name="T25" fmla="*/ 145 h 190"/>
                  <a:gd name="T26" fmla="*/ 0 w 125"/>
                  <a:gd name="T27" fmla="*/ 145 h 190"/>
                  <a:gd name="T28" fmla="*/ 0 w 125"/>
                  <a:gd name="T29" fmla="*/ 120 h 190"/>
                  <a:gd name="T30" fmla="*/ 71 w 125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Freeform 69">
                <a:extLst>
                  <a:ext uri="{FF2B5EF4-FFF2-40B4-BE49-F238E27FC236}">
                    <a16:creationId xmlns:a16="http://schemas.microsoft.com/office/drawing/2014/main" id="{983EE315-B15F-4559-9E10-C07F8AA71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915"/>
                <a:ext cx="16" cy="29"/>
              </a:xfrm>
              <a:custGeom>
                <a:avLst/>
                <a:gdLst>
                  <a:gd name="T0" fmla="*/ 4 w 16"/>
                  <a:gd name="T1" fmla="*/ 0 h 29"/>
                  <a:gd name="T2" fmla="*/ 16 w 16"/>
                  <a:gd name="T3" fmla="*/ 0 h 29"/>
                  <a:gd name="T4" fmla="*/ 16 w 16"/>
                  <a:gd name="T5" fmla="*/ 10 h 29"/>
                  <a:gd name="T6" fmla="*/ 7 w 16"/>
                  <a:gd name="T7" fmla="*/ 29 h 29"/>
                  <a:gd name="T8" fmla="*/ 0 w 16"/>
                  <a:gd name="T9" fmla="*/ 29 h 29"/>
                  <a:gd name="T10" fmla="*/ 4 w 16"/>
                  <a:gd name="T11" fmla="*/ 10 h 29"/>
                  <a:gd name="T12" fmla="*/ 4 w 1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4" y="0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Freeform 70">
                <a:extLst>
                  <a:ext uri="{FF2B5EF4-FFF2-40B4-BE49-F238E27FC236}">
                    <a16:creationId xmlns:a16="http://schemas.microsoft.com/office/drawing/2014/main" id="{FFCB26E3-6FC1-49D9-BD0B-61FE3EED8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7" y="2841"/>
                <a:ext cx="59" cy="89"/>
              </a:xfrm>
              <a:custGeom>
                <a:avLst/>
                <a:gdLst>
                  <a:gd name="T0" fmla="*/ 77 w 125"/>
                  <a:gd name="T1" fmla="*/ 22 h 190"/>
                  <a:gd name="T2" fmla="*/ 19 w 125"/>
                  <a:gd name="T3" fmla="*/ 124 h 190"/>
                  <a:gd name="T4" fmla="*/ 77 w 125"/>
                  <a:gd name="T5" fmla="*/ 124 h 190"/>
                  <a:gd name="T6" fmla="*/ 77 w 125"/>
                  <a:gd name="T7" fmla="*/ 22 h 190"/>
                  <a:gd name="T8" fmla="*/ 71 w 125"/>
                  <a:gd name="T9" fmla="*/ 0 h 190"/>
                  <a:gd name="T10" fmla="*/ 100 w 125"/>
                  <a:gd name="T11" fmla="*/ 0 h 190"/>
                  <a:gd name="T12" fmla="*/ 100 w 125"/>
                  <a:gd name="T13" fmla="*/ 124 h 190"/>
                  <a:gd name="T14" fmla="*/ 125 w 125"/>
                  <a:gd name="T15" fmla="*/ 124 h 190"/>
                  <a:gd name="T16" fmla="*/ 125 w 125"/>
                  <a:gd name="T17" fmla="*/ 145 h 190"/>
                  <a:gd name="T18" fmla="*/ 100 w 125"/>
                  <a:gd name="T19" fmla="*/ 145 h 190"/>
                  <a:gd name="T20" fmla="*/ 100 w 125"/>
                  <a:gd name="T21" fmla="*/ 190 h 190"/>
                  <a:gd name="T22" fmla="*/ 77 w 125"/>
                  <a:gd name="T23" fmla="*/ 190 h 190"/>
                  <a:gd name="T24" fmla="*/ 77 w 125"/>
                  <a:gd name="T25" fmla="*/ 145 h 190"/>
                  <a:gd name="T26" fmla="*/ 0 w 125"/>
                  <a:gd name="T27" fmla="*/ 145 h 190"/>
                  <a:gd name="T28" fmla="*/ 0 w 125"/>
                  <a:gd name="T29" fmla="*/ 120 h 190"/>
                  <a:gd name="T30" fmla="*/ 71 w 125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90">
                    <a:moveTo>
                      <a:pt x="77" y="22"/>
                    </a:moveTo>
                    <a:lnTo>
                      <a:pt x="19" y="124"/>
                    </a:lnTo>
                    <a:lnTo>
                      <a:pt x="77" y="124"/>
                    </a:lnTo>
                    <a:lnTo>
                      <a:pt x="77" y="22"/>
                    </a:lnTo>
                    <a:close/>
                    <a:moveTo>
                      <a:pt x="71" y="0"/>
                    </a:moveTo>
                    <a:lnTo>
                      <a:pt x="100" y="0"/>
                    </a:lnTo>
                    <a:lnTo>
                      <a:pt x="100" y="124"/>
                    </a:lnTo>
                    <a:lnTo>
                      <a:pt x="125" y="124"/>
                    </a:lnTo>
                    <a:lnTo>
                      <a:pt x="125" y="145"/>
                    </a:lnTo>
                    <a:lnTo>
                      <a:pt x="100" y="145"/>
                    </a:lnTo>
                    <a:lnTo>
                      <a:pt x="100" y="190"/>
                    </a:lnTo>
                    <a:lnTo>
                      <a:pt x="77" y="190"/>
                    </a:lnTo>
                    <a:lnTo>
                      <a:pt x="77" y="145"/>
                    </a:lnTo>
                    <a:lnTo>
                      <a:pt x="0" y="145"/>
                    </a:lnTo>
                    <a:lnTo>
                      <a:pt x="0" y="1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Line 71">
                <a:extLst>
                  <a:ext uri="{FF2B5EF4-FFF2-40B4-BE49-F238E27FC236}">
                    <a16:creationId xmlns:a16="http://schemas.microsoft.com/office/drawing/2014/main" id="{0DFCB88D-40C1-4F34-A2A5-275D5EFA6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542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Line 72">
                <a:extLst>
                  <a:ext uri="{FF2B5EF4-FFF2-40B4-BE49-F238E27FC236}">
                    <a16:creationId xmlns:a16="http://schemas.microsoft.com/office/drawing/2014/main" id="{C39BD4C0-FC5C-48D6-9C1E-3000CDD53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8" y="1995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Line 73">
                <a:extLst>
                  <a:ext uri="{FF2B5EF4-FFF2-40B4-BE49-F238E27FC236}">
                    <a16:creationId xmlns:a16="http://schemas.microsoft.com/office/drawing/2014/main" id="{FC910853-9129-48AB-BA78-4A239805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8" y="2443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Line 74">
                <a:extLst>
                  <a:ext uri="{FF2B5EF4-FFF2-40B4-BE49-F238E27FC236}">
                    <a16:creationId xmlns:a16="http://schemas.microsoft.com/office/drawing/2014/main" id="{11CB52D6-8F9C-4063-914D-4533F664E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8" y="2878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Line 75">
                <a:extLst>
                  <a:ext uri="{FF2B5EF4-FFF2-40B4-BE49-F238E27FC236}">
                    <a16:creationId xmlns:a16="http://schemas.microsoft.com/office/drawing/2014/main" id="{96557133-404B-4193-BA14-66FA45021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2" y="1542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Line 76">
                <a:extLst>
                  <a:ext uri="{FF2B5EF4-FFF2-40B4-BE49-F238E27FC236}">
                    <a16:creationId xmlns:a16="http://schemas.microsoft.com/office/drawing/2014/main" id="{06F38D42-5D27-4CF4-A285-B4BB2FD58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1995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Line 77">
                <a:extLst>
                  <a:ext uri="{FF2B5EF4-FFF2-40B4-BE49-F238E27FC236}">
                    <a16:creationId xmlns:a16="http://schemas.microsoft.com/office/drawing/2014/main" id="{99A856E1-C160-4D3C-B415-CF7F42BA5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2443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Line 78">
                <a:extLst>
                  <a:ext uri="{FF2B5EF4-FFF2-40B4-BE49-F238E27FC236}">
                    <a16:creationId xmlns:a16="http://schemas.microsoft.com/office/drawing/2014/main" id="{25E60561-26FD-41A5-BF4D-BC6F7E9BB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2878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Line 79">
                <a:extLst>
                  <a:ext uri="{FF2B5EF4-FFF2-40B4-BE49-F238E27FC236}">
                    <a16:creationId xmlns:a16="http://schemas.microsoft.com/office/drawing/2014/main" id="{AD211B44-92E1-44ED-9A8E-3AEB44A7C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5" y="1542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Line 80">
                <a:extLst>
                  <a:ext uri="{FF2B5EF4-FFF2-40B4-BE49-F238E27FC236}">
                    <a16:creationId xmlns:a16="http://schemas.microsoft.com/office/drawing/2014/main" id="{89024AA3-6B16-4DC8-9E52-DF6C4C77D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1" y="2008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Line 81">
                <a:extLst>
                  <a:ext uri="{FF2B5EF4-FFF2-40B4-BE49-F238E27FC236}">
                    <a16:creationId xmlns:a16="http://schemas.microsoft.com/office/drawing/2014/main" id="{4F05D172-822B-4686-8643-8029F6581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1" y="2457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Line 82">
                <a:extLst>
                  <a:ext uri="{FF2B5EF4-FFF2-40B4-BE49-F238E27FC236}">
                    <a16:creationId xmlns:a16="http://schemas.microsoft.com/office/drawing/2014/main" id="{1DDA0B0F-4CE3-475F-BC8C-AEE24AA6E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1" y="2891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Freeform 83">
                <a:extLst>
                  <a:ext uri="{FF2B5EF4-FFF2-40B4-BE49-F238E27FC236}">
                    <a16:creationId xmlns:a16="http://schemas.microsoft.com/office/drawing/2014/main" id="{A53AA0D6-CBB6-4BAC-9857-701ECAC58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1302"/>
                <a:ext cx="113" cy="224"/>
              </a:xfrm>
              <a:custGeom>
                <a:avLst/>
                <a:gdLst>
                  <a:gd name="T0" fmla="*/ 240 w 240"/>
                  <a:gd name="T1" fmla="*/ 476 h 476"/>
                  <a:gd name="T2" fmla="*/ 2 w 240"/>
                  <a:gd name="T3" fmla="*/ 242 h 476"/>
                  <a:gd name="T4" fmla="*/ 233 w 240"/>
                  <a:gd name="T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76">
                    <a:moveTo>
                      <a:pt x="240" y="476"/>
                    </a:moveTo>
                    <a:cubicBezTo>
                      <a:pt x="110" y="476"/>
                      <a:pt x="4" y="372"/>
                      <a:pt x="2" y="242"/>
                    </a:cubicBezTo>
                    <a:cubicBezTo>
                      <a:pt x="0" y="112"/>
                      <a:pt x="103" y="4"/>
                      <a:pt x="233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Line 84">
                <a:extLst>
                  <a:ext uri="{FF2B5EF4-FFF2-40B4-BE49-F238E27FC236}">
                    <a16:creationId xmlns:a16="http://schemas.microsoft.com/office/drawing/2014/main" id="{DF24B22C-284B-438A-8051-2ABA70C7D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" y="1529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Freeform 85">
                <a:extLst>
                  <a:ext uri="{FF2B5EF4-FFF2-40B4-BE49-F238E27FC236}">
                    <a16:creationId xmlns:a16="http://schemas.microsoft.com/office/drawing/2014/main" id="{5EE8EC45-9243-492F-9DC3-77E9BA21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1304"/>
                <a:ext cx="113" cy="237"/>
              </a:xfrm>
              <a:custGeom>
                <a:avLst/>
                <a:gdLst>
                  <a:gd name="T0" fmla="*/ 0 w 240"/>
                  <a:gd name="T1" fmla="*/ 504 h 504"/>
                  <a:gd name="T2" fmla="*/ 238 w 240"/>
                  <a:gd name="T3" fmla="*/ 256 h 504"/>
                  <a:gd name="T4" fmla="*/ 7 w 240"/>
                  <a:gd name="T5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04">
                    <a:moveTo>
                      <a:pt x="0" y="504"/>
                    </a:moveTo>
                    <a:cubicBezTo>
                      <a:pt x="130" y="504"/>
                      <a:pt x="236" y="393"/>
                      <a:pt x="238" y="256"/>
                    </a:cubicBezTo>
                    <a:cubicBezTo>
                      <a:pt x="240" y="118"/>
                      <a:pt x="137" y="4"/>
                      <a:pt x="7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Line 86">
                <a:extLst>
                  <a:ext uri="{FF2B5EF4-FFF2-40B4-BE49-F238E27FC236}">
                    <a16:creationId xmlns:a16="http://schemas.microsoft.com/office/drawing/2014/main" id="{933FBB98-1D9A-4D7B-B53D-95C583306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6" y="1543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Line 87">
                <a:extLst>
                  <a:ext uri="{FF2B5EF4-FFF2-40B4-BE49-F238E27FC236}">
                    <a16:creationId xmlns:a16="http://schemas.microsoft.com/office/drawing/2014/main" id="{7715AFCA-5181-45BF-A385-ED41822E3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1" y="1305"/>
                <a:ext cx="2445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Freeform 88">
                <a:extLst>
                  <a:ext uri="{FF2B5EF4-FFF2-40B4-BE49-F238E27FC236}">
                    <a16:creationId xmlns:a16="http://schemas.microsoft.com/office/drawing/2014/main" id="{5147F9E4-E81E-4D0D-B462-50ABCA3D3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754"/>
                <a:ext cx="113" cy="224"/>
              </a:xfrm>
              <a:custGeom>
                <a:avLst/>
                <a:gdLst>
                  <a:gd name="T0" fmla="*/ 240 w 240"/>
                  <a:gd name="T1" fmla="*/ 476 h 476"/>
                  <a:gd name="T2" fmla="*/ 2 w 240"/>
                  <a:gd name="T3" fmla="*/ 241 h 476"/>
                  <a:gd name="T4" fmla="*/ 233 w 240"/>
                  <a:gd name="T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76">
                    <a:moveTo>
                      <a:pt x="240" y="476"/>
                    </a:moveTo>
                    <a:cubicBezTo>
                      <a:pt x="110" y="476"/>
                      <a:pt x="4" y="371"/>
                      <a:pt x="2" y="241"/>
                    </a:cubicBezTo>
                    <a:cubicBezTo>
                      <a:pt x="0" y="111"/>
                      <a:pt x="103" y="3"/>
                      <a:pt x="233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Line 89">
                <a:extLst>
                  <a:ext uri="{FF2B5EF4-FFF2-40B4-BE49-F238E27FC236}">
                    <a16:creationId xmlns:a16="http://schemas.microsoft.com/office/drawing/2014/main" id="{F3450E5F-3F89-4E7C-B747-DED3DC641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9" y="1980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Freeform 90">
                <a:extLst>
                  <a:ext uri="{FF2B5EF4-FFF2-40B4-BE49-F238E27FC236}">
                    <a16:creationId xmlns:a16="http://schemas.microsoft.com/office/drawing/2014/main" id="{93A402AF-DA35-4C9C-9253-FE37DBAC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755"/>
                <a:ext cx="113" cy="237"/>
              </a:xfrm>
              <a:custGeom>
                <a:avLst/>
                <a:gdLst>
                  <a:gd name="T0" fmla="*/ 0 w 240"/>
                  <a:gd name="T1" fmla="*/ 504 h 504"/>
                  <a:gd name="T2" fmla="*/ 238 w 240"/>
                  <a:gd name="T3" fmla="*/ 256 h 504"/>
                  <a:gd name="T4" fmla="*/ 7 w 240"/>
                  <a:gd name="T5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04">
                    <a:moveTo>
                      <a:pt x="0" y="504"/>
                    </a:moveTo>
                    <a:cubicBezTo>
                      <a:pt x="130" y="504"/>
                      <a:pt x="236" y="394"/>
                      <a:pt x="238" y="256"/>
                    </a:cubicBezTo>
                    <a:cubicBezTo>
                      <a:pt x="240" y="118"/>
                      <a:pt x="137" y="4"/>
                      <a:pt x="7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Line 91">
                <a:extLst>
                  <a:ext uri="{FF2B5EF4-FFF2-40B4-BE49-F238E27FC236}">
                    <a16:creationId xmlns:a16="http://schemas.microsoft.com/office/drawing/2014/main" id="{A99B41DA-12E2-4E4B-81FF-AC103F841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0" y="1994"/>
                <a:ext cx="24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Line 92">
                <a:extLst>
                  <a:ext uri="{FF2B5EF4-FFF2-40B4-BE49-F238E27FC236}">
                    <a16:creationId xmlns:a16="http://schemas.microsoft.com/office/drawing/2014/main" id="{5C3845C3-C85E-4156-907B-E43871364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" y="1756"/>
                <a:ext cx="2445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Freeform 93">
                <a:extLst>
                  <a:ext uri="{FF2B5EF4-FFF2-40B4-BE49-F238E27FC236}">
                    <a16:creationId xmlns:a16="http://schemas.microsoft.com/office/drawing/2014/main" id="{A0901B09-5D57-443D-8484-9F9D6E203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202"/>
                <a:ext cx="113" cy="224"/>
              </a:xfrm>
              <a:custGeom>
                <a:avLst/>
                <a:gdLst>
                  <a:gd name="T0" fmla="*/ 240 w 240"/>
                  <a:gd name="T1" fmla="*/ 476 h 476"/>
                  <a:gd name="T2" fmla="*/ 2 w 240"/>
                  <a:gd name="T3" fmla="*/ 242 h 476"/>
                  <a:gd name="T4" fmla="*/ 233 w 240"/>
                  <a:gd name="T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76">
                    <a:moveTo>
                      <a:pt x="240" y="476"/>
                    </a:moveTo>
                    <a:cubicBezTo>
                      <a:pt x="110" y="476"/>
                      <a:pt x="4" y="372"/>
                      <a:pt x="2" y="242"/>
                    </a:cubicBezTo>
                    <a:cubicBezTo>
                      <a:pt x="0" y="111"/>
                      <a:pt x="103" y="4"/>
                      <a:pt x="233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Line 94">
                <a:extLst>
                  <a:ext uri="{FF2B5EF4-FFF2-40B4-BE49-F238E27FC236}">
                    <a16:creationId xmlns:a16="http://schemas.microsoft.com/office/drawing/2014/main" id="{A8D2E1A9-506D-4C02-B2A4-FEC839BB3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" y="2428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Freeform 95">
                <a:extLst>
                  <a:ext uri="{FF2B5EF4-FFF2-40B4-BE49-F238E27FC236}">
                    <a16:creationId xmlns:a16="http://schemas.microsoft.com/office/drawing/2014/main" id="{0B324583-216D-4254-B7ED-32D6BCC5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203"/>
                <a:ext cx="114" cy="237"/>
              </a:xfrm>
              <a:custGeom>
                <a:avLst/>
                <a:gdLst>
                  <a:gd name="T0" fmla="*/ 0 w 240"/>
                  <a:gd name="T1" fmla="*/ 505 h 505"/>
                  <a:gd name="T2" fmla="*/ 238 w 240"/>
                  <a:gd name="T3" fmla="*/ 256 h 505"/>
                  <a:gd name="T4" fmla="*/ 7 w 240"/>
                  <a:gd name="T5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05">
                    <a:moveTo>
                      <a:pt x="0" y="505"/>
                    </a:moveTo>
                    <a:cubicBezTo>
                      <a:pt x="130" y="505"/>
                      <a:pt x="236" y="394"/>
                      <a:pt x="238" y="256"/>
                    </a:cubicBezTo>
                    <a:cubicBezTo>
                      <a:pt x="240" y="118"/>
                      <a:pt x="137" y="5"/>
                      <a:pt x="7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Line 96">
                <a:extLst>
                  <a:ext uri="{FF2B5EF4-FFF2-40B4-BE49-F238E27FC236}">
                    <a16:creationId xmlns:a16="http://schemas.microsoft.com/office/drawing/2014/main" id="{EDE3E83C-4BB6-4822-83D5-1EE9AAE4C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6" y="2443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Line 97">
                <a:extLst>
                  <a:ext uri="{FF2B5EF4-FFF2-40B4-BE49-F238E27FC236}">
                    <a16:creationId xmlns:a16="http://schemas.microsoft.com/office/drawing/2014/main" id="{256F44AB-36F0-4646-9BE2-83CEA760F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204"/>
                <a:ext cx="2445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Freeform 98">
                <a:extLst>
                  <a:ext uri="{FF2B5EF4-FFF2-40B4-BE49-F238E27FC236}">
                    <a16:creationId xmlns:a16="http://schemas.microsoft.com/office/drawing/2014/main" id="{84A3981E-4845-414A-BF50-5D590BDDB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632"/>
                <a:ext cx="113" cy="224"/>
              </a:xfrm>
              <a:custGeom>
                <a:avLst/>
                <a:gdLst>
                  <a:gd name="T0" fmla="*/ 240 w 240"/>
                  <a:gd name="T1" fmla="*/ 476 h 476"/>
                  <a:gd name="T2" fmla="*/ 2 w 240"/>
                  <a:gd name="T3" fmla="*/ 242 h 476"/>
                  <a:gd name="T4" fmla="*/ 233 w 240"/>
                  <a:gd name="T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476">
                    <a:moveTo>
                      <a:pt x="240" y="476"/>
                    </a:moveTo>
                    <a:cubicBezTo>
                      <a:pt x="110" y="476"/>
                      <a:pt x="4" y="372"/>
                      <a:pt x="2" y="242"/>
                    </a:cubicBezTo>
                    <a:cubicBezTo>
                      <a:pt x="0" y="112"/>
                      <a:pt x="103" y="4"/>
                      <a:pt x="233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Line 99">
                <a:extLst>
                  <a:ext uri="{FF2B5EF4-FFF2-40B4-BE49-F238E27FC236}">
                    <a16:creationId xmlns:a16="http://schemas.microsoft.com/office/drawing/2014/main" id="{2CDEE89F-A353-465B-959B-6F4CD574C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" y="2858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Freeform 100">
                <a:extLst>
                  <a:ext uri="{FF2B5EF4-FFF2-40B4-BE49-F238E27FC236}">
                    <a16:creationId xmlns:a16="http://schemas.microsoft.com/office/drawing/2014/main" id="{8D3C101D-3F29-4F28-97E1-CFA2876FC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633"/>
                <a:ext cx="114" cy="237"/>
              </a:xfrm>
              <a:custGeom>
                <a:avLst/>
                <a:gdLst>
                  <a:gd name="T0" fmla="*/ 0 w 240"/>
                  <a:gd name="T1" fmla="*/ 504 h 504"/>
                  <a:gd name="T2" fmla="*/ 238 w 240"/>
                  <a:gd name="T3" fmla="*/ 255 h 504"/>
                  <a:gd name="T4" fmla="*/ 7 w 240"/>
                  <a:gd name="T5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504">
                    <a:moveTo>
                      <a:pt x="0" y="504"/>
                    </a:moveTo>
                    <a:cubicBezTo>
                      <a:pt x="130" y="504"/>
                      <a:pt x="236" y="393"/>
                      <a:pt x="238" y="255"/>
                    </a:cubicBezTo>
                    <a:cubicBezTo>
                      <a:pt x="240" y="118"/>
                      <a:pt x="137" y="4"/>
                      <a:pt x="7" y="0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Line 101">
                <a:extLst>
                  <a:ext uri="{FF2B5EF4-FFF2-40B4-BE49-F238E27FC236}">
                    <a16:creationId xmlns:a16="http://schemas.microsoft.com/office/drawing/2014/main" id="{541092A2-C9A8-47AE-BE32-0CC76D882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6" y="2873"/>
                <a:ext cx="242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Line 102">
                <a:extLst>
                  <a:ext uri="{FF2B5EF4-FFF2-40B4-BE49-F238E27FC236}">
                    <a16:creationId xmlns:a16="http://schemas.microsoft.com/office/drawing/2014/main" id="{52C8543F-74AC-40A0-9DC5-6DC348A6D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634"/>
                <a:ext cx="2445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Freeform 103">
                <a:extLst>
                  <a:ext uri="{FF2B5EF4-FFF2-40B4-BE49-F238E27FC236}">
                    <a16:creationId xmlns:a16="http://schemas.microsoft.com/office/drawing/2014/main" id="{44DDD606-4D51-4B1C-9C03-B1860ECF8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3152"/>
                <a:ext cx="219" cy="61"/>
              </a:xfrm>
              <a:custGeom>
                <a:avLst/>
                <a:gdLst>
                  <a:gd name="T0" fmla="*/ 466 w 466"/>
                  <a:gd name="T1" fmla="*/ 0 h 129"/>
                  <a:gd name="T2" fmla="*/ 236 w 466"/>
                  <a:gd name="T3" fmla="*/ 128 h 129"/>
                  <a:gd name="T4" fmla="*/ 0 w 466"/>
                  <a:gd name="T5" fmla="*/ 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6" h="129">
                    <a:moveTo>
                      <a:pt x="466" y="0"/>
                    </a:moveTo>
                    <a:cubicBezTo>
                      <a:pt x="466" y="70"/>
                      <a:pt x="364" y="127"/>
                      <a:pt x="236" y="128"/>
                    </a:cubicBezTo>
                    <a:cubicBezTo>
                      <a:pt x="109" y="129"/>
                      <a:pt x="3" y="74"/>
                      <a:pt x="0" y="4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Line 104">
                <a:extLst>
                  <a:ext uri="{FF2B5EF4-FFF2-40B4-BE49-F238E27FC236}">
                    <a16:creationId xmlns:a16="http://schemas.microsoft.com/office/drawing/2014/main" id="{950BEA0A-AF88-42DF-9872-B3AA9F729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0" y="3022"/>
                <a:ext cx="0" cy="131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Freeform 105">
                <a:extLst>
                  <a:ext uri="{FF2B5EF4-FFF2-40B4-BE49-F238E27FC236}">
                    <a16:creationId xmlns:a16="http://schemas.microsoft.com/office/drawing/2014/main" id="{DAC545EA-C814-4D9C-84B8-4E8BC0DF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131"/>
                <a:ext cx="238" cy="93"/>
              </a:xfrm>
              <a:custGeom>
                <a:avLst/>
                <a:gdLst>
                  <a:gd name="T0" fmla="*/ 504 w 504"/>
                  <a:gd name="T1" fmla="*/ 198 h 198"/>
                  <a:gd name="T2" fmla="*/ 255 w 504"/>
                  <a:gd name="T3" fmla="*/ 2 h 198"/>
                  <a:gd name="T4" fmla="*/ 0 w 504"/>
                  <a:gd name="T5" fmla="*/ 19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198">
                    <a:moveTo>
                      <a:pt x="504" y="198"/>
                    </a:moveTo>
                    <a:cubicBezTo>
                      <a:pt x="504" y="91"/>
                      <a:pt x="393" y="3"/>
                      <a:pt x="255" y="2"/>
                    </a:cubicBezTo>
                    <a:cubicBezTo>
                      <a:pt x="118" y="0"/>
                      <a:pt x="4" y="85"/>
                      <a:pt x="0" y="192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Line 106">
                <a:extLst>
                  <a:ext uri="{FF2B5EF4-FFF2-40B4-BE49-F238E27FC236}">
                    <a16:creationId xmlns:a16="http://schemas.microsoft.com/office/drawing/2014/main" id="{729CC327-75A8-4DA4-99A7-553F26373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4" y="1222"/>
                <a:ext cx="0" cy="199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Line 107">
                <a:extLst>
                  <a:ext uri="{FF2B5EF4-FFF2-40B4-BE49-F238E27FC236}">
                    <a16:creationId xmlns:a16="http://schemas.microsoft.com/office/drawing/2014/main" id="{53F59970-B251-4BD3-B7B9-C3C08AF8A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5" y="1216"/>
                <a:ext cx="0" cy="195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08">
                <a:extLst>
                  <a:ext uri="{FF2B5EF4-FFF2-40B4-BE49-F238E27FC236}">
                    <a16:creationId xmlns:a16="http://schemas.microsoft.com/office/drawing/2014/main" id="{55D951C5-A8B8-4863-BF7F-A10D3A96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3150"/>
                <a:ext cx="220" cy="61"/>
              </a:xfrm>
              <a:custGeom>
                <a:avLst/>
                <a:gdLst>
                  <a:gd name="T0" fmla="*/ 466 w 466"/>
                  <a:gd name="T1" fmla="*/ 0 h 130"/>
                  <a:gd name="T2" fmla="*/ 236 w 466"/>
                  <a:gd name="T3" fmla="*/ 129 h 130"/>
                  <a:gd name="T4" fmla="*/ 0 w 466"/>
                  <a:gd name="T5" fmla="*/ 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6" h="130">
                    <a:moveTo>
                      <a:pt x="466" y="0"/>
                    </a:moveTo>
                    <a:cubicBezTo>
                      <a:pt x="466" y="71"/>
                      <a:pt x="364" y="128"/>
                      <a:pt x="236" y="129"/>
                    </a:cubicBezTo>
                    <a:cubicBezTo>
                      <a:pt x="109" y="130"/>
                      <a:pt x="3" y="74"/>
                      <a:pt x="0" y="4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Line 109">
                <a:extLst>
                  <a:ext uri="{FF2B5EF4-FFF2-40B4-BE49-F238E27FC236}">
                    <a16:creationId xmlns:a16="http://schemas.microsoft.com/office/drawing/2014/main" id="{88524777-0029-43FB-81E8-8B4BBEE4E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3020"/>
                <a:ext cx="0" cy="131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Freeform 110">
                <a:extLst>
                  <a:ext uri="{FF2B5EF4-FFF2-40B4-BE49-F238E27FC236}">
                    <a16:creationId xmlns:a16="http://schemas.microsoft.com/office/drawing/2014/main" id="{55407E10-1472-4ADB-A57C-91020843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1129"/>
                <a:ext cx="237" cy="92"/>
              </a:xfrm>
              <a:custGeom>
                <a:avLst/>
                <a:gdLst>
                  <a:gd name="T0" fmla="*/ 504 w 504"/>
                  <a:gd name="T1" fmla="*/ 197 h 197"/>
                  <a:gd name="T2" fmla="*/ 255 w 504"/>
                  <a:gd name="T3" fmla="*/ 1 h 197"/>
                  <a:gd name="T4" fmla="*/ 0 w 504"/>
                  <a:gd name="T5" fmla="*/ 1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197">
                    <a:moveTo>
                      <a:pt x="504" y="197"/>
                    </a:moveTo>
                    <a:cubicBezTo>
                      <a:pt x="504" y="90"/>
                      <a:pt x="393" y="3"/>
                      <a:pt x="255" y="1"/>
                    </a:cubicBezTo>
                    <a:cubicBezTo>
                      <a:pt x="118" y="0"/>
                      <a:pt x="4" y="84"/>
                      <a:pt x="0" y="191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Line 111">
                <a:extLst>
                  <a:ext uri="{FF2B5EF4-FFF2-40B4-BE49-F238E27FC236}">
                    <a16:creationId xmlns:a16="http://schemas.microsoft.com/office/drawing/2014/main" id="{E824608F-0FDF-46F6-8C15-0A95353B7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220"/>
                <a:ext cx="0" cy="199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Line 112">
                <a:extLst>
                  <a:ext uri="{FF2B5EF4-FFF2-40B4-BE49-F238E27FC236}">
                    <a16:creationId xmlns:a16="http://schemas.microsoft.com/office/drawing/2014/main" id="{9437449A-489A-4516-922B-3A3D47BF2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9" y="1213"/>
                <a:ext cx="0" cy="1951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113">
                <a:extLst>
                  <a:ext uri="{FF2B5EF4-FFF2-40B4-BE49-F238E27FC236}">
                    <a16:creationId xmlns:a16="http://schemas.microsoft.com/office/drawing/2014/main" id="{A6D1E15C-2C96-49AB-B657-6DD28317A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46"/>
                <a:ext cx="220" cy="61"/>
              </a:xfrm>
              <a:custGeom>
                <a:avLst/>
                <a:gdLst>
                  <a:gd name="T0" fmla="*/ 467 w 467"/>
                  <a:gd name="T1" fmla="*/ 0 h 130"/>
                  <a:gd name="T2" fmla="*/ 237 w 467"/>
                  <a:gd name="T3" fmla="*/ 129 h 130"/>
                  <a:gd name="T4" fmla="*/ 0 w 467"/>
                  <a:gd name="T5" fmla="*/ 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" h="130">
                    <a:moveTo>
                      <a:pt x="467" y="0"/>
                    </a:moveTo>
                    <a:cubicBezTo>
                      <a:pt x="467" y="70"/>
                      <a:pt x="365" y="127"/>
                      <a:pt x="237" y="129"/>
                    </a:cubicBezTo>
                    <a:cubicBezTo>
                      <a:pt x="109" y="130"/>
                      <a:pt x="4" y="74"/>
                      <a:pt x="0" y="4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Line 114">
                <a:extLst>
                  <a:ext uri="{FF2B5EF4-FFF2-40B4-BE49-F238E27FC236}">
                    <a16:creationId xmlns:a16="http://schemas.microsoft.com/office/drawing/2014/main" id="{D8A0F718-4E5E-47BD-A665-A29A12E7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3" y="3016"/>
                <a:ext cx="0" cy="13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115">
                <a:extLst>
                  <a:ext uri="{FF2B5EF4-FFF2-40B4-BE49-F238E27FC236}">
                    <a16:creationId xmlns:a16="http://schemas.microsoft.com/office/drawing/2014/main" id="{198F29A7-C327-47BB-8032-A1A7BEF9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124"/>
                <a:ext cx="238" cy="93"/>
              </a:xfrm>
              <a:custGeom>
                <a:avLst/>
                <a:gdLst>
                  <a:gd name="T0" fmla="*/ 504 w 504"/>
                  <a:gd name="T1" fmla="*/ 198 h 198"/>
                  <a:gd name="T2" fmla="*/ 256 w 504"/>
                  <a:gd name="T3" fmla="*/ 2 h 198"/>
                  <a:gd name="T4" fmla="*/ 0 w 504"/>
                  <a:gd name="T5" fmla="*/ 19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198">
                    <a:moveTo>
                      <a:pt x="504" y="198"/>
                    </a:moveTo>
                    <a:cubicBezTo>
                      <a:pt x="504" y="91"/>
                      <a:pt x="394" y="3"/>
                      <a:pt x="256" y="2"/>
                    </a:cubicBezTo>
                    <a:cubicBezTo>
                      <a:pt x="118" y="0"/>
                      <a:pt x="4" y="85"/>
                      <a:pt x="0" y="192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Line 116">
                <a:extLst>
                  <a:ext uri="{FF2B5EF4-FFF2-40B4-BE49-F238E27FC236}">
                    <a16:creationId xmlns:a16="http://schemas.microsoft.com/office/drawing/2014/main" id="{1DA4164E-1884-491C-962E-C13C927BF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" y="1215"/>
                <a:ext cx="0" cy="199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Line 117">
                <a:extLst>
                  <a:ext uri="{FF2B5EF4-FFF2-40B4-BE49-F238E27FC236}">
                    <a16:creationId xmlns:a16="http://schemas.microsoft.com/office/drawing/2014/main" id="{9F8C3A08-55F2-4C31-9CD1-4893689CB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209"/>
                <a:ext cx="0" cy="1951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18">
                <a:extLst>
                  <a:ext uri="{FF2B5EF4-FFF2-40B4-BE49-F238E27FC236}">
                    <a16:creationId xmlns:a16="http://schemas.microsoft.com/office/drawing/2014/main" id="{BA7D0D76-8377-4745-9372-02542FD7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146"/>
                <a:ext cx="220" cy="61"/>
              </a:xfrm>
              <a:custGeom>
                <a:avLst/>
                <a:gdLst>
                  <a:gd name="T0" fmla="*/ 467 w 467"/>
                  <a:gd name="T1" fmla="*/ 0 h 130"/>
                  <a:gd name="T2" fmla="*/ 237 w 467"/>
                  <a:gd name="T3" fmla="*/ 129 h 130"/>
                  <a:gd name="T4" fmla="*/ 0 w 467"/>
                  <a:gd name="T5" fmla="*/ 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" h="130">
                    <a:moveTo>
                      <a:pt x="467" y="0"/>
                    </a:moveTo>
                    <a:cubicBezTo>
                      <a:pt x="467" y="70"/>
                      <a:pt x="365" y="127"/>
                      <a:pt x="237" y="129"/>
                    </a:cubicBezTo>
                    <a:cubicBezTo>
                      <a:pt x="110" y="130"/>
                      <a:pt x="4" y="74"/>
                      <a:pt x="0" y="4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Line 119">
                <a:extLst>
                  <a:ext uri="{FF2B5EF4-FFF2-40B4-BE49-F238E27FC236}">
                    <a16:creationId xmlns:a16="http://schemas.microsoft.com/office/drawing/2014/main" id="{5F461C07-27E5-4700-89FA-0F339341B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6" y="3016"/>
                <a:ext cx="0" cy="13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20">
                <a:extLst>
                  <a:ext uri="{FF2B5EF4-FFF2-40B4-BE49-F238E27FC236}">
                    <a16:creationId xmlns:a16="http://schemas.microsoft.com/office/drawing/2014/main" id="{DA125FD8-00F8-47C7-B1FA-14530E596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1124"/>
                <a:ext cx="238" cy="93"/>
              </a:xfrm>
              <a:custGeom>
                <a:avLst/>
                <a:gdLst>
                  <a:gd name="T0" fmla="*/ 504 w 504"/>
                  <a:gd name="T1" fmla="*/ 198 h 198"/>
                  <a:gd name="T2" fmla="*/ 255 w 504"/>
                  <a:gd name="T3" fmla="*/ 2 h 198"/>
                  <a:gd name="T4" fmla="*/ 0 w 504"/>
                  <a:gd name="T5" fmla="*/ 19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198">
                    <a:moveTo>
                      <a:pt x="504" y="198"/>
                    </a:moveTo>
                    <a:cubicBezTo>
                      <a:pt x="504" y="91"/>
                      <a:pt x="393" y="3"/>
                      <a:pt x="255" y="2"/>
                    </a:cubicBezTo>
                    <a:cubicBezTo>
                      <a:pt x="118" y="0"/>
                      <a:pt x="4" y="85"/>
                      <a:pt x="0" y="192"/>
                    </a:cubicBezTo>
                  </a:path>
                </a:pathLst>
              </a:custGeom>
              <a:noFill/>
              <a:ln w="11113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Line 121">
                <a:extLst>
                  <a:ext uri="{FF2B5EF4-FFF2-40B4-BE49-F238E27FC236}">
                    <a16:creationId xmlns:a16="http://schemas.microsoft.com/office/drawing/2014/main" id="{9D8FE699-3FB8-4AEB-9AEE-AFF97DF9F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1215"/>
                <a:ext cx="0" cy="199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Line 122">
                <a:extLst>
                  <a:ext uri="{FF2B5EF4-FFF2-40B4-BE49-F238E27FC236}">
                    <a16:creationId xmlns:a16="http://schemas.microsoft.com/office/drawing/2014/main" id="{E33378DC-21A8-416D-86F1-22DB12602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1" y="1209"/>
                <a:ext cx="0" cy="1951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23">
                <a:extLst>
                  <a:ext uri="{FF2B5EF4-FFF2-40B4-BE49-F238E27FC236}">
                    <a16:creationId xmlns:a16="http://schemas.microsoft.com/office/drawing/2014/main" id="{C04D9991-3D0D-41E3-85DB-D748C3F59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" y="2076"/>
                <a:ext cx="77" cy="95"/>
              </a:xfrm>
              <a:custGeom>
                <a:avLst/>
                <a:gdLst>
                  <a:gd name="T0" fmla="*/ 82 w 164"/>
                  <a:gd name="T1" fmla="*/ 27 h 200"/>
                  <a:gd name="T2" fmla="*/ 49 w 164"/>
                  <a:gd name="T3" fmla="*/ 126 h 200"/>
                  <a:gd name="T4" fmla="*/ 115 w 164"/>
                  <a:gd name="T5" fmla="*/ 126 h 200"/>
                  <a:gd name="T6" fmla="*/ 82 w 164"/>
                  <a:gd name="T7" fmla="*/ 27 h 200"/>
                  <a:gd name="T8" fmla="*/ 69 w 164"/>
                  <a:gd name="T9" fmla="*/ 0 h 200"/>
                  <a:gd name="T10" fmla="*/ 96 w 164"/>
                  <a:gd name="T11" fmla="*/ 0 h 200"/>
                  <a:gd name="T12" fmla="*/ 164 w 164"/>
                  <a:gd name="T13" fmla="*/ 200 h 200"/>
                  <a:gd name="T14" fmla="*/ 139 w 164"/>
                  <a:gd name="T15" fmla="*/ 200 h 200"/>
                  <a:gd name="T16" fmla="*/ 123 w 164"/>
                  <a:gd name="T17" fmla="*/ 149 h 200"/>
                  <a:gd name="T18" fmla="*/ 42 w 164"/>
                  <a:gd name="T19" fmla="*/ 149 h 200"/>
                  <a:gd name="T20" fmla="*/ 26 w 164"/>
                  <a:gd name="T21" fmla="*/ 200 h 200"/>
                  <a:gd name="T22" fmla="*/ 0 w 164"/>
                  <a:gd name="T23" fmla="*/ 200 h 200"/>
                  <a:gd name="T24" fmla="*/ 69 w 164"/>
                  <a:gd name="T2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" h="200">
                    <a:moveTo>
                      <a:pt x="82" y="27"/>
                    </a:moveTo>
                    <a:lnTo>
                      <a:pt x="49" y="126"/>
                    </a:lnTo>
                    <a:lnTo>
                      <a:pt x="115" y="126"/>
                    </a:lnTo>
                    <a:lnTo>
                      <a:pt x="82" y="27"/>
                    </a:lnTo>
                    <a:close/>
                    <a:moveTo>
                      <a:pt x="69" y="0"/>
                    </a:moveTo>
                    <a:lnTo>
                      <a:pt x="96" y="0"/>
                    </a:lnTo>
                    <a:lnTo>
                      <a:pt x="164" y="200"/>
                    </a:lnTo>
                    <a:lnTo>
                      <a:pt x="139" y="200"/>
                    </a:lnTo>
                    <a:lnTo>
                      <a:pt x="123" y="149"/>
                    </a:lnTo>
                    <a:lnTo>
                      <a:pt x="42" y="149"/>
                    </a:lnTo>
                    <a:lnTo>
                      <a:pt x="26" y="200"/>
                    </a:lnTo>
                    <a:lnTo>
                      <a:pt x="0" y="20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24">
                <a:extLst>
                  <a:ext uri="{FF2B5EF4-FFF2-40B4-BE49-F238E27FC236}">
                    <a16:creationId xmlns:a16="http://schemas.microsoft.com/office/drawing/2014/main" id="{211514D8-4A43-4040-9C57-9E79FA19DB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8" y="2098"/>
                <a:ext cx="56" cy="99"/>
              </a:xfrm>
              <a:custGeom>
                <a:avLst/>
                <a:gdLst>
                  <a:gd name="T0" fmla="*/ 98 w 120"/>
                  <a:gd name="T1" fmla="*/ 77 h 211"/>
                  <a:gd name="T2" fmla="*/ 88 w 120"/>
                  <a:gd name="T3" fmla="*/ 36 h 211"/>
                  <a:gd name="T4" fmla="*/ 60 w 120"/>
                  <a:gd name="T5" fmla="*/ 21 h 211"/>
                  <a:gd name="T6" fmla="*/ 33 w 120"/>
                  <a:gd name="T7" fmla="*/ 36 h 211"/>
                  <a:gd name="T8" fmla="*/ 23 w 120"/>
                  <a:gd name="T9" fmla="*/ 77 h 211"/>
                  <a:gd name="T10" fmla="*/ 33 w 120"/>
                  <a:gd name="T11" fmla="*/ 119 h 211"/>
                  <a:gd name="T12" fmla="*/ 60 w 120"/>
                  <a:gd name="T13" fmla="*/ 134 h 211"/>
                  <a:gd name="T14" fmla="*/ 88 w 120"/>
                  <a:gd name="T15" fmla="*/ 119 h 211"/>
                  <a:gd name="T16" fmla="*/ 98 w 120"/>
                  <a:gd name="T17" fmla="*/ 77 h 211"/>
                  <a:gd name="T18" fmla="*/ 120 w 120"/>
                  <a:gd name="T19" fmla="*/ 136 h 211"/>
                  <a:gd name="T20" fmla="*/ 105 w 120"/>
                  <a:gd name="T21" fmla="*/ 193 h 211"/>
                  <a:gd name="T22" fmla="*/ 58 w 120"/>
                  <a:gd name="T23" fmla="*/ 211 h 211"/>
                  <a:gd name="T24" fmla="*/ 36 w 120"/>
                  <a:gd name="T25" fmla="*/ 209 h 211"/>
                  <a:gd name="T26" fmla="*/ 16 w 120"/>
                  <a:gd name="T27" fmla="*/ 204 h 211"/>
                  <a:gd name="T28" fmla="*/ 16 w 120"/>
                  <a:gd name="T29" fmla="*/ 179 h 211"/>
                  <a:gd name="T30" fmla="*/ 35 w 120"/>
                  <a:gd name="T31" fmla="*/ 188 h 211"/>
                  <a:gd name="T32" fmla="*/ 55 w 120"/>
                  <a:gd name="T33" fmla="*/ 191 h 211"/>
                  <a:gd name="T34" fmla="*/ 87 w 120"/>
                  <a:gd name="T35" fmla="*/ 178 h 211"/>
                  <a:gd name="T36" fmla="*/ 98 w 120"/>
                  <a:gd name="T37" fmla="*/ 140 h 211"/>
                  <a:gd name="T38" fmla="*/ 98 w 120"/>
                  <a:gd name="T39" fmla="*/ 128 h 211"/>
                  <a:gd name="T40" fmla="*/ 81 w 120"/>
                  <a:gd name="T41" fmla="*/ 148 h 211"/>
                  <a:gd name="T42" fmla="*/ 55 w 120"/>
                  <a:gd name="T43" fmla="*/ 154 h 211"/>
                  <a:gd name="T44" fmla="*/ 15 w 120"/>
                  <a:gd name="T45" fmla="*/ 133 h 211"/>
                  <a:gd name="T46" fmla="*/ 0 w 120"/>
                  <a:gd name="T47" fmla="*/ 77 h 211"/>
                  <a:gd name="T48" fmla="*/ 15 w 120"/>
                  <a:gd name="T49" fmla="*/ 22 h 211"/>
                  <a:gd name="T50" fmla="*/ 55 w 120"/>
                  <a:gd name="T51" fmla="*/ 0 h 211"/>
                  <a:gd name="T52" fmla="*/ 81 w 120"/>
                  <a:gd name="T53" fmla="*/ 7 h 211"/>
                  <a:gd name="T54" fmla="*/ 98 w 120"/>
                  <a:gd name="T55" fmla="*/ 27 h 211"/>
                  <a:gd name="T56" fmla="*/ 98 w 120"/>
                  <a:gd name="T57" fmla="*/ 4 h 211"/>
                  <a:gd name="T58" fmla="*/ 120 w 120"/>
                  <a:gd name="T59" fmla="*/ 4 h 211"/>
                  <a:gd name="T60" fmla="*/ 120 w 120"/>
                  <a:gd name="T61" fmla="*/ 13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" h="211">
                    <a:moveTo>
                      <a:pt x="98" y="77"/>
                    </a:moveTo>
                    <a:cubicBezTo>
                      <a:pt x="98" y="60"/>
                      <a:pt x="95" y="46"/>
                      <a:pt x="88" y="36"/>
                    </a:cubicBezTo>
                    <a:cubicBezTo>
                      <a:pt x="82" y="26"/>
                      <a:pt x="72" y="21"/>
                      <a:pt x="60" y="21"/>
                    </a:cubicBezTo>
                    <a:cubicBezTo>
                      <a:pt x="49" y="21"/>
                      <a:pt x="39" y="26"/>
                      <a:pt x="33" y="36"/>
                    </a:cubicBezTo>
                    <a:cubicBezTo>
                      <a:pt x="26" y="46"/>
                      <a:pt x="23" y="60"/>
                      <a:pt x="23" y="77"/>
                    </a:cubicBezTo>
                    <a:cubicBezTo>
                      <a:pt x="23" y="95"/>
                      <a:pt x="26" y="109"/>
                      <a:pt x="33" y="119"/>
                    </a:cubicBezTo>
                    <a:cubicBezTo>
                      <a:pt x="39" y="129"/>
                      <a:pt x="49" y="134"/>
                      <a:pt x="60" y="134"/>
                    </a:cubicBezTo>
                    <a:cubicBezTo>
                      <a:pt x="72" y="134"/>
                      <a:pt x="82" y="129"/>
                      <a:pt x="88" y="119"/>
                    </a:cubicBezTo>
                    <a:cubicBezTo>
                      <a:pt x="95" y="109"/>
                      <a:pt x="98" y="95"/>
                      <a:pt x="98" y="77"/>
                    </a:cubicBezTo>
                    <a:close/>
                    <a:moveTo>
                      <a:pt x="120" y="136"/>
                    </a:moveTo>
                    <a:cubicBezTo>
                      <a:pt x="120" y="161"/>
                      <a:pt x="115" y="180"/>
                      <a:pt x="105" y="193"/>
                    </a:cubicBezTo>
                    <a:cubicBezTo>
                      <a:pt x="95" y="205"/>
                      <a:pt x="79" y="211"/>
                      <a:pt x="58" y="211"/>
                    </a:cubicBezTo>
                    <a:cubicBezTo>
                      <a:pt x="50" y="211"/>
                      <a:pt x="43" y="211"/>
                      <a:pt x="36" y="209"/>
                    </a:cubicBezTo>
                    <a:cubicBezTo>
                      <a:pt x="29" y="208"/>
                      <a:pt x="23" y="206"/>
                      <a:pt x="16" y="204"/>
                    </a:cubicBezTo>
                    <a:lnTo>
                      <a:pt x="16" y="179"/>
                    </a:lnTo>
                    <a:cubicBezTo>
                      <a:pt x="23" y="183"/>
                      <a:pt x="29" y="186"/>
                      <a:pt x="35" y="188"/>
                    </a:cubicBezTo>
                    <a:cubicBezTo>
                      <a:pt x="42" y="190"/>
                      <a:pt x="48" y="191"/>
                      <a:pt x="55" y="191"/>
                    </a:cubicBezTo>
                    <a:cubicBezTo>
                      <a:pt x="69" y="191"/>
                      <a:pt x="80" y="187"/>
                      <a:pt x="87" y="178"/>
                    </a:cubicBezTo>
                    <a:cubicBezTo>
                      <a:pt x="95" y="170"/>
                      <a:pt x="98" y="157"/>
                      <a:pt x="98" y="140"/>
                    </a:cubicBezTo>
                    <a:lnTo>
                      <a:pt x="98" y="128"/>
                    </a:lnTo>
                    <a:cubicBezTo>
                      <a:pt x="94" y="137"/>
                      <a:pt x="88" y="143"/>
                      <a:pt x="81" y="148"/>
                    </a:cubicBezTo>
                    <a:cubicBezTo>
                      <a:pt x="73" y="152"/>
                      <a:pt x="65" y="154"/>
                      <a:pt x="55" y="154"/>
                    </a:cubicBezTo>
                    <a:cubicBezTo>
                      <a:pt x="38" y="154"/>
                      <a:pt x="25" y="147"/>
                      <a:pt x="15" y="133"/>
                    </a:cubicBezTo>
                    <a:cubicBezTo>
                      <a:pt x="5" y="119"/>
                      <a:pt x="0" y="101"/>
                      <a:pt x="0" y="77"/>
                    </a:cubicBezTo>
                    <a:cubicBezTo>
                      <a:pt x="0" y="54"/>
                      <a:pt x="5" y="36"/>
                      <a:pt x="15" y="22"/>
                    </a:cubicBezTo>
                    <a:cubicBezTo>
                      <a:pt x="25" y="7"/>
                      <a:pt x="38" y="0"/>
                      <a:pt x="55" y="0"/>
                    </a:cubicBezTo>
                    <a:cubicBezTo>
                      <a:pt x="65" y="0"/>
                      <a:pt x="73" y="3"/>
                      <a:pt x="81" y="7"/>
                    </a:cubicBezTo>
                    <a:cubicBezTo>
                      <a:pt x="88" y="11"/>
                      <a:pt x="94" y="18"/>
                      <a:pt x="98" y="27"/>
                    </a:cubicBezTo>
                    <a:lnTo>
                      <a:pt x="98" y="4"/>
                    </a:lnTo>
                    <a:lnTo>
                      <a:pt x="120" y="4"/>
                    </a:lnTo>
                    <a:lnTo>
                      <a:pt x="120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25">
                <a:extLst>
                  <a:ext uri="{FF2B5EF4-FFF2-40B4-BE49-F238E27FC236}">
                    <a16:creationId xmlns:a16="http://schemas.microsoft.com/office/drawing/2014/main" id="{CFBA4DF7-1C71-44EB-9489-C43FE75A1E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" y="2098"/>
                <a:ext cx="59" cy="74"/>
              </a:xfrm>
              <a:custGeom>
                <a:avLst/>
                <a:gdLst>
                  <a:gd name="T0" fmla="*/ 125 w 125"/>
                  <a:gd name="T1" fmla="*/ 73 h 158"/>
                  <a:gd name="T2" fmla="*/ 125 w 125"/>
                  <a:gd name="T3" fmla="*/ 85 h 158"/>
                  <a:gd name="T4" fmla="*/ 23 w 125"/>
                  <a:gd name="T5" fmla="*/ 85 h 158"/>
                  <a:gd name="T6" fmla="*/ 37 w 125"/>
                  <a:gd name="T7" fmla="*/ 124 h 158"/>
                  <a:gd name="T8" fmla="*/ 71 w 125"/>
                  <a:gd name="T9" fmla="*/ 137 h 158"/>
                  <a:gd name="T10" fmla="*/ 96 w 125"/>
                  <a:gd name="T11" fmla="*/ 134 h 158"/>
                  <a:gd name="T12" fmla="*/ 120 w 125"/>
                  <a:gd name="T13" fmla="*/ 123 h 158"/>
                  <a:gd name="T14" fmla="*/ 120 w 125"/>
                  <a:gd name="T15" fmla="*/ 147 h 158"/>
                  <a:gd name="T16" fmla="*/ 95 w 125"/>
                  <a:gd name="T17" fmla="*/ 155 h 158"/>
                  <a:gd name="T18" fmla="*/ 70 w 125"/>
                  <a:gd name="T19" fmla="*/ 158 h 158"/>
                  <a:gd name="T20" fmla="*/ 19 w 125"/>
                  <a:gd name="T21" fmla="*/ 137 h 158"/>
                  <a:gd name="T22" fmla="*/ 0 w 125"/>
                  <a:gd name="T23" fmla="*/ 81 h 158"/>
                  <a:gd name="T24" fmla="*/ 18 w 125"/>
                  <a:gd name="T25" fmla="*/ 22 h 158"/>
                  <a:gd name="T26" fmla="*/ 66 w 125"/>
                  <a:gd name="T27" fmla="*/ 0 h 158"/>
                  <a:gd name="T28" fmla="*/ 109 w 125"/>
                  <a:gd name="T29" fmla="*/ 20 h 158"/>
                  <a:gd name="T30" fmla="*/ 125 w 125"/>
                  <a:gd name="T31" fmla="*/ 73 h 158"/>
                  <a:gd name="T32" fmla="*/ 103 w 125"/>
                  <a:gd name="T33" fmla="*/ 66 h 158"/>
                  <a:gd name="T34" fmla="*/ 93 w 125"/>
                  <a:gd name="T35" fmla="*/ 33 h 158"/>
                  <a:gd name="T36" fmla="*/ 66 w 125"/>
                  <a:gd name="T37" fmla="*/ 21 h 158"/>
                  <a:gd name="T38" fmla="*/ 37 w 125"/>
                  <a:gd name="T39" fmla="*/ 33 h 158"/>
                  <a:gd name="T40" fmla="*/ 24 w 125"/>
                  <a:gd name="T41" fmla="*/ 66 h 158"/>
                  <a:gd name="T42" fmla="*/ 103 w 125"/>
                  <a:gd name="T43" fmla="*/ 6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58">
                    <a:moveTo>
                      <a:pt x="125" y="73"/>
                    </a:moveTo>
                    <a:lnTo>
                      <a:pt x="125" y="85"/>
                    </a:lnTo>
                    <a:lnTo>
                      <a:pt x="23" y="85"/>
                    </a:lnTo>
                    <a:cubicBezTo>
                      <a:pt x="24" y="102"/>
                      <a:pt x="29" y="115"/>
                      <a:pt x="37" y="124"/>
                    </a:cubicBezTo>
                    <a:cubicBezTo>
                      <a:pt x="45" y="133"/>
                      <a:pt x="57" y="137"/>
                      <a:pt x="71" y="137"/>
                    </a:cubicBezTo>
                    <a:cubicBezTo>
                      <a:pt x="80" y="137"/>
                      <a:pt x="88" y="136"/>
                      <a:pt x="96" y="134"/>
                    </a:cubicBezTo>
                    <a:cubicBezTo>
                      <a:pt x="104" y="131"/>
                      <a:pt x="112" y="128"/>
                      <a:pt x="120" y="123"/>
                    </a:cubicBezTo>
                    <a:lnTo>
                      <a:pt x="120" y="147"/>
                    </a:lnTo>
                    <a:cubicBezTo>
                      <a:pt x="112" y="150"/>
                      <a:pt x="104" y="153"/>
                      <a:pt x="95" y="155"/>
                    </a:cubicBezTo>
                    <a:cubicBezTo>
                      <a:pt x="87" y="157"/>
                      <a:pt x="79" y="158"/>
                      <a:pt x="70" y="158"/>
                    </a:cubicBezTo>
                    <a:cubicBezTo>
                      <a:pt x="49" y="158"/>
                      <a:pt x="32" y="151"/>
                      <a:pt x="19" y="137"/>
                    </a:cubicBezTo>
                    <a:cubicBezTo>
                      <a:pt x="6" y="123"/>
                      <a:pt x="0" y="104"/>
                      <a:pt x="0" y="81"/>
                    </a:cubicBezTo>
                    <a:cubicBezTo>
                      <a:pt x="0" y="56"/>
                      <a:pt x="6" y="37"/>
                      <a:pt x="18" y="22"/>
                    </a:cubicBezTo>
                    <a:cubicBezTo>
                      <a:pt x="30" y="8"/>
                      <a:pt x="46" y="0"/>
                      <a:pt x="66" y="0"/>
                    </a:cubicBezTo>
                    <a:cubicBezTo>
                      <a:pt x="84" y="0"/>
                      <a:pt x="99" y="7"/>
                      <a:pt x="109" y="20"/>
                    </a:cubicBezTo>
                    <a:cubicBezTo>
                      <a:pt x="120" y="33"/>
                      <a:pt x="125" y="51"/>
                      <a:pt x="125" y="73"/>
                    </a:cubicBezTo>
                    <a:close/>
                    <a:moveTo>
                      <a:pt x="103" y="66"/>
                    </a:moveTo>
                    <a:cubicBezTo>
                      <a:pt x="103" y="52"/>
                      <a:pt x="99" y="42"/>
                      <a:pt x="93" y="33"/>
                    </a:cubicBezTo>
                    <a:cubicBezTo>
                      <a:pt x="86" y="25"/>
                      <a:pt x="77" y="21"/>
                      <a:pt x="66" y="21"/>
                    </a:cubicBezTo>
                    <a:cubicBezTo>
                      <a:pt x="54" y="21"/>
                      <a:pt x="44" y="25"/>
                      <a:pt x="37" y="33"/>
                    </a:cubicBezTo>
                    <a:cubicBezTo>
                      <a:pt x="29" y="41"/>
                      <a:pt x="25" y="52"/>
                      <a:pt x="24" y="66"/>
                    </a:cubicBezTo>
                    <a:lnTo>
                      <a:pt x="10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26">
                <a:extLst>
                  <a:ext uri="{FF2B5EF4-FFF2-40B4-BE49-F238E27FC236}">
                    <a16:creationId xmlns:a16="http://schemas.microsoft.com/office/drawing/2014/main" id="{13205E7B-8BD7-4DCA-A5B8-E403B2D3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2098"/>
                <a:ext cx="53" cy="73"/>
              </a:xfrm>
              <a:custGeom>
                <a:avLst/>
                <a:gdLst>
                  <a:gd name="T0" fmla="*/ 113 w 113"/>
                  <a:gd name="T1" fmla="*/ 64 h 154"/>
                  <a:gd name="T2" fmla="*/ 113 w 113"/>
                  <a:gd name="T3" fmla="*/ 154 h 154"/>
                  <a:gd name="T4" fmla="*/ 91 w 113"/>
                  <a:gd name="T5" fmla="*/ 154 h 154"/>
                  <a:gd name="T6" fmla="*/ 91 w 113"/>
                  <a:gd name="T7" fmla="*/ 64 h 154"/>
                  <a:gd name="T8" fmla="*/ 84 w 113"/>
                  <a:gd name="T9" fmla="*/ 33 h 154"/>
                  <a:gd name="T10" fmla="*/ 61 w 113"/>
                  <a:gd name="T11" fmla="*/ 22 h 154"/>
                  <a:gd name="T12" fmla="*/ 33 w 113"/>
                  <a:gd name="T13" fmla="*/ 35 h 154"/>
                  <a:gd name="T14" fmla="*/ 23 w 113"/>
                  <a:gd name="T15" fmla="*/ 69 h 154"/>
                  <a:gd name="T16" fmla="*/ 23 w 113"/>
                  <a:gd name="T17" fmla="*/ 154 h 154"/>
                  <a:gd name="T18" fmla="*/ 0 w 113"/>
                  <a:gd name="T19" fmla="*/ 154 h 154"/>
                  <a:gd name="T20" fmla="*/ 0 w 113"/>
                  <a:gd name="T21" fmla="*/ 4 h 154"/>
                  <a:gd name="T22" fmla="*/ 23 w 113"/>
                  <a:gd name="T23" fmla="*/ 4 h 154"/>
                  <a:gd name="T24" fmla="*/ 23 w 113"/>
                  <a:gd name="T25" fmla="*/ 27 h 154"/>
                  <a:gd name="T26" fmla="*/ 41 w 113"/>
                  <a:gd name="T27" fmla="*/ 7 h 154"/>
                  <a:gd name="T28" fmla="*/ 66 w 113"/>
                  <a:gd name="T29" fmla="*/ 0 h 154"/>
                  <a:gd name="T30" fmla="*/ 101 w 113"/>
                  <a:gd name="T31" fmla="*/ 17 h 154"/>
                  <a:gd name="T32" fmla="*/ 113 w 113"/>
                  <a:gd name="T33" fmla="*/ 6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54">
                    <a:moveTo>
                      <a:pt x="113" y="64"/>
                    </a:moveTo>
                    <a:lnTo>
                      <a:pt x="113" y="154"/>
                    </a:lnTo>
                    <a:lnTo>
                      <a:pt x="91" y="154"/>
                    </a:lnTo>
                    <a:lnTo>
                      <a:pt x="91" y="64"/>
                    </a:lnTo>
                    <a:cubicBezTo>
                      <a:pt x="91" y="50"/>
                      <a:pt x="89" y="40"/>
                      <a:pt x="84" y="33"/>
                    </a:cubicBezTo>
                    <a:cubicBezTo>
                      <a:pt x="79" y="25"/>
                      <a:pt x="71" y="22"/>
                      <a:pt x="61" y="22"/>
                    </a:cubicBezTo>
                    <a:cubicBezTo>
                      <a:pt x="49" y="22"/>
                      <a:pt x="40" y="26"/>
                      <a:pt x="33" y="35"/>
                    </a:cubicBezTo>
                    <a:cubicBezTo>
                      <a:pt x="26" y="43"/>
                      <a:pt x="23" y="55"/>
                      <a:pt x="23" y="69"/>
                    </a:cubicBezTo>
                    <a:lnTo>
                      <a:pt x="23" y="154"/>
                    </a:lnTo>
                    <a:lnTo>
                      <a:pt x="0" y="154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23" y="27"/>
                    </a:lnTo>
                    <a:cubicBezTo>
                      <a:pt x="28" y="18"/>
                      <a:pt x="34" y="12"/>
                      <a:pt x="41" y="7"/>
                    </a:cubicBezTo>
                    <a:cubicBezTo>
                      <a:pt x="48" y="3"/>
                      <a:pt x="57" y="0"/>
                      <a:pt x="66" y="0"/>
                    </a:cubicBezTo>
                    <a:cubicBezTo>
                      <a:pt x="82" y="0"/>
                      <a:pt x="93" y="6"/>
                      <a:pt x="101" y="17"/>
                    </a:cubicBezTo>
                    <a:cubicBezTo>
                      <a:pt x="109" y="27"/>
                      <a:pt x="113" y="43"/>
                      <a:pt x="113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27">
                <a:extLst>
                  <a:ext uri="{FF2B5EF4-FFF2-40B4-BE49-F238E27FC236}">
                    <a16:creationId xmlns:a16="http://schemas.microsoft.com/office/drawing/2014/main" id="{F92CF324-5232-4071-B8F5-8748A67A4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080"/>
                <a:ext cx="40" cy="91"/>
              </a:xfrm>
              <a:custGeom>
                <a:avLst/>
                <a:gdLst>
                  <a:gd name="T0" fmla="*/ 38 w 84"/>
                  <a:gd name="T1" fmla="*/ 0 h 193"/>
                  <a:gd name="T2" fmla="*/ 38 w 84"/>
                  <a:gd name="T3" fmla="*/ 43 h 193"/>
                  <a:gd name="T4" fmla="*/ 84 w 84"/>
                  <a:gd name="T5" fmla="*/ 43 h 193"/>
                  <a:gd name="T6" fmla="*/ 84 w 84"/>
                  <a:gd name="T7" fmla="*/ 62 h 193"/>
                  <a:gd name="T8" fmla="*/ 38 w 84"/>
                  <a:gd name="T9" fmla="*/ 62 h 193"/>
                  <a:gd name="T10" fmla="*/ 38 w 84"/>
                  <a:gd name="T11" fmla="*/ 144 h 193"/>
                  <a:gd name="T12" fmla="*/ 43 w 84"/>
                  <a:gd name="T13" fmla="*/ 167 h 193"/>
                  <a:gd name="T14" fmla="*/ 61 w 84"/>
                  <a:gd name="T15" fmla="*/ 173 h 193"/>
                  <a:gd name="T16" fmla="*/ 84 w 84"/>
                  <a:gd name="T17" fmla="*/ 173 h 193"/>
                  <a:gd name="T18" fmla="*/ 84 w 84"/>
                  <a:gd name="T19" fmla="*/ 193 h 193"/>
                  <a:gd name="T20" fmla="*/ 61 w 84"/>
                  <a:gd name="T21" fmla="*/ 193 h 193"/>
                  <a:gd name="T22" fmla="*/ 26 w 84"/>
                  <a:gd name="T23" fmla="*/ 183 h 193"/>
                  <a:gd name="T24" fmla="*/ 16 w 84"/>
                  <a:gd name="T25" fmla="*/ 144 h 193"/>
                  <a:gd name="T26" fmla="*/ 16 w 84"/>
                  <a:gd name="T27" fmla="*/ 62 h 193"/>
                  <a:gd name="T28" fmla="*/ 0 w 84"/>
                  <a:gd name="T29" fmla="*/ 62 h 193"/>
                  <a:gd name="T30" fmla="*/ 0 w 84"/>
                  <a:gd name="T31" fmla="*/ 43 h 193"/>
                  <a:gd name="T32" fmla="*/ 16 w 84"/>
                  <a:gd name="T33" fmla="*/ 43 h 193"/>
                  <a:gd name="T34" fmla="*/ 16 w 84"/>
                  <a:gd name="T35" fmla="*/ 0 h 193"/>
                  <a:gd name="T36" fmla="*/ 38 w 84"/>
                  <a:gd name="T3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93">
                    <a:moveTo>
                      <a:pt x="38" y="0"/>
                    </a:moveTo>
                    <a:lnTo>
                      <a:pt x="38" y="43"/>
                    </a:lnTo>
                    <a:lnTo>
                      <a:pt x="84" y="43"/>
                    </a:lnTo>
                    <a:lnTo>
                      <a:pt x="84" y="62"/>
                    </a:lnTo>
                    <a:lnTo>
                      <a:pt x="38" y="62"/>
                    </a:lnTo>
                    <a:lnTo>
                      <a:pt x="38" y="144"/>
                    </a:lnTo>
                    <a:cubicBezTo>
                      <a:pt x="38" y="156"/>
                      <a:pt x="40" y="164"/>
                      <a:pt x="43" y="167"/>
                    </a:cubicBezTo>
                    <a:cubicBezTo>
                      <a:pt x="46" y="171"/>
                      <a:pt x="52" y="173"/>
                      <a:pt x="61" y="173"/>
                    </a:cubicBezTo>
                    <a:lnTo>
                      <a:pt x="84" y="173"/>
                    </a:lnTo>
                    <a:lnTo>
                      <a:pt x="84" y="193"/>
                    </a:lnTo>
                    <a:lnTo>
                      <a:pt x="61" y="193"/>
                    </a:lnTo>
                    <a:cubicBezTo>
                      <a:pt x="44" y="193"/>
                      <a:pt x="32" y="190"/>
                      <a:pt x="26" y="183"/>
                    </a:cubicBezTo>
                    <a:cubicBezTo>
                      <a:pt x="19" y="176"/>
                      <a:pt x="16" y="163"/>
                      <a:pt x="16" y="144"/>
                    </a:cubicBezTo>
                    <a:lnTo>
                      <a:pt x="16" y="62"/>
                    </a:lnTo>
                    <a:lnTo>
                      <a:pt x="0" y="62"/>
                    </a:lnTo>
                    <a:lnTo>
                      <a:pt x="0" y="43"/>
                    </a:lnTo>
                    <a:lnTo>
                      <a:pt x="16" y="43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28">
                <a:extLst>
                  <a:ext uri="{FF2B5EF4-FFF2-40B4-BE49-F238E27FC236}">
                    <a16:creationId xmlns:a16="http://schemas.microsoft.com/office/drawing/2014/main" id="{564B8AB7-C938-44B9-8575-79467F149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2098"/>
                <a:ext cx="48" cy="74"/>
              </a:xfrm>
              <a:custGeom>
                <a:avLst/>
                <a:gdLst>
                  <a:gd name="T0" fmla="*/ 96 w 103"/>
                  <a:gd name="T1" fmla="*/ 9 h 158"/>
                  <a:gd name="T2" fmla="*/ 96 w 103"/>
                  <a:gd name="T3" fmla="*/ 32 h 158"/>
                  <a:gd name="T4" fmla="*/ 76 w 103"/>
                  <a:gd name="T5" fmla="*/ 24 h 158"/>
                  <a:gd name="T6" fmla="*/ 56 w 103"/>
                  <a:gd name="T7" fmla="*/ 21 h 158"/>
                  <a:gd name="T8" fmla="*/ 31 w 103"/>
                  <a:gd name="T9" fmla="*/ 27 h 158"/>
                  <a:gd name="T10" fmla="*/ 23 w 103"/>
                  <a:gd name="T11" fmla="*/ 44 h 158"/>
                  <a:gd name="T12" fmla="*/ 29 w 103"/>
                  <a:gd name="T13" fmla="*/ 57 h 158"/>
                  <a:gd name="T14" fmla="*/ 52 w 103"/>
                  <a:gd name="T15" fmla="*/ 66 h 158"/>
                  <a:gd name="T16" fmla="*/ 60 w 103"/>
                  <a:gd name="T17" fmla="*/ 68 h 158"/>
                  <a:gd name="T18" fmla="*/ 93 w 103"/>
                  <a:gd name="T19" fmla="*/ 84 h 158"/>
                  <a:gd name="T20" fmla="*/ 103 w 103"/>
                  <a:gd name="T21" fmla="*/ 113 h 158"/>
                  <a:gd name="T22" fmla="*/ 88 w 103"/>
                  <a:gd name="T23" fmla="*/ 146 h 158"/>
                  <a:gd name="T24" fmla="*/ 48 w 103"/>
                  <a:gd name="T25" fmla="*/ 158 h 158"/>
                  <a:gd name="T26" fmla="*/ 25 w 103"/>
                  <a:gd name="T27" fmla="*/ 156 h 158"/>
                  <a:gd name="T28" fmla="*/ 0 w 103"/>
                  <a:gd name="T29" fmla="*/ 149 h 158"/>
                  <a:gd name="T30" fmla="*/ 0 w 103"/>
                  <a:gd name="T31" fmla="*/ 123 h 158"/>
                  <a:gd name="T32" fmla="*/ 24 w 103"/>
                  <a:gd name="T33" fmla="*/ 134 h 158"/>
                  <a:gd name="T34" fmla="*/ 48 w 103"/>
                  <a:gd name="T35" fmla="*/ 138 h 158"/>
                  <a:gd name="T36" fmla="*/ 72 w 103"/>
                  <a:gd name="T37" fmla="*/ 132 h 158"/>
                  <a:gd name="T38" fmla="*/ 80 w 103"/>
                  <a:gd name="T39" fmla="*/ 115 h 158"/>
                  <a:gd name="T40" fmla="*/ 74 w 103"/>
                  <a:gd name="T41" fmla="*/ 99 h 158"/>
                  <a:gd name="T42" fmla="*/ 48 w 103"/>
                  <a:gd name="T43" fmla="*/ 89 h 158"/>
                  <a:gd name="T44" fmla="*/ 40 w 103"/>
                  <a:gd name="T45" fmla="*/ 87 h 158"/>
                  <a:gd name="T46" fmla="*/ 10 w 103"/>
                  <a:gd name="T47" fmla="*/ 72 h 158"/>
                  <a:gd name="T48" fmla="*/ 1 w 103"/>
                  <a:gd name="T49" fmla="*/ 45 h 158"/>
                  <a:gd name="T50" fmla="*/ 15 w 103"/>
                  <a:gd name="T51" fmla="*/ 12 h 158"/>
                  <a:gd name="T52" fmla="*/ 53 w 103"/>
                  <a:gd name="T53" fmla="*/ 0 h 158"/>
                  <a:gd name="T54" fmla="*/ 76 w 103"/>
                  <a:gd name="T55" fmla="*/ 2 h 158"/>
                  <a:gd name="T56" fmla="*/ 96 w 103"/>
                  <a:gd name="T57" fmla="*/ 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" h="158">
                    <a:moveTo>
                      <a:pt x="96" y="9"/>
                    </a:moveTo>
                    <a:lnTo>
                      <a:pt x="96" y="32"/>
                    </a:lnTo>
                    <a:cubicBezTo>
                      <a:pt x="90" y="28"/>
                      <a:pt x="83" y="26"/>
                      <a:pt x="76" y="24"/>
                    </a:cubicBezTo>
                    <a:cubicBezTo>
                      <a:pt x="70" y="22"/>
                      <a:pt x="63" y="21"/>
                      <a:pt x="56" y="21"/>
                    </a:cubicBezTo>
                    <a:cubicBezTo>
                      <a:pt x="45" y="21"/>
                      <a:pt x="36" y="23"/>
                      <a:pt x="31" y="27"/>
                    </a:cubicBezTo>
                    <a:cubicBezTo>
                      <a:pt x="25" y="31"/>
                      <a:pt x="23" y="36"/>
                      <a:pt x="23" y="44"/>
                    </a:cubicBezTo>
                    <a:cubicBezTo>
                      <a:pt x="23" y="49"/>
                      <a:pt x="25" y="54"/>
                      <a:pt x="29" y="57"/>
                    </a:cubicBezTo>
                    <a:cubicBezTo>
                      <a:pt x="32" y="60"/>
                      <a:pt x="40" y="63"/>
                      <a:pt x="52" y="66"/>
                    </a:cubicBezTo>
                    <a:lnTo>
                      <a:pt x="60" y="68"/>
                    </a:lnTo>
                    <a:cubicBezTo>
                      <a:pt x="75" y="72"/>
                      <a:pt x="87" y="77"/>
                      <a:pt x="93" y="84"/>
                    </a:cubicBezTo>
                    <a:cubicBezTo>
                      <a:pt x="100" y="91"/>
                      <a:pt x="103" y="101"/>
                      <a:pt x="103" y="113"/>
                    </a:cubicBezTo>
                    <a:cubicBezTo>
                      <a:pt x="103" y="127"/>
                      <a:pt x="98" y="138"/>
                      <a:pt x="88" y="146"/>
                    </a:cubicBezTo>
                    <a:cubicBezTo>
                      <a:pt x="78" y="154"/>
                      <a:pt x="65" y="158"/>
                      <a:pt x="48" y="158"/>
                    </a:cubicBezTo>
                    <a:cubicBezTo>
                      <a:pt x="40" y="158"/>
                      <a:pt x="33" y="157"/>
                      <a:pt x="25" y="156"/>
                    </a:cubicBezTo>
                    <a:cubicBezTo>
                      <a:pt x="17" y="154"/>
                      <a:pt x="9" y="152"/>
                      <a:pt x="0" y="149"/>
                    </a:cubicBezTo>
                    <a:lnTo>
                      <a:pt x="0" y="123"/>
                    </a:lnTo>
                    <a:cubicBezTo>
                      <a:pt x="8" y="128"/>
                      <a:pt x="17" y="132"/>
                      <a:pt x="24" y="134"/>
                    </a:cubicBezTo>
                    <a:cubicBezTo>
                      <a:pt x="32" y="136"/>
                      <a:pt x="40" y="138"/>
                      <a:pt x="48" y="138"/>
                    </a:cubicBezTo>
                    <a:cubicBezTo>
                      <a:pt x="58" y="138"/>
                      <a:pt x="66" y="136"/>
                      <a:pt x="72" y="132"/>
                    </a:cubicBezTo>
                    <a:cubicBezTo>
                      <a:pt x="78" y="128"/>
                      <a:pt x="80" y="122"/>
                      <a:pt x="80" y="115"/>
                    </a:cubicBezTo>
                    <a:cubicBezTo>
                      <a:pt x="80" y="108"/>
                      <a:pt x="78" y="103"/>
                      <a:pt x="74" y="99"/>
                    </a:cubicBezTo>
                    <a:cubicBezTo>
                      <a:pt x="70" y="96"/>
                      <a:pt x="61" y="92"/>
                      <a:pt x="48" y="89"/>
                    </a:cubicBezTo>
                    <a:lnTo>
                      <a:pt x="40" y="87"/>
                    </a:lnTo>
                    <a:cubicBezTo>
                      <a:pt x="26" y="84"/>
                      <a:pt x="16" y="79"/>
                      <a:pt x="10" y="72"/>
                    </a:cubicBezTo>
                    <a:cubicBezTo>
                      <a:pt x="4" y="66"/>
                      <a:pt x="1" y="56"/>
                      <a:pt x="1" y="45"/>
                    </a:cubicBezTo>
                    <a:cubicBezTo>
                      <a:pt x="1" y="31"/>
                      <a:pt x="6" y="20"/>
                      <a:pt x="15" y="12"/>
                    </a:cubicBezTo>
                    <a:cubicBezTo>
                      <a:pt x="24" y="4"/>
                      <a:pt x="36" y="0"/>
                      <a:pt x="53" y="0"/>
                    </a:cubicBezTo>
                    <a:cubicBezTo>
                      <a:pt x="61" y="0"/>
                      <a:pt x="69" y="1"/>
                      <a:pt x="76" y="2"/>
                    </a:cubicBezTo>
                    <a:cubicBezTo>
                      <a:pt x="83" y="4"/>
                      <a:pt x="90" y="6"/>
                      <a:pt x="96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29">
                <a:extLst>
                  <a:ext uri="{FF2B5EF4-FFF2-40B4-BE49-F238E27FC236}">
                    <a16:creationId xmlns:a16="http://schemas.microsoft.com/office/drawing/2014/main" id="{891C2EC9-CFAB-4BFC-B7A0-048DB4DF8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7" y="702"/>
                <a:ext cx="66" cy="94"/>
              </a:xfrm>
              <a:custGeom>
                <a:avLst/>
                <a:gdLst>
                  <a:gd name="T0" fmla="*/ 85 w 139"/>
                  <a:gd name="T1" fmla="*/ 106 h 200"/>
                  <a:gd name="T2" fmla="*/ 100 w 139"/>
                  <a:gd name="T3" fmla="*/ 119 h 200"/>
                  <a:gd name="T4" fmla="*/ 115 w 139"/>
                  <a:gd name="T5" fmla="*/ 146 h 200"/>
                  <a:gd name="T6" fmla="*/ 139 w 139"/>
                  <a:gd name="T7" fmla="*/ 200 h 200"/>
                  <a:gd name="T8" fmla="*/ 113 w 139"/>
                  <a:gd name="T9" fmla="*/ 200 h 200"/>
                  <a:gd name="T10" fmla="*/ 90 w 139"/>
                  <a:gd name="T11" fmla="*/ 149 h 200"/>
                  <a:gd name="T12" fmla="*/ 73 w 139"/>
                  <a:gd name="T13" fmla="*/ 122 h 200"/>
                  <a:gd name="T14" fmla="*/ 50 w 139"/>
                  <a:gd name="T15" fmla="*/ 116 h 200"/>
                  <a:gd name="T16" fmla="*/ 24 w 139"/>
                  <a:gd name="T17" fmla="*/ 116 h 200"/>
                  <a:gd name="T18" fmla="*/ 24 w 139"/>
                  <a:gd name="T19" fmla="*/ 200 h 200"/>
                  <a:gd name="T20" fmla="*/ 0 w 139"/>
                  <a:gd name="T21" fmla="*/ 200 h 200"/>
                  <a:gd name="T22" fmla="*/ 0 w 139"/>
                  <a:gd name="T23" fmla="*/ 0 h 200"/>
                  <a:gd name="T24" fmla="*/ 54 w 139"/>
                  <a:gd name="T25" fmla="*/ 0 h 200"/>
                  <a:gd name="T26" fmla="*/ 100 w 139"/>
                  <a:gd name="T27" fmla="*/ 14 h 200"/>
                  <a:gd name="T28" fmla="*/ 116 w 139"/>
                  <a:gd name="T29" fmla="*/ 58 h 200"/>
                  <a:gd name="T30" fmla="*/ 108 w 139"/>
                  <a:gd name="T31" fmla="*/ 89 h 200"/>
                  <a:gd name="T32" fmla="*/ 85 w 139"/>
                  <a:gd name="T33" fmla="*/ 106 h 200"/>
                  <a:gd name="T34" fmla="*/ 24 w 139"/>
                  <a:gd name="T35" fmla="*/ 22 h 200"/>
                  <a:gd name="T36" fmla="*/ 24 w 139"/>
                  <a:gd name="T37" fmla="*/ 93 h 200"/>
                  <a:gd name="T38" fmla="*/ 54 w 139"/>
                  <a:gd name="T39" fmla="*/ 93 h 200"/>
                  <a:gd name="T40" fmla="*/ 81 w 139"/>
                  <a:gd name="T41" fmla="*/ 84 h 200"/>
                  <a:gd name="T42" fmla="*/ 90 w 139"/>
                  <a:gd name="T43" fmla="*/ 58 h 200"/>
                  <a:gd name="T44" fmla="*/ 81 w 139"/>
                  <a:gd name="T45" fmla="*/ 31 h 200"/>
                  <a:gd name="T46" fmla="*/ 54 w 139"/>
                  <a:gd name="T47" fmla="*/ 22 h 200"/>
                  <a:gd name="T48" fmla="*/ 24 w 139"/>
                  <a:gd name="T49" fmla="*/ 2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200">
                    <a:moveTo>
                      <a:pt x="85" y="106"/>
                    </a:moveTo>
                    <a:cubicBezTo>
                      <a:pt x="90" y="108"/>
                      <a:pt x="95" y="113"/>
                      <a:pt x="100" y="119"/>
                    </a:cubicBezTo>
                    <a:cubicBezTo>
                      <a:pt x="105" y="125"/>
                      <a:pt x="110" y="134"/>
                      <a:pt x="115" y="146"/>
                    </a:cubicBezTo>
                    <a:lnTo>
                      <a:pt x="139" y="200"/>
                    </a:lnTo>
                    <a:lnTo>
                      <a:pt x="113" y="200"/>
                    </a:lnTo>
                    <a:lnTo>
                      <a:pt x="90" y="149"/>
                    </a:lnTo>
                    <a:cubicBezTo>
                      <a:pt x="84" y="135"/>
                      <a:pt x="79" y="127"/>
                      <a:pt x="73" y="122"/>
                    </a:cubicBezTo>
                    <a:cubicBezTo>
                      <a:pt x="68" y="118"/>
                      <a:pt x="60" y="116"/>
                      <a:pt x="50" y="116"/>
                    </a:cubicBezTo>
                    <a:lnTo>
                      <a:pt x="24" y="116"/>
                    </a:lnTo>
                    <a:lnTo>
                      <a:pt x="24" y="20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54" y="0"/>
                    </a:lnTo>
                    <a:cubicBezTo>
                      <a:pt x="75" y="0"/>
                      <a:pt x="90" y="5"/>
                      <a:pt x="100" y="14"/>
                    </a:cubicBezTo>
                    <a:cubicBezTo>
                      <a:pt x="110" y="24"/>
                      <a:pt x="116" y="38"/>
                      <a:pt x="116" y="58"/>
                    </a:cubicBezTo>
                    <a:cubicBezTo>
                      <a:pt x="116" y="70"/>
                      <a:pt x="113" y="81"/>
                      <a:pt x="108" y="89"/>
                    </a:cubicBezTo>
                    <a:cubicBezTo>
                      <a:pt x="102" y="97"/>
                      <a:pt x="95" y="103"/>
                      <a:pt x="85" y="106"/>
                    </a:cubicBezTo>
                    <a:close/>
                    <a:moveTo>
                      <a:pt x="24" y="22"/>
                    </a:moveTo>
                    <a:lnTo>
                      <a:pt x="24" y="93"/>
                    </a:lnTo>
                    <a:lnTo>
                      <a:pt x="54" y="93"/>
                    </a:lnTo>
                    <a:cubicBezTo>
                      <a:pt x="66" y="93"/>
                      <a:pt x="75" y="90"/>
                      <a:pt x="81" y="84"/>
                    </a:cubicBezTo>
                    <a:cubicBezTo>
                      <a:pt x="87" y="78"/>
                      <a:pt x="90" y="69"/>
                      <a:pt x="90" y="58"/>
                    </a:cubicBezTo>
                    <a:cubicBezTo>
                      <a:pt x="90" y="46"/>
                      <a:pt x="87" y="37"/>
                      <a:pt x="81" y="31"/>
                    </a:cubicBezTo>
                    <a:cubicBezTo>
                      <a:pt x="75" y="25"/>
                      <a:pt x="66" y="22"/>
                      <a:pt x="54" y="22"/>
                    </a:cubicBez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30">
                <a:extLst>
                  <a:ext uri="{FF2B5EF4-FFF2-40B4-BE49-F238E27FC236}">
                    <a16:creationId xmlns:a16="http://schemas.microsoft.com/office/drawing/2014/main" id="{F757B05F-B6EB-48A0-8682-5EB787C8E4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7" y="724"/>
                <a:ext cx="59" cy="74"/>
              </a:xfrm>
              <a:custGeom>
                <a:avLst/>
                <a:gdLst>
                  <a:gd name="T0" fmla="*/ 125 w 125"/>
                  <a:gd name="T1" fmla="*/ 73 h 158"/>
                  <a:gd name="T2" fmla="*/ 125 w 125"/>
                  <a:gd name="T3" fmla="*/ 85 h 158"/>
                  <a:gd name="T4" fmla="*/ 23 w 125"/>
                  <a:gd name="T5" fmla="*/ 85 h 158"/>
                  <a:gd name="T6" fmla="*/ 37 w 125"/>
                  <a:gd name="T7" fmla="*/ 124 h 158"/>
                  <a:gd name="T8" fmla="*/ 71 w 125"/>
                  <a:gd name="T9" fmla="*/ 137 h 158"/>
                  <a:gd name="T10" fmla="*/ 96 w 125"/>
                  <a:gd name="T11" fmla="*/ 134 h 158"/>
                  <a:gd name="T12" fmla="*/ 120 w 125"/>
                  <a:gd name="T13" fmla="*/ 123 h 158"/>
                  <a:gd name="T14" fmla="*/ 120 w 125"/>
                  <a:gd name="T15" fmla="*/ 147 h 158"/>
                  <a:gd name="T16" fmla="*/ 95 w 125"/>
                  <a:gd name="T17" fmla="*/ 155 h 158"/>
                  <a:gd name="T18" fmla="*/ 70 w 125"/>
                  <a:gd name="T19" fmla="*/ 158 h 158"/>
                  <a:gd name="T20" fmla="*/ 19 w 125"/>
                  <a:gd name="T21" fmla="*/ 137 h 158"/>
                  <a:gd name="T22" fmla="*/ 0 w 125"/>
                  <a:gd name="T23" fmla="*/ 81 h 158"/>
                  <a:gd name="T24" fmla="*/ 18 w 125"/>
                  <a:gd name="T25" fmla="*/ 22 h 158"/>
                  <a:gd name="T26" fmla="*/ 66 w 125"/>
                  <a:gd name="T27" fmla="*/ 0 h 158"/>
                  <a:gd name="T28" fmla="*/ 109 w 125"/>
                  <a:gd name="T29" fmla="*/ 20 h 158"/>
                  <a:gd name="T30" fmla="*/ 125 w 125"/>
                  <a:gd name="T31" fmla="*/ 73 h 158"/>
                  <a:gd name="T32" fmla="*/ 103 w 125"/>
                  <a:gd name="T33" fmla="*/ 66 h 158"/>
                  <a:gd name="T34" fmla="*/ 93 w 125"/>
                  <a:gd name="T35" fmla="*/ 33 h 158"/>
                  <a:gd name="T36" fmla="*/ 66 w 125"/>
                  <a:gd name="T37" fmla="*/ 21 h 158"/>
                  <a:gd name="T38" fmla="*/ 37 w 125"/>
                  <a:gd name="T39" fmla="*/ 33 h 158"/>
                  <a:gd name="T40" fmla="*/ 24 w 125"/>
                  <a:gd name="T41" fmla="*/ 66 h 158"/>
                  <a:gd name="T42" fmla="*/ 103 w 125"/>
                  <a:gd name="T43" fmla="*/ 6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58">
                    <a:moveTo>
                      <a:pt x="125" y="73"/>
                    </a:moveTo>
                    <a:lnTo>
                      <a:pt x="125" y="85"/>
                    </a:lnTo>
                    <a:lnTo>
                      <a:pt x="23" y="85"/>
                    </a:lnTo>
                    <a:cubicBezTo>
                      <a:pt x="24" y="102"/>
                      <a:pt x="29" y="115"/>
                      <a:pt x="37" y="124"/>
                    </a:cubicBezTo>
                    <a:cubicBezTo>
                      <a:pt x="45" y="133"/>
                      <a:pt x="57" y="137"/>
                      <a:pt x="71" y="137"/>
                    </a:cubicBezTo>
                    <a:cubicBezTo>
                      <a:pt x="80" y="137"/>
                      <a:pt x="88" y="136"/>
                      <a:pt x="96" y="134"/>
                    </a:cubicBezTo>
                    <a:cubicBezTo>
                      <a:pt x="104" y="131"/>
                      <a:pt x="112" y="128"/>
                      <a:pt x="120" y="123"/>
                    </a:cubicBezTo>
                    <a:lnTo>
                      <a:pt x="120" y="147"/>
                    </a:lnTo>
                    <a:cubicBezTo>
                      <a:pt x="112" y="150"/>
                      <a:pt x="104" y="153"/>
                      <a:pt x="95" y="155"/>
                    </a:cubicBezTo>
                    <a:cubicBezTo>
                      <a:pt x="87" y="157"/>
                      <a:pt x="79" y="158"/>
                      <a:pt x="70" y="158"/>
                    </a:cubicBezTo>
                    <a:cubicBezTo>
                      <a:pt x="49" y="158"/>
                      <a:pt x="32" y="151"/>
                      <a:pt x="19" y="137"/>
                    </a:cubicBezTo>
                    <a:cubicBezTo>
                      <a:pt x="6" y="123"/>
                      <a:pt x="0" y="104"/>
                      <a:pt x="0" y="81"/>
                    </a:cubicBezTo>
                    <a:cubicBezTo>
                      <a:pt x="0" y="56"/>
                      <a:pt x="6" y="37"/>
                      <a:pt x="18" y="22"/>
                    </a:cubicBezTo>
                    <a:cubicBezTo>
                      <a:pt x="30" y="8"/>
                      <a:pt x="46" y="0"/>
                      <a:pt x="66" y="0"/>
                    </a:cubicBezTo>
                    <a:cubicBezTo>
                      <a:pt x="84" y="0"/>
                      <a:pt x="99" y="7"/>
                      <a:pt x="109" y="20"/>
                    </a:cubicBezTo>
                    <a:cubicBezTo>
                      <a:pt x="120" y="33"/>
                      <a:pt x="125" y="51"/>
                      <a:pt x="125" y="73"/>
                    </a:cubicBezTo>
                    <a:close/>
                    <a:moveTo>
                      <a:pt x="103" y="66"/>
                    </a:moveTo>
                    <a:cubicBezTo>
                      <a:pt x="103" y="52"/>
                      <a:pt x="99" y="41"/>
                      <a:pt x="93" y="33"/>
                    </a:cubicBezTo>
                    <a:cubicBezTo>
                      <a:pt x="86" y="25"/>
                      <a:pt x="77" y="21"/>
                      <a:pt x="66" y="21"/>
                    </a:cubicBezTo>
                    <a:cubicBezTo>
                      <a:pt x="54" y="21"/>
                      <a:pt x="44" y="25"/>
                      <a:pt x="37" y="33"/>
                    </a:cubicBezTo>
                    <a:cubicBezTo>
                      <a:pt x="29" y="41"/>
                      <a:pt x="25" y="52"/>
                      <a:pt x="24" y="66"/>
                    </a:cubicBezTo>
                    <a:lnTo>
                      <a:pt x="10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31">
                <a:extLst>
                  <a:ext uri="{FF2B5EF4-FFF2-40B4-BE49-F238E27FC236}">
                    <a16:creationId xmlns:a16="http://schemas.microsoft.com/office/drawing/2014/main" id="{8CE586CF-69C5-4382-BA93-DF6AA1643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724"/>
                <a:ext cx="48" cy="74"/>
              </a:xfrm>
              <a:custGeom>
                <a:avLst/>
                <a:gdLst>
                  <a:gd name="T0" fmla="*/ 96 w 103"/>
                  <a:gd name="T1" fmla="*/ 8 h 158"/>
                  <a:gd name="T2" fmla="*/ 96 w 103"/>
                  <a:gd name="T3" fmla="*/ 32 h 158"/>
                  <a:gd name="T4" fmla="*/ 77 w 103"/>
                  <a:gd name="T5" fmla="*/ 24 h 158"/>
                  <a:gd name="T6" fmla="*/ 56 w 103"/>
                  <a:gd name="T7" fmla="*/ 21 h 158"/>
                  <a:gd name="T8" fmla="*/ 31 w 103"/>
                  <a:gd name="T9" fmla="*/ 27 h 158"/>
                  <a:gd name="T10" fmla="*/ 23 w 103"/>
                  <a:gd name="T11" fmla="*/ 44 h 158"/>
                  <a:gd name="T12" fmla="*/ 29 w 103"/>
                  <a:gd name="T13" fmla="*/ 57 h 158"/>
                  <a:gd name="T14" fmla="*/ 52 w 103"/>
                  <a:gd name="T15" fmla="*/ 66 h 158"/>
                  <a:gd name="T16" fmla="*/ 60 w 103"/>
                  <a:gd name="T17" fmla="*/ 68 h 158"/>
                  <a:gd name="T18" fmla="*/ 93 w 103"/>
                  <a:gd name="T19" fmla="*/ 84 h 158"/>
                  <a:gd name="T20" fmla="*/ 103 w 103"/>
                  <a:gd name="T21" fmla="*/ 113 h 158"/>
                  <a:gd name="T22" fmla="*/ 88 w 103"/>
                  <a:gd name="T23" fmla="*/ 146 h 158"/>
                  <a:gd name="T24" fmla="*/ 48 w 103"/>
                  <a:gd name="T25" fmla="*/ 158 h 158"/>
                  <a:gd name="T26" fmla="*/ 25 w 103"/>
                  <a:gd name="T27" fmla="*/ 156 h 158"/>
                  <a:gd name="T28" fmla="*/ 0 w 103"/>
                  <a:gd name="T29" fmla="*/ 149 h 158"/>
                  <a:gd name="T30" fmla="*/ 0 w 103"/>
                  <a:gd name="T31" fmla="*/ 123 h 158"/>
                  <a:gd name="T32" fmla="*/ 25 w 103"/>
                  <a:gd name="T33" fmla="*/ 134 h 158"/>
                  <a:gd name="T34" fmla="*/ 48 w 103"/>
                  <a:gd name="T35" fmla="*/ 137 h 158"/>
                  <a:gd name="T36" fmla="*/ 72 w 103"/>
                  <a:gd name="T37" fmla="*/ 132 h 158"/>
                  <a:gd name="T38" fmla="*/ 81 w 103"/>
                  <a:gd name="T39" fmla="*/ 115 h 158"/>
                  <a:gd name="T40" fmla="*/ 74 w 103"/>
                  <a:gd name="T41" fmla="*/ 99 h 158"/>
                  <a:gd name="T42" fmla="*/ 48 w 103"/>
                  <a:gd name="T43" fmla="*/ 89 h 158"/>
                  <a:gd name="T44" fmla="*/ 40 w 103"/>
                  <a:gd name="T45" fmla="*/ 87 h 158"/>
                  <a:gd name="T46" fmla="*/ 10 w 103"/>
                  <a:gd name="T47" fmla="*/ 72 h 158"/>
                  <a:gd name="T48" fmla="*/ 1 w 103"/>
                  <a:gd name="T49" fmla="*/ 45 h 158"/>
                  <a:gd name="T50" fmla="*/ 15 w 103"/>
                  <a:gd name="T51" fmla="*/ 12 h 158"/>
                  <a:gd name="T52" fmla="*/ 53 w 103"/>
                  <a:gd name="T53" fmla="*/ 0 h 158"/>
                  <a:gd name="T54" fmla="*/ 76 w 103"/>
                  <a:gd name="T55" fmla="*/ 2 h 158"/>
                  <a:gd name="T56" fmla="*/ 96 w 103"/>
                  <a:gd name="T57" fmla="*/ 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" h="158">
                    <a:moveTo>
                      <a:pt x="96" y="8"/>
                    </a:moveTo>
                    <a:lnTo>
                      <a:pt x="96" y="32"/>
                    </a:lnTo>
                    <a:cubicBezTo>
                      <a:pt x="90" y="28"/>
                      <a:pt x="83" y="26"/>
                      <a:pt x="77" y="24"/>
                    </a:cubicBezTo>
                    <a:cubicBezTo>
                      <a:pt x="70" y="22"/>
                      <a:pt x="63" y="21"/>
                      <a:pt x="56" y="21"/>
                    </a:cubicBezTo>
                    <a:cubicBezTo>
                      <a:pt x="45" y="21"/>
                      <a:pt x="36" y="23"/>
                      <a:pt x="31" y="27"/>
                    </a:cubicBezTo>
                    <a:cubicBezTo>
                      <a:pt x="25" y="30"/>
                      <a:pt x="23" y="36"/>
                      <a:pt x="23" y="44"/>
                    </a:cubicBezTo>
                    <a:cubicBezTo>
                      <a:pt x="23" y="49"/>
                      <a:pt x="25" y="54"/>
                      <a:pt x="29" y="57"/>
                    </a:cubicBezTo>
                    <a:cubicBezTo>
                      <a:pt x="33" y="60"/>
                      <a:pt x="40" y="63"/>
                      <a:pt x="52" y="66"/>
                    </a:cubicBezTo>
                    <a:lnTo>
                      <a:pt x="60" y="68"/>
                    </a:lnTo>
                    <a:cubicBezTo>
                      <a:pt x="76" y="72"/>
                      <a:pt x="87" y="77"/>
                      <a:pt x="93" y="84"/>
                    </a:cubicBezTo>
                    <a:cubicBezTo>
                      <a:pt x="100" y="91"/>
                      <a:pt x="103" y="101"/>
                      <a:pt x="103" y="113"/>
                    </a:cubicBezTo>
                    <a:cubicBezTo>
                      <a:pt x="103" y="127"/>
                      <a:pt x="98" y="138"/>
                      <a:pt x="88" y="146"/>
                    </a:cubicBezTo>
                    <a:cubicBezTo>
                      <a:pt x="79" y="154"/>
                      <a:pt x="65" y="158"/>
                      <a:pt x="48" y="158"/>
                    </a:cubicBezTo>
                    <a:cubicBezTo>
                      <a:pt x="40" y="158"/>
                      <a:pt x="33" y="157"/>
                      <a:pt x="25" y="156"/>
                    </a:cubicBezTo>
                    <a:cubicBezTo>
                      <a:pt x="17" y="154"/>
                      <a:pt x="9" y="152"/>
                      <a:pt x="0" y="149"/>
                    </a:cubicBezTo>
                    <a:lnTo>
                      <a:pt x="0" y="123"/>
                    </a:lnTo>
                    <a:cubicBezTo>
                      <a:pt x="9" y="128"/>
                      <a:pt x="17" y="132"/>
                      <a:pt x="25" y="134"/>
                    </a:cubicBezTo>
                    <a:cubicBezTo>
                      <a:pt x="32" y="136"/>
                      <a:pt x="40" y="137"/>
                      <a:pt x="48" y="137"/>
                    </a:cubicBezTo>
                    <a:cubicBezTo>
                      <a:pt x="59" y="137"/>
                      <a:pt x="67" y="135"/>
                      <a:pt x="72" y="132"/>
                    </a:cubicBezTo>
                    <a:cubicBezTo>
                      <a:pt x="78" y="128"/>
                      <a:pt x="81" y="122"/>
                      <a:pt x="81" y="115"/>
                    </a:cubicBezTo>
                    <a:cubicBezTo>
                      <a:pt x="81" y="108"/>
                      <a:pt x="79" y="103"/>
                      <a:pt x="74" y="99"/>
                    </a:cubicBezTo>
                    <a:cubicBezTo>
                      <a:pt x="70" y="96"/>
                      <a:pt x="62" y="92"/>
                      <a:pt x="48" y="89"/>
                    </a:cubicBezTo>
                    <a:lnTo>
                      <a:pt x="40" y="87"/>
                    </a:lnTo>
                    <a:cubicBezTo>
                      <a:pt x="26" y="84"/>
                      <a:pt x="17" y="79"/>
                      <a:pt x="10" y="72"/>
                    </a:cubicBezTo>
                    <a:cubicBezTo>
                      <a:pt x="4" y="65"/>
                      <a:pt x="1" y="56"/>
                      <a:pt x="1" y="45"/>
                    </a:cubicBezTo>
                    <a:cubicBezTo>
                      <a:pt x="1" y="31"/>
                      <a:pt x="6" y="20"/>
                      <a:pt x="15" y="12"/>
                    </a:cubicBezTo>
                    <a:cubicBezTo>
                      <a:pt x="24" y="4"/>
                      <a:pt x="37" y="0"/>
                      <a:pt x="53" y="0"/>
                    </a:cubicBezTo>
                    <a:cubicBezTo>
                      <a:pt x="61" y="0"/>
                      <a:pt x="69" y="1"/>
                      <a:pt x="76" y="2"/>
                    </a:cubicBezTo>
                    <a:cubicBezTo>
                      <a:pt x="83" y="4"/>
                      <a:pt x="90" y="6"/>
                      <a:pt x="96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32">
                <a:extLst>
                  <a:ext uri="{FF2B5EF4-FFF2-40B4-BE49-F238E27FC236}">
                    <a16:creationId xmlns:a16="http://schemas.microsoft.com/office/drawing/2014/main" id="{4CE0E496-3178-4A31-B3B1-F62164CFB4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9" y="724"/>
                <a:ext cx="59" cy="74"/>
              </a:xfrm>
              <a:custGeom>
                <a:avLst/>
                <a:gdLst>
                  <a:gd name="T0" fmla="*/ 62 w 124"/>
                  <a:gd name="T1" fmla="*/ 21 h 158"/>
                  <a:gd name="T2" fmla="*/ 34 w 124"/>
                  <a:gd name="T3" fmla="*/ 37 h 158"/>
                  <a:gd name="T4" fmla="*/ 23 w 124"/>
                  <a:gd name="T5" fmla="*/ 79 h 158"/>
                  <a:gd name="T6" fmla="*/ 34 w 124"/>
                  <a:gd name="T7" fmla="*/ 122 h 158"/>
                  <a:gd name="T8" fmla="*/ 62 w 124"/>
                  <a:gd name="T9" fmla="*/ 137 h 158"/>
                  <a:gd name="T10" fmla="*/ 90 w 124"/>
                  <a:gd name="T11" fmla="*/ 122 h 158"/>
                  <a:gd name="T12" fmla="*/ 100 w 124"/>
                  <a:gd name="T13" fmla="*/ 79 h 158"/>
                  <a:gd name="T14" fmla="*/ 90 w 124"/>
                  <a:gd name="T15" fmla="*/ 37 h 158"/>
                  <a:gd name="T16" fmla="*/ 62 w 124"/>
                  <a:gd name="T17" fmla="*/ 21 h 158"/>
                  <a:gd name="T18" fmla="*/ 62 w 124"/>
                  <a:gd name="T19" fmla="*/ 0 h 158"/>
                  <a:gd name="T20" fmla="*/ 107 w 124"/>
                  <a:gd name="T21" fmla="*/ 21 h 158"/>
                  <a:gd name="T22" fmla="*/ 124 w 124"/>
                  <a:gd name="T23" fmla="*/ 79 h 158"/>
                  <a:gd name="T24" fmla="*/ 107 w 124"/>
                  <a:gd name="T25" fmla="*/ 137 h 158"/>
                  <a:gd name="T26" fmla="*/ 62 w 124"/>
                  <a:gd name="T27" fmla="*/ 158 h 158"/>
                  <a:gd name="T28" fmla="*/ 16 w 124"/>
                  <a:gd name="T29" fmla="*/ 137 h 158"/>
                  <a:gd name="T30" fmla="*/ 0 w 124"/>
                  <a:gd name="T31" fmla="*/ 79 h 158"/>
                  <a:gd name="T32" fmla="*/ 16 w 124"/>
                  <a:gd name="T33" fmla="*/ 21 h 158"/>
                  <a:gd name="T34" fmla="*/ 62 w 124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158">
                    <a:moveTo>
                      <a:pt x="62" y="21"/>
                    </a:moveTo>
                    <a:cubicBezTo>
                      <a:pt x="50" y="21"/>
                      <a:pt x="41" y="27"/>
                      <a:pt x="34" y="37"/>
                    </a:cubicBezTo>
                    <a:cubicBezTo>
                      <a:pt x="27" y="47"/>
                      <a:pt x="23" y="61"/>
                      <a:pt x="23" y="79"/>
                    </a:cubicBezTo>
                    <a:cubicBezTo>
                      <a:pt x="23" y="97"/>
                      <a:pt x="27" y="111"/>
                      <a:pt x="34" y="122"/>
                    </a:cubicBezTo>
                    <a:cubicBezTo>
                      <a:pt x="40" y="132"/>
                      <a:pt x="50" y="137"/>
                      <a:pt x="62" y="137"/>
                    </a:cubicBezTo>
                    <a:cubicBezTo>
                      <a:pt x="74" y="137"/>
                      <a:pt x="83" y="132"/>
                      <a:pt x="90" y="122"/>
                    </a:cubicBezTo>
                    <a:cubicBezTo>
                      <a:pt x="97" y="111"/>
                      <a:pt x="100" y="97"/>
                      <a:pt x="100" y="79"/>
                    </a:cubicBezTo>
                    <a:cubicBezTo>
                      <a:pt x="100" y="61"/>
                      <a:pt x="97" y="47"/>
                      <a:pt x="90" y="37"/>
                    </a:cubicBezTo>
                    <a:cubicBezTo>
                      <a:pt x="83" y="27"/>
                      <a:pt x="74" y="21"/>
                      <a:pt x="62" y="21"/>
                    </a:cubicBezTo>
                    <a:close/>
                    <a:moveTo>
                      <a:pt x="62" y="0"/>
                    </a:moveTo>
                    <a:cubicBezTo>
                      <a:pt x="81" y="0"/>
                      <a:pt x="96" y="7"/>
                      <a:pt x="107" y="21"/>
                    </a:cubicBezTo>
                    <a:cubicBezTo>
                      <a:pt x="118" y="35"/>
                      <a:pt x="124" y="55"/>
                      <a:pt x="124" y="79"/>
                    </a:cubicBezTo>
                    <a:cubicBezTo>
                      <a:pt x="124" y="104"/>
                      <a:pt x="118" y="123"/>
                      <a:pt x="107" y="137"/>
                    </a:cubicBezTo>
                    <a:cubicBezTo>
                      <a:pt x="96" y="151"/>
                      <a:pt x="81" y="158"/>
                      <a:pt x="62" y="158"/>
                    </a:cubicBezTo>
                    <a:cubicBezTo>
                      <a:pt x="42" y="158"/>
                      <a:pt x="27" y="151"/>
                      <a:pt x="16" y="137"/>
                    </a:cubicBezTo>
                    <a:cubicBezTo>
                      <a:pt x="5" y="123"/>
                      <a:pt x="0" y="104"/>
                      <a:pt x="0" y="79"/>
                    </a:cubicBezTo>
                    <a:cubicBezTo>
                      <a:pt x="0" y="55"/>
                      <a:pt x="5" y="35"/>
                      <a:pt x="16" y="21"/>
                    </a:cubicBezTo>
                    <a:cubicBezTo>
                      <a:pt x="27" y="7"/>
                      <a:pt x="42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33">
                <a:extLst>
                  <a:ext uri="{FF2B5EF4-FFF2-40B4-BE49-F238E27FC236}">
                    <a16:creationId xmlns:a16="http://schemas.microsoft.com/office/drawing/2014/main" id="{8E963B9C-578B-4F3A-A113-73FEE547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4" y="724"/>
                <a:ext cx="53" cy="74"/>
              </a:xfrm>
              <a:custGeom>
                <a:avLst/>
                <a:gdLst>
                  <a:gd name="T0" fmla="*/ 0 w 113"/>
                  <a:gd name="T1" fmla="*/ 95 h 158"/>
                  <a:gd name="T2" fmla="*/ 0 w 113"/>
                  <a:gd name="T3" fmla="*/ 4 h 158"/>
                  <a:gd name="T4" fmla="*/ 22 w 113"/>
                  <a:gd name="T5" fmla="*/ 4 h 158"/>
                  <a:gd name="T6" fmla="*/ 22 w 113"/>
                  <a:gd name="T7" fmla="*/ 94 h 158"/>
                  <a:gd name="T8" fmla="*/ 29 w 113"/>
                  <a:gd name="T9" fmla="*/ 126 h 158"/>
                  <a:gd name="T10" fmla="*/ 52 w 113"/>
                  <a:gd name="T11" fmla="*/ 137 h 158"/>
                  <a:gd name="T12" fmla="*/ 80 w 113"/>
                  <a:gd name="T13" fmla="*/ 124 h 158"/>
                  <a:gd name="T14" fmla="*/ 90 w 113"/>
                  <a:gd name="T15" fmla="*/ 89 h 158"/>
                  <a:gd name="T16" fmla="*/ 90 w 113"/>
                  <a:gd name="T17" fmla="*/ 4 h 158"/>
                  <a:gd name="T18" fmla="*/ 113 w 113"/>
                  <a:gd name="T19" fmla="*/ 4 h 158"/>
                  <a:gd name="T20" fmla="*/ 113 w 113"/>
                  <a:gd name="T21" fmla="*/ 154 h 158"/>
                  <a:gd name="T22" fmla="*/ 90 w 113"/>
                  <a:gd name="T23" fmla="*/ 154 h 158"/>
                  <a:gd name="T24" fmla="*/ 90 w 113"/>
                  <a:gd name="T25" fmla="*/ 131 h 158"/>
                  <a:gd name="T26" fmla="*/ 72 w 113"/>
                  <a:gd name="T27" fmla="*/ 152 h 158"/>
                  <a:gd name="T28" fmla="*/ 47 w 113"/>
                  <a:gd name="T29" fmla="*/ 158 h 158"/>
                  <a:gd name="T30" fmla="*/ 12 w 113"/>
                  <a:gd name="T31" fmla="*/ 142 h 158"/>
                  <a:gd name="T32" fmla="*/ 0 w 113"/>
                  <a:gd name="T33" fmla="*/ 95 h 158"/>
                  <a:gd name="T34" fmla="*/ 55 w 113"/>
                  <a:gd name="T35" fmla="*/ 0 h 158"/>
                  <a:gd name="T36" fmla="*/ 55 w 113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58">
                    <a:moveTo>
                      <a:pt x="0" y="95"/>
                    </a:moveTo>
                    <a:lnTo>
                      <a:pt x="0" y="4"/>
                    </a:lnTo>
                    <a:lnTo>
                      <a:pt x="22" y="4"/>
                    </a:lnTo>
                    <a:lnTo>
                      <a:pt x="22" y="94"/>
                    </a:lnTo>
                    <a:cubicBezTo>
                      <a:pt x="22" y="108"/>
                      <a:pt x="24" y="119"/>
                      <a:pt x="29" y="126"/>
                    </a:cubicBezTo>
                    <a:cubicBezTo>
                      <a:pt x="34" y="133"/>
                      <a:pt x="42" y="137"/>
                      <a:pt x="52" y="137"/>
                    </a:cubicBezTo>
                    <a:cubicBezTo>
                      <a:pt x="64" y="137"/>
                      <a:pt x="73" y="132"/>
                      <a:pt x="80" y="124"/>
                    </a:cubicBezTo>
                    <a:cubicBezTo>
                      <a:pt x="87" y="115"/>
                      <a:pt x="90" y="104"/>
                      <a:pt x="90" y="89"/>
                    </a:cubicBezTo>
                    <a:lnTo>
                      <a:pt x="90" y="4"/>
                    </a:lnTo>
                    <a:lnTo>
                      <a:pt x="113" y="4"/>
                    </a:lnTo>
                    <a:lnTo>
                      <a:pt x="113" y="154"/>
                    </a:lnTo>
                    <a:lnTo>
                      <a:pt x="90" y="154"/>
                    </a:lnTo>
                    <a:lnTo>
                      <a:pt x="90" y="131"/>
                    </a:lnTo>
                    <a:cubicBezTo>
                      <a:pt x="85" y="140"/>
                      <a:pt x="79" y="147"/>
                      <a:pt x="72" y="152"/>
                    </a:cubicBezTo>
                    <a:cubicBezTo>
                      <a:pt x="65" y="156"/>
                      <a:pt x="56" y="158"/>
                      <a:pt x="47" y="158"/>
                    </a:cubicBezTo>
                    <a:cubicBezTo>
                      <a:pt x="32" y="158"/>
                      <a:pt x="20" y="153"/>
                      <a:pt x="12" y="142"/>
                    </a:cubicBezTo>
                    <a:cubicBezTo>
                      <a:pt x="4" y="131"/>
                      <a:pt x="0" y="116"/>
                      <a:pt x="0" y="95"/>
                    </a:cubicBezTo>
                    <a:close/>
                    <a:moveTo>
                      <a:pt x="55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34">
                <a:extLst>
                  <a:ext uri="{FF2B5EF4-FFF2-40B4-BE49-F238E27FC236}">
                    <a16:creationId xmlns:a16="http://schemas.microsoft.com/office/drawing/2014/main" id="{0B2661E2-D284-45C0-A26A-CFA06DDF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724"/>
                <a:ext cx="37" cy="72"/>
              </a:xfrm>
              <a:custGeom>
                <a:avLst/>
                <a:gdLst>
                  <a:gd name="T0" fmla="*/ 78 w 78"/>
                  <a:gd name="T1" fmla="*/ 27 h 154"/>
                  <a:gd name="T2" fmla="*/ 70 w 78"/>
                  <a:gd name="T3" fmla="*/ 24 h 154"/>
                  <a:gd name="T4" fmla="*/ 61 w 78"/>
                  <a:gd name="T5" fmla="*/ 22 h 154"/>
                  <a:gd name="T6" fmla="*/ 32 w 78"/>
                  <a:gd name="T7" fmla="*/ 36 h 154"/>
                  <a:gd name="T8" fmla="*/ 22 w 78"/>
                  <a:gd name="T9" fmla="*/ 75 h 154"/>
                  <a:gd name="T10" fmla="*/ 22 w 78"/>
                  <a:gd name="T11" fmla="*/ 154 h 154"/>
                  <a:gd name="T12" fmla="*/ 0 w 78"/>
                  <a:gd name="T13" fmla="*/ 154 h 154"/>
                  <a:gd name="T14" fmla="*/ 0 w 78"/>
                  <a:gd name="T15" fmla="*/ 4 h 154"/>
                  <a:gd name="T16" fmla="*/ 22 w 78"/>
                  <a:gd name="T17" fmla="*/ 4 h 154"/>
                  <a:gd name="T18" fmla="*/ 22 w 78"/>
                  <a:gd name="T19" fmla="*/ 27 h 154"/>
                  <a:gd name="T20" fmla="*/ 40 w 78"/>
                  <a:gd name="T21" fmla="*/ 7 h 154"/>
                  <a:gd name="T22" fmla="*/ 67 w 78"/>
                  <a:gd name="T23" fmla="*/ 0 h 154"/>
                  <a:gd name="T24" fmla="*/ 72 w 78"/>
                  <a:gd name="T25" fmla="*/ 1 h 154"/>
                  <a:gd name="T26" fmla="*/ 78 w 78"/>
                  <a:gd name="T27" fmla="*/ 2 h 154"/>
                  <a:gd name="T28" fmla="*/ 78 w 78"/>
                  <a:gd name="T29" fmla="*/ 2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54">
                    <a:moveTo>
                      <a:pt x="78" y="27"/>
                    </a:moveTo>
                    <a:cubicBezTo>
                      <a:pt x="76" y="25"/>
                      <a:pt x="73" y="24"/>
                      <a:pt x="70" y="24"/>
                    </a:cubicBezTo>
                    <a:cubicBezTo>
                      <a:pt x="67" y="23"/>
                      <a:pt x="64" y="22"/>
                      <a:pt x="61" y="22"/>
                    </a:cubicBezTo>
                    <a:cubicBezTo>
                      <a:pt x="48" y="22"/>
                      <a:pt x="38" y="27"/>
                      <a:pt x="32" y="36"/>
                    </a:cubicBezTo>
                    <a:cubicBezTo>
                      <a:pt x="25" y="45"/>
                      <a:pt x="22" y="58"/>
                      <a:pt x="22" y="75"/>
                    </a:cubicBezTo>
                    <a:lnTo>
                      <a:pt x="22" y="154"/>
                    </a:lnTo>
                    <a:lnTo>
                      <a:pt x="0" y="154"/>
                    </a:lnTo>
                    <a:lnTo>
                      <a:pt x="0" y="4"/>
                    </a:lnTo>
                    <a:lnTo>
                      <a:pt x="22" y="4"/>
                    </a:lnTo>
                    <a:lnTo>
                      <a:pt x="22" y="27"/>
                    </a:lnTo>
                    <a:cubicBezTo>
                      <a:pt x="26" y="18"/>
                      <a:pt x="32" y="11"/>
                      <a:pt x="40" y="7"/>
                    </a:cubicBezTo>
                    <a:cubicBezTo>
                      <a:pt x="47" y="3"/>
                      <a:pt x="56" y="0"/>
                      <a:pt x="67" y="0"/>
                    </a:cubicBezTo>
                    <a:cubicBezTo>
                      <a:pt x="69" y="0"/>
                      <a:pt x="70" y="1"/>
                      <a:pt x="72" y="1"/>
                    </a:cubicBezTo>
                    <a:cubicBezTo>
                      <a:pt x="74" y="1"/>
                      <a:pt x="76" y="1"/>
                      <a:pt x="78" y="2"/>
                    </a:cubicBezTo>
                    <a:lnTo>
                      <a:pt x="7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35">
                <a:extLst>
                  <a:ext uri="{FF2B5EF4-FFF2-40B4-BE49-F238E27FC236}">
                    <a16:creationId xmlns:a16="http://schemas.microsoft.com/office/drawing/2014/main" id="{93A16F9E-BC8E-433B-9E50-737F6C722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724"/>
                <a:ext cx="50" cy="74"/>
              </a:xfrm>
              <a:custGeom>
                <a:avLst/>
                <a:gdLst>
                  <a:gd name="T0" fmla="*/ 106 w 106"/>
                  <a:gd name="T1" fmla="*/ 10 h 158"/>
                  <a:gd name="T2" fmla="*/ 106 w 106"/>
                  <a:gd name="T3" fmla="*/ 33 h 158"/>
                  <a:gd name="T4" fmla="*/ 88 w 106"/>
                  <a:gd name="T5" fmla="*/ 24 h 158"/>
                  <a:gd name="T6" fmla="*/ 69 w 106"/>
                  <a:gd name="T7" fmla="*/ 21 h 158"/>
                  <a:gd name="T8" fmla="*/ 35 w 106"/>
                  <a:gd name="T9" fmla="*/ 37 h 158"/>
                  <a:gd name="T10" fmla="*/ 23 w 106"/>
                  <a:gd name="T11" fmla="*/ 79 h 158"/>
                  <a:gd name="T12" fmla="*/ 35 w 106"/>
                  <a:gd name="T13" fmla="*/ 122 h 158"/>
                  <a:gd name="T14" fmla="*/ 69 w 106"/>
                  <a:gd name="T15" fmla="*/ 137 h 158"/>
                  <a:gd name="T16" fmla="*/ 88 w 106"/>
                  <a:gd name="T17" fmla="*/ 134 h 158"/>
                  <a:gd name="T18" fmla="*/ 106 w 106"/>
                  <a:gd name="T19" fmla="*/ 126 h 158"/>
                  <a:gd name="T20" fmla="*/ 106 w 106"/>
                  <a:gd name="T21" fmla="*/ 148 h 158"/>
                  <a:gd name="T22" fmla="*/ 87 w 106"/>
                  <a:gd name="T23" fmla="*/ 156 h 158"/>
                  <a:gd name="T24" fmla="*/ 66 w 106"/>
                  <a:gd name="T25" fmla="*/ 158 h 158"/>
                  <a:gd name="T26" fmla="*/ 18 w 106"/>
                  <a:gd name="T27" fmla="*/ 137 h 158"/>
                  <a:gd name="T28" fmla="*/ 0 w 106"/>
                  <a:gd name="T29" fmla="*/ 79 h 158"/>
                  <a:gd name="T30" fmla="*/ 18 w 106"/>
                  <a:gd name="T31" fmla="*/ 21 h 158"/>
                  <a:gd name="T32" fmla="*/ 68 w 106"/>
                  <a:gd name="T33" fmla="*/ 0 h 158"/>
                  <a:gd name="T34" fmla="*/ 88 w 106"/>
                  <a:gd name="T35" fmla="*/ 3 h 158"/>
                  <a:gd name="T36" fmla="*/ 106 w 106"/>
                  <a:gd name="T37" fmla="*/ 1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58">
                    <a:moveTo>
                      <a:pt x="106" y="10"/>
                    </a:moveTo>
                    <a:lnTo>
                      <a:pt x="106" y="33"/>
                    </a:lnTo>
                    <a:cubicBezTo>
                      <a:pt x="100" y="29"/>
                      <a:pt x="94" y="26"/>
                      <a:pt x="88" y="24"/>
                    </a:cubicBezTo>
                    <a:cubicBezTo>
                      <a:pt x="81" y="22"/>
                      <a:pt x="75" y="21"/>
                      <a:pt x="69" y="21"/>
                    </a:cubicBezTo>
                    <a:cubicBezTo>
                      <a:pt x="54" y="21"/>
                      <a:pt x="43" y="26"/>
                      <a:pt x="35" y="37"/>
                    </a:cubicBezTo>
                    <a:cubicBezTo>
                      <a:pt x="27" y="47"/>
                      <a:pt x="23" y="61"/>
                      <a:pt x="23" y="79"/>
                    </a:cubicBezTo>
                    <a:cubicBezTo>
                      <a:pt x="23" y="98"/>
                      <a:pt x="27" y="112"/>
                      <a:pt x="35" y="122"/>
                    </a:cubicBezTo>
                    <a:cubicBezTo>
                      <a:pt x="43" y="132"/>
                      <a:pt x="54" y="137"/>
                      <a:pt x="69" y="137"/>
                    </a:cubicBezTo>
                    <a:cubicBezTo>
                      <a:pt x="75" y="137"/>
                      <a:pt x="81" y="136"/>
                      <a:pt x="88" y="134"/>
                    </a:cubicBezTo>
                    <a:cubicBezTo>
                      <a:pt x="94" y="132"/>
                      <a:pt x="100" y="129"/>
                      <a:pt x="106" y="126"/>
                    </a:cubicBezTo>
                    <a:lnTo>
                      <a:pt x="106" y="148"/>
                    </a:lnTo>
                    <a:cubicBezTo>
                      <a:pt x="100" y="152"/>
                      <a:pt x="94" y="154"/>
                      <a:pt x="87" y="156"/>
                    </a:cubicBezTo>
                    <a:cubicBezTo>
                      <a:pt x="81" y="157"/>
                      <a:pt x="74" y="158"/>
                      <a:pt x="66" y="158"/>
                    </a:cubicBezTo>
                    <a:cubicBezTo>
                      <a:pt x="46" y="158"/>
                      <a:pt x="30" y="151"/>
                      <a:pt x="18" y="137"/>
                    </a:cubicBezTo>
                    <a:cubicBezTo>
                      <a:pt x="6" y="123"/>
                      <a:pt x="0" y="103"/>
                      <a:pt x="0" y="79"/>
                    </a:cubicBezTo>
                    <a:cubicBezTo>
                      <a:pt x="0" y="55"/>
                      <a:pt x="6" y="35"/>
                      <a:pt x="18" y="21"/>
                    </a:cubicBezTo>
                    <a:cubicBezTo>
                      <a:pt x="30" y="7"/>
                      <a:pt x="47" y="0"/>
                      <a:pt x="68" y="0"/>
                    </a:cubicBezTo>
                    <a:cubicBezTo>
                      <a:pt x="74" y="0"/>
                      <a:pt x="81" y="1"/>
                      <a:pt x="88" y="3"/>
                    </a:cubicBezTo>
                    <a:cubicBezTo>
                      <a:pt x="94" y="4"/>
                      <a:pt x="100" y="7"/>
                      <a:pt x="10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36">
                <a:extLst>
                  <a:ext uri="{FF2B5EF4-FFF2-40B4-BE49-F238E27FC236}">
                    <a16:creationId xmlns:a16="http://schemas.microsoft.com/office/drawing/2014/main" id="{04F1B3CD-660D-432E-86F0-EC42C943B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3" y="724"/>
                <a:ext cx="59" cy="74"/>
              </a:xfrm>
              <a:custGeom>
                <a:avLst/>
                <a:gdLst>
                  <a:gd name="T0" fmla="*/ 125 w 125"/>
                  <a:gd name="T1" fmla="*/ 73 h 158"/>
                  <a:gd name="T2" fmla="*/ 125 w 125"/>
                  <a:gd name="T3" fmla="*/ 85 h 158"/>
                  <a:gd name="T4" fmla="*/ 24 w 125"/>
                  <a:gd name="T5" fmla="*/ 85 h 158"/>
                  <a:gd name="T6" fmla="*/ 37 w 125"/>
                  <a:gd name="T7" fmla="*/ 124 h 158"/>
                  <a:gd name="T8" fmla="*/ 72 w 125"/>
                  <a:gd name="T9" fmla="*/ 137 h 158"/>
                  <a:gd name="T10" fmla="*/ 96 w 125"/>
                  <a:gd name="T11" fmla="*/ 134 h 158"/>
                  <a:gd name="T12" fmla="*/ 120 w 125"/>
                  <a:gd name="T13" fmla="*/ 123 h 158"/>
                  <a:gd name="T14" fmla="*/ 120 w 125"/>
                  <a:gd name="T15" fmla="*/ 147 h 158"/>
                  <a:gd name="T16" fmla="*/ 96 w 125"/>
                  <a:gd name="T17" fmla="*/ 155 h 158"/>
                  <a:gd name="T18" fmla="*/ 70 w 125"/>
                  <a:gd name="T19" fmla="*/ 158 h 158"/>
                  <a:gd name="T20" fmla="*/ 19 w 125"/>
                  <a:gd name="T21" fmla="*/ 137 h 158"/>
                  <a:gd name="T22" fmla="*/ 0 w 125"/>
                  <a:gd name="T23" fmla="*/ 81 h 158"/>
                  <a:gd name="T24" fmla="*/ 18 w 125"/>
                  <a:gd name="T25" fmla="*/ 22 h 158"/>
                  <a:gd name="T26" fmla="*/ 66 w 125"/>
                  <a:gd name="T27" fmla="*/ 0 h 158"/>
                  <a:gd name="T28" fmla="*/ 109 w 125"/>
                  <a:gd name="T29" fmla="*/ 20 h 158"/>
                  <a:gd name="T30" fmla="*/ 125 w 125"/>
                  <a:gd name="T31" fmla="*/ 73 h 158"/>
                  <a:gd name="T32" fmla="*/ 103 w 125"/>
                  <a:gd name="T33" fmla="*/ 66 h 158"/>
                  <a:gd name="T34" fmla="*/ 93 w 125"/>
                  <a:gd name="T35" fmla="*/ 33 h 158"/>
                  <a:gd name="T36" fmla="*/ 67 w 125"/>
                  <a:gd name="T37" fmla="*/ 21 h 158"/>
                  <a:gd name="T38" fmla="*/ 37 w 125"/>
                  <a:gd name="T39" fmla="*/ 33 h 158"/>
                  <a:gd name="T40" fmla="*/ 24 w 125"/>
                  <a:gd name="T41" fmla="*/ 66 h 158"/>
                  <a:gd name="T42" fmla="*/ 103 w 125"/>
                  <a:gd name="T43" fmla="*/ 6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58">
                    <a:moveTo>
                      <a:pt x="125" y="73"/>
                    </a:moveTo>
                    <a:lnTo>
                      <a:pt x="125" y="85"/>
                    </a:lnTo>
                    <a:lnTo>
                      <a:pt x="24" y="85"/>
                    </a:lnTo>
                    <a:cubicBezTo>
                      <a:pt x="25" y="102"/>
                      <a:pt x="29" y="115"/>
                      <a:pt x="37" y="124"/>
                    </a:cubicBezTo>
                    <a:cubicBezTo>
                      <a:pt x="46" y="133"/>
                      <a:pt x="57" y="137"/>
                      <a:pt x="72" y="137"/>
                    </a:cubicBezTo>
                    <a:cubicBezTo>
                      <a:pt x="80" y="137"/>
                      <a:pt x="88" y="136"/>
                      <a:pt x="96" y="134"/>
                    </a:cubicBezTo>
                    <a:cubicBezTo>
                      <a:pt x="104" y="131"/>
                      <a:pt x="112" y="128"/>
                      <a:pt x="120" y="123"/>
                    </a:cubicBezTo>
                    <a:lnTo>
                      <a:pt x="120" y="147"/>
                    </a:lnTo>
                    <a:cubicBezTo>
                      <a:pt x="112" y="150"/>
                      <a:pt x="104" y="153"/>
                      <a:pt x="96" y="155"/>
                    </a:cubicBezTo>
                    <a:cubicBezTo>
                      <a:pt x="87" y="157"/>
                      <a:pt x="79" y="158"/>
                      <a:pt x="70" y="158"/>
                    </a:cubicBezTo>
                    <a:cubicBezTo>
                      <a:pt x="49" y="158"/>
                      <a:pt x="32" y="151"/>
                      <a:pt x="19" y="137"/>
                    </a:cubicBezTo>
                    <a:cubicBezTo>
                      <a:pt x="7" y="123"/>
                      <a:pt x="0" y="104"/>
                      <a:pt x="0" y="81"/>
                    </a:cubicBezTo>
                    <a:cubicBezTo>
                      <a:pt x="0" y="56"/>
                      <a:pt x="6" y="37"/>
                      <a:pt x="18" y="22"/>
                    </a:cubicBezTo>
                    <a:cubicBezTo>
                      <a:pt x="30" y="8"/>
                      <a:pt x="46" y="0"/>
                      <a:pt x="66" y="0"/>
                    </a:cubicBezTo>
                    <a:cubicBezTo>
                      <a:pt x="85" y="0"/>
                      <a:pt x="99" y="7"/>
                      <a:pt x="109" y="20"/>
                    </a:cubicBezTo>
                    <a:cubicBezTo>
                      <a:pt x="120" y="33"/>
                      <a:pt x="125" y="51"/>
                      <a:pt x="125" y="73"/>
                    </a:cubicBezTo>
                    <a:close/>
                    <a:moveTo>
                      <a:pt x="103" y="66"/>
                    </a:moveTo>
                    <a:cubicBezTo>
                      <a:pt x="103" y="52"/>
                      <a:pt x="100" y="41"/>
                      <a:pt x="93" y="33"/>
                    </a:cubicBezTo>
                    <a:cubicBezTo>
                      <a:pt x="86" y="25"/>
                      <a:pt x="78" y="21"/>
                      <a:pt x="67" y="21"/>
                    </a:cubicBezTo>
                    <a:cubicBezTo>
                      <a:pt x="54" y="21"/>
                      <a:pt x="44" y="25"/>
                      <a:pt x="37" y="33"/>
                    </a:cubicBezTo>
                    <a:cubicBezTo>
                      <a:pt x="30" y="41"/>
                      <a:pt x="25" y="52"/>
                      <a:pt x="24" y="66"/>
                    </a:cubicBezTo>
                    <a:lnTo>
                      <a:pt x="10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37">
                <a:extLst>
                  <a:ext uri="{FF2B5EF4-FFF2-40B4-BE49-F238E27FC236}">
                    <a16:creationId xmlns:a16="http://schemas.microsoft.com/office/drawing/2014/main" id="{412BAB12-91A9-4538-8767-AAC7FD0B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724"/>
                <a:ext cx="49" cy="74"/>
              </a:xfrm>
              <a:custGeom>
                <a:avLst/>
                <a:gdLst>
                  <a:gd name="T0" fmla="*/ 95 w 103"/>
                  <a:gd name="T1" fmla="*/ 8 h 158"/>
                  <a:gd name="T2" fmla="*/ 95 w 103"/>
                  <a:gd name="T3" fmla="*/ 32 h 158"/>
                  <a:gd name="T4" fmla="*/ 76 w 103"/>
                  <a:gd name="T5" fmla="*/ 24 h 158"/>
                  <a:gd name="T6" fmla="*/ 55 w 103"/>
                  <a:gd name="T7" fmla="*/ 21 h 158"/>
                  <a:gd name="T8" fmla="*/ 30 w 103"/>
                  <a:gd name="T9" fmla="*/ 27 h 158"/>
                  <a:gd name="T10" fmla="*/ 22 w 103"/>
                  <a:gd name="T11" fmla="*/ 44 h 158"/>
                  <a:gd name="T12" fmla="*/ 28 w 103"/>
                  <a:gd name="T13" fmla="*/ 57 h 158"/>
                  <a:gd name="T14" fmla="*/ 52 w 103"/>
                  <a:gd name="T15" fmla="*/ 66 h 158"/>
                  <a:gd name="T16" fmla="*/ 59 w 103"/>
                  <a:gd name="T17" fmla="*/ 68 h 158"/>
                  <a:gd name="T18" fmla="*/ 93 w 103"/>
                  <a:gd name="T19" fmla="*/ 84 h 158"/>
                  <a:gd name="T20" fmla="*/ 103 w 103"/>
                  <a:gd name="T21" fmla="*/ 113 h 158"/>
                  <a:gd name="T22" fmla="*/ 88 w 103"/>
                  <a:gd name="T23" fmla="*/ 146 h 158"/>
                  <a:gd name="T24" fmla="*/ 47 w 103"/>
                  <a:gd name="T25" fmla="*/ 158 h 158"/>
                  <a:gd name="T26" fmla="*/ 24 w 103"/>
                  <a:gd name="T27" fmla="*/ 156 h 158"/>
                  <a:gd name="T28" fmla="*/ 0 w 103"/>
                  <a:gd name="T29" fmla="*/ 149 h 158"/>
                  <a:gd name="T30" fmla="*/ 0 w 103"/>
                  <a:gd name="T31" fmla="*/ 123 h 158"/>
                  <a:gd name="T32" fmla="*/ 24 w 103"/>
                  <a:gd name="T33" fmla="*/ 134 h 158"/>
                  <a:gd name="T34" fmla="*/ 47 w 103"/>
                  <a:gd name="T35" fmla="*/ 137 h 158"/>
                  <a:gd name="T36" fmla="*/ 71 w 103"/>
                  <a:gd name="T37" fmla="*/ 132 h 158"/>
                  <a:gd name="T38" fmla="*/ 80 w 103"/>
                  <a:gd name="T39" fmla="*/ 115 h 158"/>
                  <a:gd name="T40" fmla="*/ 74 w 103"/>
                  <a:gd name="T41" fmla="*/ 99 h 158"/>
                  <a:gd name="T42" fmla="*/ 47 w 103"/>
                  <a:gd name="T43" fmla="*/ 89 h 158"/>
                  <a:gd name="T44" fmla="*/ 39 w 103"/>
                  <a:gd name="T45" fmla="*/ 87 h 158"/>
                  <a:gd name="T46" fmla="*/ 10 w 103"/>
                  <a:gd name="T47" fmla="*/ 72 h 158"/>
                  <a:gd name="T48" fmla="*/ 1 w 103"/>
                  <a:gd name="T49" fmla="*/ 45 h 158"/>
                  <a:gd name="T50" fmla="*/ 14 w 103"/>
                  <a:gd name="T51" fmla="*/ 12 h 158"/>
                  <a:gd name="T52" fmla="*/ 52 w 103"/>
                  <a:gd name="T53" fmla="*/ 0 h 158"/>
                  <a:gd name="T54" fmla="*/ 75 w 103"/>
                  <a:gd name="T55" fmla="*/ 2 h 158"/>
                  <a:gd name="T56" fmla="*/ 95 w 103"/>
                  <a:gd name="T57" fmla="*/ 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" h="158">
                    <a:moveTo>
                      <a:pt x="95" y="8"/>
                    </a:moveTo>
                    <a:lnTo>
                      <a:pt x="95" y="32"/>
                    </a:lnTo>
                    <a:cubicBezTo>
                      <a:pt x="89" y="28"/>
                      <a:pt x="83" y="26"/>
                      <a:pt x="76" y="24"/>
                    </a:cubicBezTo>
                    <a:cubicBezTo>
                      <a:pt x="69" y="22"/>
                      <a:pt x="62" y="21"/>
                      <a:pt x="55" y="21"/>
                    </a:cubicBezTo>
                    <a:cubicBezTo>
                      <a:pt x="44" y="21"/>
                      <a:pt x="36" y="23"/>
                      <a:pt x="30" y="27"/>
                    </a:cubicBezTo>
                    <a:cubicBezTo>
                      <a:pt x="25" y="30"/>
                      <a:pt x="22" y="36"/>
                      <a:pt x="22" y="44"/>
                    </a:cubicBezTo>
                    <a:cubicBezTo>
                      <a:pt x="22" y="49"/>
                      <a:pt x="24" y="54"/>
                      <a:pt x="28" y="57"/>
                    </a:cubicBezTo>
                    <a:cubicBezTo>
                      <a:pt x="32" y="60"/>
                      <a:pt x="40" y="63"/>
                      <a:pt x="52" y="66"/>
                    </a:cubicBezTo>
                    <a:lnTo>
                      <a:pt x="59" y="68"/>
                    </a:lnTo>
                    <a:cubicBezTo>
                      <a:pt x="75" y="72"/>
                      <a:pt x="86" y="77"/>
                      <a:pt x="93" y="84"/>
                    </a:cubicBezTo>
                    <a:cubicBezTo>
                      <a:pt x="99" y="91"/>
                      <a:pt x="103" y="101"/>
                      <a:pt x="103" y="113"/>
                    </a:cubicBezTo>
                    <a:cubicBezTo>
                      <a:pt x="103" y="127"/>
                      <a:pt x="98" y="138"/>
                      <a:pt x="88" y="146"/>
                    </a:cubicBezTo>
                    <a:cubicBezTo>
                      <a:pt x="78" y="154"/>
                      <a:pt x="64" y="158"/>
                      <a:pt x="47" y="158"/>
                    </a:cubicBezTo>
                    <a:cubicBezTo>
                      <a:pt x="40" y="158"/>
                      <a:pt x="32" y="157"/>
                      <a:pt x="24" y="156"/>
                    </a:cubicBezTo>
                    <a:cubicBezTo>
                      <a:pt x="17" y="154"/>
                      <a:pt x="8" y="152"/>
                      <a:pt x="0" y="149"/>
                    </a:cubicBezTo>
                    <a:lnTo>
                      <a:pt x="0" y="123"/>
                    </a:lnTo>
                    <a:cubicBezTo>
                      <a:pt x="8" y="128"/>
                      <a:pt x="16" y="132"/>
                      <a:pt x="24" y="134"/>
                    </a:cubicBezTo>
                    <a:cubicBezTo>
                      <a:pt x="32" y="136"/>
                      <a:pt x="40" y="137"/>
                      <a:pt x="47" y="137"/>
                    </a:cubicBezTo>
                    <a:cubicBezTo>
                      <a:pt x="58" y="137"/>
                      <a:pt x="66" y="135"/>
                      <a:pt x="71" y="132"/>
                    </a:cubicBezTo>
                    <a:cubicBezTo>
                      <a:pt x="77" y="128"/>
                      <a:pt x="80" y="122"/>
                      <a:pt x="80" y="115"/>
                    </a:cubicBezTo>
                    <a:cubicBezTo>
                      <a:pt x="80" y="108"/>
                      <a:pt x="78" y="103"/>
                      <a:pt x="74" y="99"/>
                    </a:cubicBezTo>
                    <a:cubicBezTo>
                      <a:pt x="70" y="96"/>
                      <a:pt x="61" y="92"/>
                      <a:pt x="47" y="89"/>
                    </a:cubicBezTo>
                    <a:lnTo>
                      <a:pt x="39" y="87"/>
                    </a:lnTo>
                    <a:cubicBezTo>
                      <a:pt x="26" y="84"/>
                      <a:pt x="16" y="79"/>
                      <a:pt x="10" y="72"/>
                    </a:cubicBezTo>
                    <a:cubicBezTo>
                      <a:pt x="4" y="65"/>
                      <a:pt x="1" y="56"/>
                      <a:pt x="1" y="45"/>
                    </a:cubicBezTo>
                    <a:cubicBezTo>
                      <a:pt x="1" y="31"/>
                      <a:pt x="5" y="20"/>
                      <a:pt x="14" y="12"/>
                    </a:cubicBezTo>
                    <a:cubicBezTo>
                      <a:pt x="23" y="4"/>
                      <a:pt x="36" y="0"/>
                      <a:pt x="52" y="0"/>
                    </a:cubicBezTo>
                    <a:cubicBezTo>
                      <a:pt x="61" y="0"/>
                      <a:pt x="68" y="1"/>
                      <a:pt x="75" y="2"/>
                    </a:cubicBezTo>
                    <a:cubicBezTo>
                      <a:pt x="83" y="4"/>
                      <a:pt x="89" y="6"/>
                      <a:pt x="9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Line 138">
                <a:extLst>
                  <a:ext uri="{FF2B5EF4-FFF2-40B4-BE49-F238E27FC236}">
                    <a16:creationId xmlns:a16="http://schemas.microsoft.com/office/drawing/2014/main" id="{5A0159BE-C710-4378-80EA-E62E727A1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" y="1674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Line 139">
                <a:extLst>
                  <a:ext uri="{FF2B5EF4-FFF2-40B4-BE49-F238E27FC236}">
                    <a16:creationId xmlns:a16="http://schemas.microsoft.com/office/drawing/2014/main" id="{A4830AEA-437B-4EB4-9993-0725F9663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" y="2126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Line 140">
                <a:extLst>
                  <a:ext uri="{FF2B5EF4-FFF2-40B4-BE49-F238E27FC236}">
                    <a16:creationId xmlns:a16="http://schemas.microsoft.com/office/drawing/2014/main" id="{12C62077-C7FC-4C34-A231-B131E9CFA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" y="2570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Line 141">
                <a:extLst>
                  <a:ext uri="{FF2B5EF4-FFF2-40B4-BE49-F238E27FC236}">
                    <a16:creationId xmlns:a16="http://schemas.microsoft.com/office/drawing/2014/main" id="{42B6F1EA-7EBC-4879-B97E-777FC7DD9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667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Line 142">
                <a:extLst>
                  <a:ext uri="{FF2B5EF4-FFF2-40B4-BE49-F238E27FC236}">
                    <a16:creationId xmlns:a16="http://schemas.microsoft.com/office/drawing/2014/main" id="{2AFD82E5-8D9D-4513-B73A-4C4D68EA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2119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Line 143">
                <a:extLst>
                  <a:ext uri="{FF2B5EF4-FFF2-40B4-BE49-F238E27FC236}">
                    <a16:creationId xmlns:a16="http://schemas.microsoft.com/office/drawing/2014/main" id="{E5EFAA1F-A430-4E15-8669-F0E2DB262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2563"/>
                <a:ext cx="0" cy="192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Line 144">
                <a:extLst>
                  <a:ext uri="{FF2B5EF4-FFF2-40B4-BE49-F238E27FC236}">
                    <a16:creationId xmlns:a16="http://schemas.microsoft.com/office/drawing/2014/main" id="{262093B7-1A13-4085-B479-9B610395C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" y="1673"/>
                <a:ext cx="0" cy="192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Line 145">
                <a:extLst>
                  <a:ext uri="{FF2B5EF4-FFF2-40B4-BE49-F238E27FC236}">
                    <a16:creationId xmlns:a16="http://schemas.microsoft.com/office/drawing/2014/main" id="{1E2E6710-4A0C-4D3E-B3A5-A3C71E732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" y="2125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Line 146">
                <a:extLst>
                  <a:ext uri="{FF2B5EF4-FFF2-40B4-BE49-F238E27FC236}">
                    <a16:creationId xmlns:a16="http://schemas.microsoft.com/office/drawing/2014/main" id="{D5E68C1D-59F1-4BBE-9837-9253047B0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" y="2569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Line 147">
                <a:extLst>
                  <a:ext uri="{FF2B5EF4-FFF2-40B4-BE49-F238E27FC236}">
                    <a16:creationId xmlns:a16="http://schemas.microsoft.com/office/drawing/2014/main" id="{E52F591D-CA24-4495-88DC-307E3B0AA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1678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Line 148">
                <a:extLst>
                  <a:ext uri="{FF2B5EF4-FFF2-40B4-BE49-F238E27FC236}">
                    <a16:creationId xmlns:a16="http://schemas.microsoft.com/office/drawing/2014/main" id="{FF8DCD6C-5C69-4A86-A245-33A4F809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2131"/>
                <a:ext cx="0" cy="192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Line 149">
                <a:extLst>
                  <a:ext uri="{FF2B5EF4-FFF2-40B4-BE49-F238E27FC236}">
                    <a16:creationId xmlns:a16="http://schemas.microsoft.com/office/drawing/2014/main" id="{509319DC-3B30-4963-8953-E5927AC83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2574"/>
                <a:ext cx="0" cy="193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Rectangle 150">
                <a:extLst>
                  <a:ext uri="{FF2B5EF4-FFF2-40B4-BE49-F238E27FC236}">
                    <a16:creationId xmlns:a16="http://schemas.microsoft.com/office/drawing/2014/main" id="{1D8475D4-C712-4F81-8B91-77125B12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1400"/>
                <a:ext cx="296" cy="256"/>
              </a:xfrm>
              <a:prstGeom prst="rect">
                <a:avLst/>
              </a:prstGeom>
              <a:noFill/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51">
                <a:extLst>
                  <a:ext uri="{FF2B5EF4-FFF2-40B4-BE49-F238E27FC236}">
                    <a16:creationId xmlns:a16="http://schemas.microsoft.com/office/drawing/2014/main" id="{9E8B6792-15D1-46EC-8D83-B963F083E8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" y="1477"/>
                <a:ext cx="15" cy="110"/>
              </a:xfrm>
              <a:custGeom>
                <a:avLst/>
                <a:gdLst>
                  <a:gd name="T0" fmla="*/ 0 w 32"/>
                  <a:gd name="T1" fmla="*/ 66 h 234"/>
                  <a:gd name="T2" fmla="*/ 32 w 32"/>
                  <a:gd name="T3" fmla="*/ 66 h 234"/>
                  <a:gd name="T4" fmla="*/ 32 w 32"/>
                  <a:gd name="T5" fmla="*/ 234 h 234"/>
                  <a:gd name="T6" fmla="*/ 0 w 32"/>
                  <a:gd name="T7" fmla="*/ 234 h 234"/>
                  <a:gd name="T8" fmla="*/ 0 w 32"/>
                  <a:gd name="T9" fmla="*/ 66 h 234"/>
                  <a:gd name="T10" fmla="*/ 0 w 32"/>
                  <a:gd name="T11" fmla="*/ 0 h 234"/>
                  <a:gd name="T12" fmla="*/ 32 w 32"/>
                  <a:gd name="T13" fmla="*/ 0 h 234"/>
                  <a:gd name="T14" fmla="*/ 32 w 32"/>
                  <a:gd name="T15" fmla="*/ 35 h 234"/>
                  <a:gd name="T16" fmla="*/ 0 w 32"/>
                  <a:gd name="T17" fmla="*/ 35 h 234"/>
                  <a:gd name="T18" fmla="*/ 0 w 32"/>
                  <a:gd name="T1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4">
                    <a:moveTo>
                      <a:pt x="0" y="66"/>
                    </a:moveTo>
                    <a:lnTo>
                      <a:pt x="32" y="66"/>
                    </a:lnTo>
                    <a:lnTo>
                      <a:pt x="32" y="234"/>
                    </a:lnTo>
                    <a:lnTo>
                      <a:pt x="0" y="234"/>
                    </a:lnTo>
                    <a:lnTo>
                      <a:pt x="0" y="66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52">
                <a:extLst>
                  <a:ext uri="{FF2B5EF4-FFF2-40B4-BE49-F238E27FC236}">
                    <a16:creationId xmlns:a16="http://schemas.microsoft.com/office/drawing/2014/main" id="{E5FD98F1-F22F-40FE-B8D2-2CFDA34B6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1569"/>
                <a:ext cx="24" cy="35"/>
              </a:xfrm>
              <a:custGeom>
                <a:avLst/>
                <a:gdLst>
                  <a:gd name="T0" fmla="*/ 6 w 24"/>
                  <a:gd name="T1" fmla="*/ 0 h 35"/>
                  <a:gd name="T2" fmla="*/ 24 w 24"/>
                  <a:gd name="T3" fmla="*/ 0 h 35"/>
                  <a:gd name="T4" fmla="*/ 24 w 24"/>
                  <a:gd name="T5" fmla="*/ 12 h 35"/>
                  <a:gd name="T6" fmla="*/ 10 w 24"/>
                  <a:gd name="T7" fmla="*/ 35 h 35"/>
                  <a:gd name="T8" fmla="*/ 0 w 24"/>
                  <a:gd name="T9" fmla="*/ 35 h 35"/>
                  <a:gd name="T10" fmla="*/ 6 w 24"/>
                  <a:gd name="T11" fmla="*/ 12 h 35"/>
                  <a:gd name="T12" fmla="*/ 6 w 2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6" y="0"/>
                    </a:moveTo>
                    <a:lnTo>
                      <a:pt x="24" y="0"/>
                    </a:lnTo>
                    <a:lnTo>
                      <a:pt x="24" y="12"/>
                    </a:lnTo>
                    <a:lnTo>
                      <a:pt x="10" y="35"/>
                    </a:lnTo>
                    <a:lnTo>
                      <a:pt x="0" y="35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53">
                <a:extLst>
                  <a:ext uri="{FF2B5EF4-FFF2-40B4-BE49-F238E27FC236}">
                    <a16:creationId xmlns:a16="http://schemas.microsoft.com/office/drawing/2014/main" id="{5766E86B-5C0D-46F4-9727-90EE0133DD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4" y="1477"/>
                <a:ext cx="34" cy="140"/>
              </a:xfrm>
              <a:custGeom>
                <a:avLst/>
                <a:gdLst>
                  <a:gd name="T0" fmla="*/ 40 w 72"/>
                  <a:gd name="T1" fmla="*/ 66 h 299"/>
                  <a:gd name="T2" fmla="*/ 72 w 72"/>
                  <a:gd name="T3" fmla="*/ 66 h 299"/>
                  <a:gd name="T4" fmla="*/ 72 w 72"/>
                  <a:gd name="T5" fmla="*/ 237 h 299"/>
                  <a:gd name="T6" fmla="*/ 57 w 72"/>
                  <a:gd name="T7" fmla="*/ 284 h 299"/>
                  <a:gd name="T8" fmla="*/ 12 w 72"/>
                  <a:gd name="T9" fmla="*/ 299 h 299"/>
                  <a:gd name="T10" fmla="*/ 0 w 72"/>
                  <a:gd name="T11" fmla="*/ 299 h 299"/>
                  <a:gd name="T12" fmla="*/ 0 w 72"/>
                  <a:gd name="T13" fmla="*/ 275 h 299"/>
                  <a:gd name="T14" fmla="*/ 8 w 72"/>
                  <a:gd name="T15" fmla="*/ 275 h 299"/>
                  <a:gd name="T16" fmla="*/ 33 w 72"/>
                  <a:gd name="T17" fmla="*/ 268 h 299"/>
                  <a:gd name="T18" fmla="*/ 40 w 72"/>
                  <a:gd name="T19" fmla="*/ 237 h 299"/>
                  <a:gd name="T20" fmla="*/ 40 w 72"/>
                  <a:gd name="T21" fmla="*/ 66 h 299"/>
                  <a:gd name="T22" fmla="*/ 40 w 72"/>
                  <a:gd name="T23" fmla="*/ 0 h 299"/>
                  <a:gd name="T24" fmla="*/ 72 w 72"/>
                  <a:gd name="T25" fmla="*/ 0 h 299"/>
                  <a:gd name="T26" fmla="*/ 72 w 72"/>
                  <a:gd name="T27" fmla="*/ 35 h 299"/>
                  <a:gd name="T28" fmla="*/ 40 w 72"/>
                  <a:gd name="T29" fmla="*/ 35 h 299"/>
                  <a:gd name="T30" fmla="*/ 40 w 72"/>
                  <a:gd name="T3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299">
                    <a:moveTo>
                      <a:pt x="40" y="66"/>
                    </a:moveTo>
                    <a:lnTo>
                      <a:pt x="72" y="66"/>
                    </a:lnTo>
                    <a:lnTo>
                      <a:pt x="72" y="237"/>
                    </a:lnTo>
                    <a:cubicBezTo>
                      <a:pt x="72" y="259"/>
                      <a:pt x="67" y="275"/>
                      <a:pt x="57" y="284"/>
                    </a:cubicBezTo>
                    <a:cubicBezTo>
                      <a:pt x="48" y="294"/>
                      <a:pt x="33" y="299"/>
                      <a:pt x="12" y="299"/>
                    </a:cubicBezTo>
                    <a:lnTo>
                      <a:pt x="0" y="299"/>
                    </a:lnTo>
                    <a:lnTo>
                      <a:pt x="0" y="275"/>
                    </a:lnTo>
                    <a:lnTo>
                      <a:pt x="8" y="275"/>
                    </a:lnTo>
                    <a:cubicBezTo>
                      <a:pt x="20" y="275"/>
                      <a:pt x="29" y="273"/>
                      <a:pt x="33" y="268"/>
                    </a:cubicBezTo>
                    <a:cubicBezTo>
                      <a:pt x="37" y="263"/>
                      <a:pt x="40" y="253"/>
                      <a:pt x="40" y="237"/>
                    </a:cubicBezTo>
                    <a:lnTo>
                      <a:pt x="40" y="66"/>
                    </a:lnTo>
                    <a:close/>
                    <a:moveTo>
                      <a:pt x="40" y="0"/>
                    </a:moveTo>
                    <a:lnTo>
                      <a:pt x="72" y="0"/>
                    </a:lnTo>
                    <a:lnTo>
                      <a:pt x="72" y="35"/>
                    </a:lnTo>
                    <a:lnTo>
                      <a:pt x="40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54">
                <a:extLst>
                  <a:ext uri="{FF2B5EF4-FFF2-40B4-BE49-F238E27FC236}">
                    <a16:creationId xmlns:a16="http://schemas.microsoft.com/office/drawing/2014/main" id="{693FC934-DAD6-436E-BE99-8352C3602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6" y="1398"/>
                <a:ext cx="76" cy="82"/>
              </a:xfrm>
              <a:custGeom>
                <a:avLst/>
                <a:gdLst>
                  <a:gd name="T0" fmla="*/ 82 w 163"/>
                  <a:gd name="T1" fmla="*/ 23 h 173"/>
                  <a:gd name="T2" fmla="*/ 49 w 163"/>
                  <a:gd name="T3" fmla="*/ 109 h 173"/>
                  <a:gd name="T4" fmla="*/ 114 w 163"/>
                  <a:gd name="T5" fmla="*/ 109 h 173"/>
                  <a:gd name="T6" fmla="*/ 82 w 163"/>
                  <a:gd name="T7" fmla="*/ 23 h 173"/>
                  <a:gd name="T8" fmla="*/ 68 w 163"/>
                  <a:gd name="T9" fmla="*/ 0 h 173"/>
                  <a:gd name="T10" fmla="*/ 95 w 163"/>
                  <a:gd name="T11" fmla="*/ 0 h 173"/>
                  <a:gd name="T12" fmla="*/ 163 w 163"/>
                  <a:gd name="T13" fmla="*/ 173 h 173"/>
                  <a:gd name="T14" fmla="*/ 138 w 163"/>
                  <a:gd name="T15" fmla="*/ 173 h 173"/>
                  <a:gd name="T16" fmla="*/ 122 w 163"/>
                  <a:gd name="T17" fmla="*/ 129 h 173"/>
                  <a:gd name="T18" fmla="*/ 42 w 163"/>
                  <a:gd name="T19" fmla="*/ 129 h 173"/>
                  <a:gd name="T20" fmla="*/ 25 w 163"/>
                  <a:gd name="T21" fmla="*/ 173 h 173"/>
                  <a:gd name="T22" fmla="*/ 0 w 163"/>
                  <a:gd name="T23" fmla="*/ 173 h 173"/>
                  <a:gd name="T24" fmla="*/ 68 w 163"/>
                  <a:gd name="T2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73">
                    <a:moveTo>
                      <a:pt x="82" y="23"/>
                    </a:moveTo>
                    <a:lnTo>
                      <a:pt x="49" y="109"/>
                    </a:lnTo>
                    <a:lnTo>
                      <a:pt x="114" y="109"/>
                    </a:lnTo>
                    <a:lnTo>
                      <a:pt x="82" y="23"/>
                    </a:lnTo>
                    <a:close/>
                    <a:moveTo>
                      <a:pt x="68" y="0"/>
                    </a:moveTo>
                    <a:lnTo>
                      <a:pt x="95" y="0"/>
                    </a:lnTo>
                    <a:lnTo>
                      <a:pt x="163" y="173"/>
                    </a:lnTo>
                    <a:lnTo>
                      <a:pt x="138" y="173"/>
                    </a:lnTo>
                    <a:lnTo>
                      <a:pt x="122" y="129"/>
                    </a:lnTo>
                    <a:lnTo>
                      <a:pt x="42" y="129"/>
                    </a:lnTo>
                    <a:lnTo>
                      <a:pt x="25" y="173"/>
                    </a:lnTo>
                    <a:lnTo>
                      <a:pt x="0" y="17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55">
                <a:extLst>
                  <a:ext uri="{FF2B5EF4-FFF2-40B4-BE49-F238E27FC236}">
                    <a16:creationId xmlns:a16="http://schemas.microsoft.com/office/drawing/2014/main" id="{64A30115-1715-4755-8A81-29988E808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0" y="1417"/>
                <a:ext cx="56" cy="86"/>
              </a:xfrm>
              <a:custGeom>
                <a:avLst/>
                <a:gdLst>
                  <a:gd name="T0" fmla="*/ 98 w 119"/>
                  <a:gd name="T1" fmla="*/ 66 h 183"/>
                  <a:gd name="T2" fmla="*/ 88 w 119"/>
                  <a:gd name="T3" fmla="*/ 30 h 183"/>
                  <a:gd name="T4" fmla="*/ 60 w 119"/>
                  <a:gd name="T5" fmla="*/ 18 h 183"/>
                  <a:gd name="T6" fmla="*/ 33 w 119"/>
                  <a:gd name="T7" fmla="*/ 30 h 183"/>
                  <a:gd name="T8" fmla="*/ 23 w 119"/>
                  <a:gd name="T9" fmla="*/ 66 h 183"/>
                  <a:gd name="T10" fmla="*/ 33 w 119"/>
                  <a:gd name="T11" fmla="*/ 102 h 183"/>
                  <a:gd name="T12" fmla="*/ 60 w 119"/>
                  <a:gd name="T13" fmla="*/ 115 h 183"/>
                  <a:gd name="T14" fmla="*/ 88 w 119"/>
                  <a:gd name="T15" fmla="*/ 102 h 183"/>
                  <a:gd name="T16" fmla="*/ 98 w 119"/>
                  <a:gd name="T17" fmla="*/ 66 h 183"/>
                  <a:gd name="T18" fmla="*/ 119 w 119"/>
                  <a:gd name="T19" fmla="*/ 117 h 183"/>
                  <a:gd name="T20" fmla="*/ 104 w 119"/>
                  <a:gd name="T21" fmla="*/ 166 h 183"/>
                  <a:gd name="T22" fmla="*/ 58 w 119"/>
                  <a:gd name="T23" fmla="*/ 183 h 183"/>
                  <a:gd name="T24" fmla="*/ 36 w 119"/>
                  <a:gd name="T25" fmla="*/ 181 h 183"/>
                  <a:gd name="T26" fmla="*/ 16 w 119"/>
                  <a:gd name="T27" fmla="*/ 176 h 183"/>
                  <a:gd name="T28" fmla="*/ 16 w 119"/>
                  <a:gd name="T29" fmla="*/ 155 h 183"/>
                  <a:gd name="T30" fmla="*/ 35 w 119"/>
                  <a:gd name="T31" fmla="*/ 163 h 183"/>
                  <a:gd name="T32" fmla="*/ 55 w 119"/>
                  <a:gd name="T33" fmla="*/ 165 h 183"/>
                  <a:gd name="T34" fmla="*/ 87 w 119"/>
                  <a:gd name="T35" fmla="*/ 154 h 183"/>
                  <a:gd name="T36" fmla="*/ 98 w 119"/>
                  <a:gd name="T37" fmla="*/ 121 h 183"/>
                  <a:gd name="T38" fmla="*/ 98 w 119"/>
                  <a:gd name="T39" fmla="*/ 110 h 183"/>
                  <a:gd name="T40" fmla="*/ 80 w 119"/>
                  <a:gd name="T41" fmla="*/ 127 h 183"/>
                  <a:gd name="T42" fmla="*/ 55 w 119"/>
                  <a:gd name="T43" fmla="*/ 133 h 183"/>
                  <a:gd name="T44" fmla="*/ 15 w 119"/>
                  <a:gd name="T45" fmla="*/ 115 h 183"/>
                  <a:gd name="T46" fmla="*/ 0 w 119"/>
                  <a:gd name="T47" fmla="*/ 66 h 183"/>
                  <a:gd name="T48" fmla="*/ 15 w 119"/>
                  <a:gd name="T49" fmla="*/ 18 h 183"/>
                  <a:gd name="T50" fmla="*/ 55 w 119"/>
                  <a:gd name="T51" fmla="*/ 0 h 183"/>
                  <a:gd name="T52" fmla="*/ 80 w 119"/>
                  <a:gd name="T53" fmla="*/ 5 h 183"/>
                  <a:gd name="T54" fmla="*/ 98 w 119"/>
                  <a:gd name="T55" fmla="*/ 23 h 183"/>
                  <a:gd name="T56" fmla="*/ 98 w 119"/>
                  <a:gd name="T57" fmla="*/ 3 h 183"/>
                  <a:gd name="T58" fmla="*/ 119 w 119"/>
                  <a:gd name="T59" fmla="*/ 3 h 183"/>
                  <a:gd name="T60" fmla="*/ 119 w 119"/>
                  <a:gd name="T61" fmla="*/ 11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183">
                    <a:moveTo>
                      <a:pt x="98" y="66"/>
                    </a:moveTo>
                    <a:cubicBezTo>
                      <a:pt x="98" y="51"/>
                      <a:pt x="94" y="39"/>
                      <a:pt x="88" y="30"/>
                    </a:cubicBezTo>
                    <a:cubicBezTo>
                      <a:pt x="81" y="22"/>
                      <a:pt x="72" y="18"/>
                      <a:pt x="60" y="18"/>
                    </a:cubicBezTo>
                    <a:cubicBezTo>
                      <a:pt x="48" y="18"/>
                      <a:pt x="39" y="22"/>
                      <a:pt x="33" y="30"/>
                    </a:cubicBezTo>
                    <a:cubicBezTo>
                      <a:pt x="26" y="39"/>
                      <a:pt x="23" y="51"/>
                      <a:pt x="23" y="66"/>
                    </a:cubicBezTo>
                    <a:cubicBezTo>
                      <a:pt x="23" y="82"/>
                      <a:pt x="26" y="94"/>
                      <a:pt x="33" y="102"/>
                    </a:cubicBezTo>
                    <a:cubicBezTo>
                      <a:pt x="39" y="111"/>
                      <a:pt x="48" y="115"/>
                      <a:pt x="60" y="115"/>
                    </a:cubicBezTo>
                    <a:cubicBezTo>
                      <a:pt x="72" y="115"/>
                      <a:pt x="81" y="111"/>
                      <a:pt x="88" y="102"/>
                    </a:cubicBezTo>
                    <a:cubicBezTo>
                      <a:pt x="94" y="94"/>
                      <a:pt x="98" y="82"/>
                      <a:pt x="98" y="66"/>
                    </a:cubicBezTo>
                    <a:close/>
                    <a:moveTo>
                      <a:pt x="119" y="117"/>
                    </a:moveTo>
                    <a:cubicBezTo>
                      <a:pt x="119" y="139"/>
                      <a:pt x="114" y="156"/>
                      <a:pt x="104" y="166"/>
                    </a:cubicBezTo>
                    <a:cubicBezTo>
                      <a:pt x="94" y="177"/>
                      <a:pt x="79" y="183"/>
                      <a:pt x="58" y="183"/>
                    </a:cubicBezTo>
                    <a:cubicBezTo>
                      <a:pt x="50" y="183"/>
                      <a:pt x="43" y="182"/>
                      <a:pt x="36" y="181"/>
                    </a:cubicBezTo>
                    <a:cubicBezTo>
                      <a:pt x="29" y="180"/>
                      <a:pt x="23" y="178"/>
                      <a:pt x="16" y="176"/>
                    </a:cubicBezTo>
                    <a:lnTo>
                      <a:pt x="16" y="155"/>
                    </a:lnTo>
                    <a:cubicBezTo>
                      <a:pt x="23" y="158"/>
                      <a:pt x="29" y="161"/>
                      <a:pt x="35" y="163"/>
                    </a:cubicBezTo>
                    <a:cubicBezTo>
                      <a:pt x="42" y="164"/>
                      <a:pt x="48" y="165"/>
                      <a:pt x="55" y="165"/>
                    </a:cubicBezTo>
                    <a:cubicBezTo>
                      <a:pt x="69" y="165"/>
                      <a:pt x="80" y="161"/>
                      <a:pt x="87" y="154"/>
                    </a:cubicBezTo>
                    <a:cubicBezTo>
                      <a:pt x="94" y="147"/>
                      <a:pt x="98" y="136"/>
                      <a:pt x="98" y="121"/>
                    </a:cubicBezTo>
                    <a:lnTo>
                      <a:pt x="98" y="110"/>
                    </a:lnTo>
                    <a:cubicBezTo>
                      <a:pt x="93" y="118"/>
                      <a:pt x="87" y="124"/>
                      <a:pt x="80" y="127"/>
                    </a:cubicBezTo>
                    <a:cubicBezTo>
                      <a:pt x="73" y="131"/>
                      <a:pt x="65" y="133"/>
                      <a:pt x="55" y="133"/>
                    </a:cubicBezTo>
                    <a:cubicBezTo>
                      <a:pt x="38" y="133"/>
                      <a:pt x="25" y="127"/>
                      <a:pt x="15" y="115"/>
                    </a:cubicBezTo>
                    <a:cubicBezTo>
                      <a:pt x="5" y="103"/>
                      <a:pt x="0" y="87"/>
                      <a:pt x="0" y="66"/>
                    </a:cubicBezTo>
                    <a:cubicBezTo>
                      <a:pt x="0" y="46"/>
                      <a:pt x="5" y="30"/>
                      <a:pt x="15" y="18"/>
                    </a:cubicBezTo>
                    <a:cubicBezTo>
                      <a:pt x="25" y="6"/>
                      <a:pt x="38" y="0"/>
                      <a:pt x="55" y="0"/>
                    </a:cubicBezTo>
                    <a:cubicBezTo>
                      <a:pt x="65" y="0"/>
                      <a:pt x="73" y="2"/>
                      <a:pt x="80" y="5"/>
                    </a:cubicBezTo>
                    <a:cubicBezTo>
                      <a:pt x="87" y="9"/>
                      <a:pt x="93" y="15"/>
                      <a:pt x="98" y="23"/>
                    </a:cubicBezTo>
                    <a:lnTo>
                      <a:pt x="98" y="3"/>
                    </a:lnTo>
                    <a:lnTo>
                      <a:pt x="119" y="3"/>
                    </a:lnTo>
                    <a:lnTo>
                      <a:pt x="11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56">
                <a:extLst>
                  <a:ext uri="{FF2B5EF4-FFF2-40B4-BE49-F238E27FC236}">
                    <a16:creationId xmlns:a16="http://schemas.microsoft.com/office/drawing/2014/main" id="{DACC8E23-D6B0-44D8-9559-1F72C859E5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3" y="1417"/>
                <a:ext cx="58" cy="64"/>
              </a:xfrm>
              <a:custGeom>
                <a:avLst/>
                <a:gdLst>
                  <a:gd name="T0" fmla="*/ 124 w 124"/>
                  <a:gd name="T1" fmla="*/ 63 h 136"/>
                  <a:gd name="T2" fmla="*/ 124 w 124"/>
                  <a:gd name="T3" fmla="*/ 73 h 136"/>
                  <a:gd name="T4" fmla="*/ 23 w 124"/>
                  <a:gd name="T5" fmla="*/ 73 h 136"/>
                  <a:gd name="T6" fmla="*/ 36 w 124"/>
                  <a:gd name="T7" fmla="*/ 107 h 136"/>
                  <a:gd name="T8" fmla="*/ 71 w 124"/>
                  <a:gd name="T9" fmla="*/ 118 h 136"/>
                  <a:gd name="T10" fmla="*/ 95 w 124"/>
                  <a:gd name="T11" fmla="*/ 115 h 136"/>
                  <a:gd name="T12" fmla="*/ 118 w 124"/>
                  <a:gd name="T13" fmla="*/ 106 h 136"/>
                  <a:gd name="T14" fmla="*/ 118 w 124"/>
                  <a:gd name="T15" fmla="*/ 126 h 136"/>
                  <a:gd name="T16" fmla="*/ 94 w 124"/>
                  <a:gd name="T17" fmla="*/ 134 h 136"/>
                  <a:gd name="T18" fmla="*/ 69 w 124"/>
                  <a:gd name="T19" fmla="*/ 136 h 136"/>
                  <a:gd name="T20" fmla="*/ 19 w 124"/>
                  <a:gd name="T21" fmla="*/ 118 h 136"/>
                  <a:gd name="T22" fmla="*/ 0 w 124"/>
                  <a:gd name="T23" fmla="*/ 69 h 136"/>
                  <a:gd name="T24" fmla="*/ 18 w 124"/>
                  <a:gd name="T25" fmla="*/ 19 h 136"/>
                  <a:gd name="T26" fmla="*/ 65 w 124"/>
                  <a:gd name="T27" fmla="*/ 0 h 136"/>
                  <a:gd name="T28" fmla="*/ 108 w 124"/>
                  <a:gd name="T29" fmla="*/ 17 h 136"/>
                  <a:gd name="T30" fmla="*/ 124 w 124"/>
                  <a:gd name="T31" fmla="*/ 63 h 136"/>
                  <a:gd name="T32" fmla="*/ 102 w 124"/>
                  <a:gd name="T33" fmla="*/ 56 h 136"/>
                  <a:gd name="T34" fmla="*/ 92 w 124"/>
                  <a:gd name="T35" fmla="*/ 28 h 136"/>
                  <a:gd name="T36" fmla="*/ 66 w 124"/>
                  <a:gd name="T37" fmla="*/ 18 h 136"/>
                  <a:gd name="T38" fmla="*/ 36 w 124"/>
                  <a:gd name="T39" fmla="*/ 28 h 136"/>
                  <a:gd name="T40" fmla="*/ 24 w 124"/>
                  <a:gd name="T41" fmla="*/ 56 h 136"/>
                  <a:gd name="T42" fmla="*/ 102 w 124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4" h="136">
                    <a:moveTo>
                      <a:pt x="124" y="63"/>
                    </a:moveTo>
                    <a:lnTo>
                      <a:pt x="124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5" y="114"/>
                      <a:pt x="56" y="118"/>
                      <a:pt x="71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1" y="110"/>
                      <a:pt x="118" y="106"/>
                    </a:cubicBezTo>
                    <a:lnTo>
                      <a:pt x="118" y="126"/>
                    </a:lnTo>
                    <a:cubicBezTo>
                      <a:pt x="111" y="130"/>
                      <a:pt x="103" y="132"/>
                      <a:pt x="94" y="134"/>
                    </a:cubicBezTo>
                    <a:cubicBezTo>
                      <a:pt x="86" y="136"/>
                      <a:pt x="78" y="136"/>
                      <a:pt x="69" y="136"/>
                    </a:cubicBezTo>
                    <a:cubicBezTo>
                      <a:pt x="48" y="136"/>
                      <a:pt x="31" y="130"/>
                      <a:pt x="19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8" y="19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4" y="43"/>
                      <a:pt x="124" y="63"/>
                    </a:cubicBezTo>
                    <a:close/>
                    <a:moveTo>
                      <a:pt x="102" y="56"/>
                    </a:moveTo>
                    <a:cubicBezTo>
                      <a:pt x="102" y="45"/>
                      <a:pt x="98" y="35"/>
                      <a:pt x="92" y="28"/>
                    </a:cubicBezTo>
                    <a:cubicBezTo>
                      <a:pt x="85" y="21"/>
                      <a:pt x="76" y="18"/>
                      <a:pt x="66" y="18"/>
                    </a:cubicBezTo>
                    <a:cubicBezTo>
                      <a:pt x="53" y="18"/>
                      <a:pt x="44" y="21"/>
                      <a:pt x="36" y="28"/>
                    </a:cubicBezTo>
                    <a:cubicBezTo>
                      <a:pt x="29" y="35"/>
                      <a:pt x="25" y="44"/>
                      <a:pt x="24" y="56"/>
                    </a:cubicBezTo>
                    <a:lnTo>
                      <a:pt x="10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57">
                <a:extLst>
                  <a:ext uri="{FF2B5EF4-FFF2-40B4-BE49-F238E27FC236}">
                    <a16:creationId xmlns:a16="http://schemas.microsoft.com/office/drawing/2014/main" id="{58FE4CCD-9F55-44AA-A700-243F11272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417"/>
                <a:ext cx="53" cy="63"/>
              </a:xfrm>
              <a:custGeom>
                <a:avLst/>
                <a:gdLst>
                  <a:gd name="T0" fmla="*/ 111 w 111"/>
                  <a:gd name="T1" fmla="*/ 55 h 133"/>
                  <a:gd name="T2" fmla="*/ 111 w 111"/>
                  <a:gd name="T3" fmla="*/ 133 h 133"/>
                  <a:gd name="T4" fmla="*/ 89 w 111"/>
                  <a:gd name="T5" fmla="*/ 133 h 133"/>
                  <a:gd name="T6" fmla="*/ 89 w 111"/>
                  <a:gd name="T7" fmla="*/ 55 h 133"/>
                  <a:gd name="T8" fmla="*/ 82 w 111"/>
                  <a:gd name="T9" fmla="*/ 28 h 133"/>
                  <a:gd name="T10" fmla="*/ 60 w 111"/>
                  <a:gd name="T11" fmla="*/ 18 h 133"/>
                  <a:gd name="T12" fmla="*/ 32 w 111"/>
                  <a:gd name="T13" fmla="*/ 29 h 133"/>
                  <a:gd name="T14" fmla="*/ 22 w 111"/>
                  <a:gd name="T15" fmla="*/ 60 h 133"/>
                  <a:gd name="T16" fmla="*/ 22 w 111"/>
                  <a:gd name="T17" fmla="*/ 133 h 133"/>
                  <a:gd name="T18" fmla="*/ 0 w 111"/>
                  <a:gd name="T19" fmla="*/ 133 h 133"/>
                  <a:gd name="T20" fmla="*/ 0 w 111"/>
                  <a:gd name="T21" fmla="*/ 3 h 133"/>
                  <a:gd name="T22" fmla="*/ 22 w 111"/>
                  <a:gd name="T23" fmla="*/ 3 h 133"/>
                  <a:gd name="T24" fmla="*/ 22 w 111"/>
                  <a:gd name="T25" fmla="*/ 23 h 133"/>
                  <a:gd name="T26" fmla="*/ 40 w 111"/>
                  <a:gd name="T27" fmla="*/ 6 h 133"/>
                  <a:gd name="T28" fmla="*/ 65 w 111"/>
                  <a:gd name="T29" fmla="*/ 0 h 133"/>
                  <a:gd name="T30" fmla="*/ 100 w 111"/>
                  <a:gd name="T31" fmla="*/ 14 h 133"/>
                  <a:gd name="T32" fmla="*/ 111 w 111"/>
                  <a:gd name="T3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33">
                    <a:moveTo>
                      <a:pt x="111" y="55"/>
                    </a:moveTo>
                    <a:lnTo>
                      <a:pt x="111" y="133"/>
                    </a:lnTo>
                    <a:lnTo>
                      <a:pt x="89" y="133"/>
                    </a:lnTo>
                    <a:lnTo>
                      <a:pt x="89" y="55"/>
                    </a:lnTo>
                    <a:cubicBezTo>
                      <a:pt x="89" y="43"/>
                      <a:pt x="87" y="34"/>
                      <a:pt x="82" y="28"/>
                    </a:cubicBezTo>
                    <a:cubicBezTo>
                      <a:pt x="77" y="21"/>
                      <a:pt x="70" y="18"/>
                      <a:pt x="60" y="18"/>
                    </a:cubicBezTo>
                    <a:cubicBezTo>
                      <a:pt x="48" y="18"/>
                      <a:pt x="39" y="22"/>
                      <a:pt x="32" y="29"/>
                    </a:cubicBezTo>
                    <a:cubicBezTo>
                      <a:pt x="25" y="37"/>
                      <a:pt x="22" y="47"/>
                      <a:pt x="22" y="60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6"/>
                    </a:cubicBezTo>
                    <a:cubicBezTo>
                      <a:pt x="47" y="2"/>
                      <a:pt x="56" y="0"/>
                      <a:pt x="65" y="0"/>
                    </a:cubicBezTo>
                    <a:cubicBezTo>
                      <a:pt x="80" y="0"/>
                      <a:pt x="92" y="4"/>
                      <a:pt x="100" y="14"/>
                    </a:cubicBezTo>
                    <a:cubicBezTo>
                      <a:pt x="107" y="23"/>
                      <a:pt x="111" y="37"/>
                      <a:pt x="111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58">
                <a:extLst>
                  <a:ext uri="{FF2B5EF4-FFF2-40B4-BE49-F238E27FC236}">
                    <a16:creationId xmlns:a16="http://schemas.microsoft.com/office/drawing/2014/main" id="{A2FD2CAE-65C7-4A1D-B48C-D634E7CA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" y="1401"/>
                <a:ext cx="39" cy="79"/>
              </a:xfrm>
              <a:custGeom>
                <a:avLst/>
                <a:gdLst>
                  <a:gd name="T0" fmla="*/ 38 w 83"/>
                  <a:gd name="T1" fmla="*/ 0 h 167"/>
                  <a:gd name="T2" fmla="*/ 38 w 83"/>
                  <a:gd name="T3" fmla="*/ 37 h 167"/>
                  <a:gd name="T4" fmla="*/ 83 w 83"/>
                  <a:gd name="T5" fmla="*/ 37 h 167"/>
                  <a:gd name="T6" fmla="*/ 83 w 83"/>
                  <a:gd name="T7" fmla="*/ 54 h 167"/>
                  <a:gd name="T8" fmla="*/ 38 w 83"/>
                  <a:gd name="T9" fmla="*/ 54 h 167"/>
                  <a:gd name="T10" fmla="*/ 38 w 83"/>
                  <a:gd name="T11" fmla="*/ 124 h 167"/>
                  <a:gd name="T12" fmla="*/ 42 w 83"/>
                  <a:gd name="T13" fmla="*/ 145 h 167"/>
                  <a:gd name="T14" fmla="*/ 61 w 83"/>
                  <a:gd name="T15" fmla="*/ 149 h 167"/>
                  <a:gd name="T16" fmla="*/ 83 w 83"/>
                  <a:gd name="T17" fmla="*/ 149 h 167"/>
                  <a:gd name="T18" fmla="*/ 83 w 83"/>
                  <a:gd name="T19" fmla="*/ 167 h 167"/>
                  <a:gd name="T20" fmla="*/ 61 w 83"/>
                  <a:gd name="T21" fmla="*/ 167 h 167"/>
                  <a:gd name="T22" fmla="*/ 26 w 83"/>
                  <a:gd name="T23" fmla="*/ 158 h 167"/>
                  <a:gd name="T24" fmla="*/ 16 w 83"/>
                  <a:gd name="T25" fmla="*/ 124 h 167"/>
                  <a:gd name="T26" fmla="*/ 16 w 83"/>
                  <a:gd name="T27" fmla="*/ 54 h 167"/>
                  <a:gd name="T28" fmla="*/ 0 w 83"/>
                  <a:gd name="T29" fmla="*/ 54 h 167"/>
                  <a:gd name="T30" fmla="*/ 0 w 83"/>
                  <a:gd name="T31" fmla="*/ 37 h 167"/>
                  <a:gd name="T32" fmla="*/ 16 w 83"/>
                  <a:gd name="T33" fmla="*/ 37 h 167"/>
                  <a:gd name="T34" fmla="*/ 16 w 83"/>
                  <a:gd name="T35" fmla="*/ 0 h 167"/>
                  <a:gd name="T36" fmla="*/ 38 w 83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7">
                    <a:moveTo>
                      <a:pt x="38" y="0"/>
                    </a:moveTo>
                    <a:lnTo>
                      <a:pt x="38" y="37"/>
                    </a:lnTo>
                    <a:lnTo>
                      <a:pt x="83" y="37"/>
                    </a:lnTo>
                    <a:lnTo>
                      <a:pt x="83" y="54"/>
                    </a:lnTo>
                    <a:lnTo>
                      <a:pt x="38" y="54"/>
                    </a:lnTo>
                    <a:lnTo>
                      <a:pt x="38" y="124"/>
                    </a:lnTo>
                    <a:cubicBezTo>
                      <a:pt x="38" y="135"/>
                      <a:pt x="39" y="142"/>
                      <a:pt x="42" y="145"/>
                    </a:cubicBezTo>
                    <a:cubicBezTo>
                      <a:pt x="45" y="148"/>
                      <a:pt x="51" y="149"/>
                      <a:pt x="61" y="149"/>
                    </a:cubicBezTo>
                    <a:lnTo>
                      <a:pt x="83" y="149"/>
                    </a:lnTo>
                    <a:lnTo>
                      <a:pt x="83" y="167"/>
                    </a:lnTo>
                    <a:lnTo>
                      <a:pt x="61" y="167"/>
                    </a:lnTo>
                    <a:cubicBezTo>
                      <a:pt x="44" y="167"/>
                      <a:pt x="32" y="164"/>
                      <a:pt x="26" y="158"/>
                    </a:cubicBezTo>
                    <a:cubicBezTo>
                      <a:pt x="19" y="152"/>
                      <a:pt x="16" y="140"/>
                      <a:pt x="16" y="124"/>
                    </a:cubicBezTo>
                    <a:lnTo>
                      <a:pt x="16" y="54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16" y="37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59">
                <a:extLst>
                  <a:ext uri="{FF2B5EF4-FFF2-40B4-BE49-F238E27FC236}">
                    <a16:creationId xmlns:a16="http://schemas.microsoft.com/office/drawing/2014/main" id="{9B4BB370-1038-489C-B8AA-C841867CD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5" y="1395"/>
                <a:ext cx="28" cy="85"/>
              </a:xfrm>
              <a:custGeom>
                <a:avLst/>
                <a:gdLst>
                  <a:gd name="T0" fmla="*/ 36 w 58"/>
                  <a:gd name="T1" fmla="*/ 0 h 181"/>
                  <a:gd name="T2" fmla="*/ 58 w 58"/>
                  <a:gd name="T3" fmla="*/ 0 h 181"/>
                  <a:gd name="T4" fmla="*/ 53 w 58"/>
                  <a:gd name="T5" fmla="*/ 27 h 181"/>
                  <a:gd name="T6" fmla="*/ 31 w 58"/>
                  <a:gd name="T7" fmla="*/ 27 h 181"/>
                  <a:gd name="T8" fmla="*/ 36 w 58"/>
                  <a:gd name="T9" fmla="*/ 0 h 181"/>
                  <a:gd name="T10" fmla="*/ 26 w 58"/>
                  <a:gd name="T11" fmla="*/ 51 h 181"/>
                  <a:gd name="T12" fmla="*/ 48 w 58"/>
                  <a:gd name="T13" fmla="*/ 51 h 181"/>
                  <a:gd name="T14" fmla="*/ 22 w 58"/>
                  <a:gd name="T15" fmla="*/ 181 h 181"/>
                  <a:gd name="T16" fmla="*/ 0 w 58"/>
                  <a:gd name="T17" fmla="*/ 181 h 181"/>
                  <a:gd name="T18" fmla="*/ 26 w 58"/>
                  <a:gd name="T19" fmla="*/ 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1">
                    <a:moveTo>
                      <a:pt x="36" y="0"/>
                    </a:moveTo>
                    <a:lnTo>
                      <a:pt x="58" y="0"/>
                    </a:lnTo>
                    <a:lnTo>
                      <a:pt x="53" y="27"/>
                    </a:lnTo>
                    <a:lnTo>
                      <a:pt x="31" y="27"/>
                    </a:lnTo>
                    <a:lnTo>
                      <a:pt x="36" y="0"/>
                    </a:lnTo>
                    <a:close/>
                    <a:moveTo>
                      <a:pt x="26" y="51"/>
                    </a:moveTo>
                    <a:lnTo>
                      <a:pt x="48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60">
                <a:extLst>
                  <a:ext uri="{FF2B5EF4-FFF2-40B4-BE49-F238E27FC236}">
                    <a16:creationId xmlns:a16="http://schemas.microsoft.com/office/drawing/2014/main" id="{F25E1BCA-849E-403A-922A-7B124974D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1" y="1395"/>
                <a:ext cx="10" cy="85"/>
              </a:xfrm>
              <a:custGeom>
                <a:avLst/>
                <a:gdLst>
                  <a:gd name="T0" fmla="*/ 0 w 22"/>
                  <a:gd name="T1" fmla="*/ 51 h 181"/>
                  <a:gd name="T2" fmla="*/ 22 w 22"/>
                  <a:gd name="T3" fmla="*/ 51 h 181"/>
                  <a:gd name="T4" fmla="*/ 22 w 22"/>
                  <a:gd name="T5" fmla="*/ 181 h 181"/>
                  <a:gd name="T6" fmla="*/ 0 w 22"/>
                  <a:gd name="T7" fmla="*/ 181 h 181"/>
                  <a:gd name="T8" fmla="*/ 0 w 22"/>
                  <a:gd name="T9" fmla="*/ 51 h 181"/>
                  <a:gd name="T10" fmla="*/ 0 w 22"/>
                  <a:gd name="T11" fmla="*/ 0 h 181"/>
                  <a:gd name="T12" fmla="*/ 22 w 22"/>
                  <a:gd name="T13" fmla="*/ 0 h 181"/>
                  <a:gd name="T14" fmla="*/ 22 w 22"/>
                  <a:gd name="T15" fmla="*/ 27 h 181"/>
                  <a:gd name="T16" fmla="*/ 0 w 22"/>
                  <a:gd name="T17" fmla="*/ 27 h 181"/>
                  <a:gd name="T18" fmla="*/ 0 w 22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1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61">
                <a:extLst>
                  <a:ext uri="{FF2B5EF4-FFF2-40B4-BE49-F238E27FC236}">
                    <a16:creationId xmlns:a16="http://schemas.microsoft.com/office/drawing/2014/main" id="{B91D6010-7918-4B9B-AB08-BE45E0F8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1417"/>
                <a:ext cx="48" cy="64"/>
              </a:xfrm>
              <a:custGeom>
                <a:avLst/>
                <a:gdLst>
                  <a:gd name="T0" fmla="*/ 94 w 102"/>
                  <a:gd name="T1" fmla="*/ 7 h 136"/>
                  <a:gd name="T2" fmla="*/ 94 w 102"/>
                  <a:gd name="T3" fmla="*/ 27 h 136"/>
                  <a:gd name="T4" fmla="*/ 75 w 102"/>
                  <a:gd name="T5" fmla="*/ 20 h 136"/>
                  <a:gd name="T6" fmla="*/ 54 w 102"/>
                  <a:gd name="T7" fmla="*/ 18 h 136"/>
                  <a:gd name="T8" fmla="*/ 30 w 102"/>
                  <a:gd name="T9" fmla="*/ 23 h 136"/>
                  <a:gd name="T10" fmla="*/ 22 w 102"/>
                  <a:gd name="T11" fmla="*/ 37 h 136"/>
                  <a:gd name="T12" fmla="*/ 28 w 102"/>
                  <a:gd name="T13" fmla="*/ 49 h 136"/>
                  <a:gd name="T14" fmla="*/ 51 w 102"/>
                  <a:gd name="T15" fmla="*/ 57 h 136"/>
                  <a:gd name="T16" fmla="*/ 59 w 102"/>
                  <a:gd name="T17" fmla="*/ 59 h 136"/>
                  <a:gd name="T18" fmla="*/ 92 w 102"/>
                  <a:gd name="T19" fmla="*/ 72 h 136"/>
                  <a:gd name="T20" fmla="*/ 102 w 102"/>
                  <a:gd name="T21" fmla="*/ 97 h 136"/>
                  <a:gd name="T22" fmla="*/ 87 w 102"/>
                  <a:gd name="T23" fmla="*/ 126 h 136"/>
                  <a:gd name="T24" fmla="*/ 46 w 102"/>
                  <a:gd name="T25" fmla="*/ 136 h 136"/>
                  <a:gd name="T26" fmla="*/ 24 w 102"/>
                  <a:gd name="T27" fmla="*/ 134 h 136"/>
                  <a:gd name="T28" fmla="*/ 0 w 102"/>
                  <a:gd name="T29" fmla="*/ 128 h 136"/>
                  <a:gd name="T30" fmla="*/ 0 w 102"/>
                  <a:gd name="T31" fmla="*/ 106 h 136"/>
                  <a:gd name="T32" fmla="*/ 24 w 102"/>
                  <a:gd name="T33" fmla="*/ 116 h 136"/>
                  <a:gd name="T34" fmla="*/ 47 w 102"/>
                  <a:gd name="T35" fmla="*/ 119 h 136"/>
                  <a:gd name="T36" fmla="*/ 71 w 102"/>
                  <a:gd name="T37" fmla="*/ 113 h 136"/>
                  <a:gd name="T38" fmla="*/ 79 w 102"/>
                  <a:gd name="T39" fmla="*/ 99 h 136"/>
                  <a:gd name="T40" fmla="*/ 73 w 102"/>
                  <a:gd name="T41" fmla="*/ 85 h 136"/>
                  <a:gd name="T42" fmla="*/ 47 w 102"/>
                  <a:gd name="T43" fmla="*/ 76 h 136"/>
                  <a:gd name="T44" fmla="*/ 39 w 102"/>
                  <a:gd name="T45" fmla="*/ 75 h 136"/>
                  <a:gd name="T46" fmla="*/ 10 w 102"/>
                  <a:gd name="T47" fmla="*/ 62 h 136"/>
                  <a:gd name="T48" fmla="*/ 1 w 102"/>
                  <a:gd name="T49" fmla="*/ 38 h 136"/>
                  <a:gd name="T50" fmla="*/ 14 w 102"/>
                  <a:gd name="T51" fmla="*/ 10 h 136"/>
                  <a:gd name="T52" fmla="*/ 52 w 102"/>
                  <a:gd name="T53" fmla="*/ 0 h 136"/>
                  <a:gd name="T54" fmla="*/ 75 w 102"/>
                  <a:gd name="T55" fmla="*/ 1 h 136"/>
                  <a:gd name="T56" fmla="*/ 94 w 102"/>
                  <a:gd name="T57" fmla="*/ 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136">
                    <a:moveTo>
                      <a:pt x="94" y="7"/>
                    </a:moveTo>
                    <a:lnTo>
                      <a:pt x="94" y="27"/>
                    </a:lnTo>
                    <a:cubicBezTo>
                      <a:pt x="88" y="24"/>
                      <a:pt x="82" y="22"/>
                      <a:pt x="75" y="20"/>
                    </a:cubicBezTo>
                    <a:cubicBezTo>
                      <a:pt x="68" y="18"/>
                      <a:pt x="62" y="18"/>
                      <a:pt x="54" y="18"/>
                    </a:cubicBezTo>
                    <a:cubicBezTo>
                      <a:pt x="44" y="18"/>
                      <a:pt x="35" y="19"/>
                      <a:pt x="30" y="23"/>
                    </a:cubicBezTo>
                    <a:cubicBezTo>
                      <a:pt x="24" y="26"/>
                      <a:pt x="22" y="31"/>
                      <a:pt x="22" y="37"/>
                    </a:cubicBezTo>
                    <a:cubicBezTo>
                      <a:pt x="22" y="42"/>
                      <a:pt x="24" y="46"/>
                      <a:pt x="28" y="49"/>
                    </a:cubicBezTo>
                    <a:cubicBezTo>
                      <a:pt x="32" y="52"/>
                      <a:pt x="39" y="54"/>
                      <a:pt x="51" y="57"/>
                    </a:cubicBezTo>
                    <a:lnTo>
                      <a:pt x="59" y="59"/>
                    </a:lnTo>
                    <a:cubicBezTo>
                      <a:pt x="74" y="62"/>
                      <a:pt x="85" y="66"/>
                      <a:pt x="92" y="72"/>
                    </a:cubicBezTo>
                    <a:cubicBezTo>
                      <a:pt x="98" y="78"/>
                      <a:pt x="102" y="87"/>
                      <a:pt x="102" y="97"/>
                    </a:cubicBezTo>
                    <a:cubicBezTo>
                      <a:pt x="102" y="109"/>
                      <a:pt x="97" y="119"/>
                      <a:pt x="87" y="126"/>
                    </a:cubicBezTo>
                    <a:cubicBezTo>
                      <a:pt x="77" y="133"/>
                      <a:pt x="64" y="136"/>
                      <a:pt x="46" y="136"/>
                    </a:cubicBezTo>
                    <a:cubicBezTo>
                      <a:pt x="39" y="136"/>
                      <a:pt x="32" y="136"/>
                      <a:pt x="24" y="134"/>
                    </a:cubicBezTo>
                    <a:cubicBezTo>
                      <a:pt x="16" y="133"/>
                      <a:pt x="8" y="131"/>
                      <a:pt x="0" y="128"/>
                    </a:cubicBezTo>
                    <a:lnTo>
                      <a:pt x="0" y="106"/>
                    </a:lnTo>
                    <a:cubicBezTo>
                      <a:pt x="8" y="110"/>
                      <a:pt x="16" y="113"/>
                      <a:pt x="24" y="116"/>
                    </a:cubicBezTo>
                    <a:cubicBezTo>
                      <a:pt x="31" y="118"/>
                      <a:pt x="39" y="119"/>
                      <a:pt x="47" y="119"/>
                    </a:cubicBezTo>
                    <a:cubicBezTo>
                      <a:pt x="57" y="119"/>
                      <a:pt x="65" y="117"/>
                      <a:pt x="71" y="113"/>
                    </a:cubicBezTo>
                    <a:cubicBezTo>
                      <a:pt x="76" y="110"/>
                      <a:pt x="79" y="105"/>
                      <a:pt x="79" y="99"/>
                    </a:cubicBezTo>
                    <a:cubicBezTo>
                      <a:pt x="79" y="93"/>
                      <a:pt x="77" y="89"/>
                      <a:pt x="73" y="85"/>
                    </a:cubicBezTo>
                    <a:cubicBezTo>
                      <a:pt x="69" y="82"/>
                      <a:pt x="60" y="79"/>
                      <a:pt x="47" y="76"/>
                    </a:cubicBezTo>
                    <a:lnTo>
                      <a:pt x="39" y="75"/>
                    </a:lnTo>
                    <a:cubicBezTo>
                      <a:pt x="25" y="72"/>
                      <a:pt x="16" y="68"/>
                      <a:pt x="10" y="62"/>
                    </a:cubicBezTo>
                    <a:cubicBezTo>
                      <a:pt x="4" y="56"/>
                      <a:pt x="1" y="48"/>
                      <a:pt x="1" y="38"/>
                    </a:cubicBezTo>
                    <a:cubicBezTo>
                      <a:pt x="1" y="26"/>
                      <a:pt x="5" y="16"/>
                      <a:pt x="14" y="10"/>
                    </a:cubicBezTo>
                    <a:cubicBezTo>
                      <a:pt x="23" y="3"/>
                      <a:pt x="35" y="0"/>
                      <a:pt x="52" y="0"/>
                    </a:cubicBezTo>
                    <a:cubicBezTo>
                      <a:pt x="60" y="0"/>
                      <a:pt x="68" y="0"/>
                      <a:pt x="75" y="1"/>
                    </a:cubicBezTo>
                    <a:cubicBezTo>
                      <a:pt x="82" y="3"/>
                      <a:pt x="88" y="4"/>
                      <a:pt x="9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2">
                <a:extLst>
                  <a:ext uri="{FF2B5EF4-FFF2-40B4-BE49-F238E27FC236}">
                    <a16:creationId xmlns:a16="http://schemas.microsoft.com/office/drawing/2014/main" id="{AB7247B3-E046-4654-BEA7-6E070AB31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1417"/>
                <a:ext cx="53" cy="63"/>
              </a:xfrm>
              <a:custGeom>
                <a:avLst/>
                <a:gdLst>
                  <a:gd name="T0" fmla="*/ 112 w 112"/>
                  <a:gd name="T1" fmla="*/ 55 h 133"/>
                  <a:gd name="T2" fmla="*/ 112 w 112"/>
                  <a:gd name="T3" fmla="*/ 133 h 133"/>
                  <a:gd name="T4" fmla="*/ 90 w 112"/>
                  <a:gd name="T5" fmla="*/ 133 h 133"/>
                  <a:gd name="T6" fmla="*/ 90 w 112"/>
                  <a:gd name="T7" fmla="*/ 55 h 133"/>
                  <a:gd name="T8" fmla="*/ 83 w 112"/>
                  <a:gd name="T9" fmla="*/ 28 h 133"/>
                  <a:gd name="T10" fmla="*/ 61 w 112"/>
                  <a:gd name="T11" fmla="*/ 18 h 133"/>
                  <a:gd name="T12" fmla="*/ 33 w 112"/>
                  <a:gd name="T13" fmla="*/ 29 h 133"/>
                  <a:gd name="T14" fmla="*/ 22 w 112"/>
                  <a:gd name="T15" fmla="*/ 60 h 133"/>
                  <a:gd name="T16" fmla="*/ 22 w 112"/>
                  <a:gd name="T17" fmla="*/ 133 h 133"/>
                  <a:gd name="T18" fmla="*/ 0 w 112"/>
                  <a:gd name="T19" fmla="*/ 133 h 133"/>
                  <a:gd name="T20" fmla="*/ 0 w 112"/>
                  <a:gd name="T21" fmla="*/ 3 h 133"/>
                  <a:gd name="T22" fmla="*/ 22 w 112"/>
                  <a:gd name="T23" fmla="*/ 3 h 133"/>
                  <a:gd name="T24" fmla="*/ 22 w 112"/>
                  <a:gd name="T25" fmla="*/ 23 h 133"/>
                  <a:gd name="T26" fmla="*/ 41 w 112"/>
                  <a:gd name="T27" fmla="*/ 6 h 133"/>
                  <a:gd name="T28" fmla="*/ 65 w 112"/>
                  <a:gd name="T29" fmla="*/ 0 h 133"/>
                  <a:gd name="T30" fmla="*/ 100 w 112"/>
                  <a:gd name="T31" fmla="*/ 14 h 133"/>
                  <a:gd name="T32" fmla="*/ 112 w 112"/>
                  <a:gd name="T3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33">
                    <a:moveTo>
                      <a:pt x="112" y="55"/>
                    </a:moveTo>
                    <a:lnTo>
                      <a:pt x="112" y="133"/>
                    </a:lnTo>
                    <a:lnTo>
                      <a:pt x="90" y="133"/>
                    </a:lnTo>
                    <a:lnTo>
                      <a:pt x="90" y="55"/>
                    </a:lnTo>
                    <a:cubicBezTo>
                      <a:pt x="90" y="43"/>
                      <a:pt x="88" y="34"/>
                      <a:pt x="83" y="28"/>
                    </a:cubicBezTo>
                    <a:cubicBezTo>
                      <a:pt x="78" y="21"/>
                      <a:pt x="70" y="18"/>
                      <a:pt x="61" y="18"/>
                    </a:cubicBezTo>
                    <a:cubicBezTo>
                      <a:pt x="49" y="18"/>
                      <a:pt x="39" y="22"/>
                      <a:pt x="33" y="29"/>
                    </a:cubicBezTo>
                    <a:cubicBezTo>
                      <a:pt x="26" y="37"/>
                      <a:pt x="22" y="47"/>
                      <a:pt x="22" y="60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8" y="15"/>
                      <a:pt x="34" y="9"/>
                      <a:pt x="41" y="6"/>
                    </a:cubicBezTo>
                    <a:cubicBezTo>
                      <a:pt x="48" y="2"/>
                      <a:pt x="56" y="0"/>
                      <a:pt x="65" y="0"/>
                    </a:cubicBezTo>
                    <a:cubicBezTo>
                      <a:pt x="81" y="0"/>
                      <a:pt x="92" y="4"/>
                      <a:pt x="100" y="14"/>
                    </a:cubicBezTo>
                    <a:cubicBezTo>
                      <a:pt x="108" y="23"/>
                      <a:pt x="112" y="37"/>
                      <a:pt x="112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63">
                <a:extLst>
                  <a:ext uri="{FF2B5EF4-FFF2-40B4-BE49-F238E27FC236}">
                    <a16:creationId xmlns:a16="http://schemas.microsoft.com/office/drawing/2014/main" id="{3C5C00C9-1850-4758-AAC5-05281D61F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" y="1417"/>
                <a:ext cx="58" cy="64"/>
              </a:xfrm>
              <a:custGeom>
                <a:avLst/>
                <a:gdLst>
                  <a:gd name="T0" fmla="*/ 62 w 123"/>
                  <a:gd name="T1" fmla="*/ 18 h 136"/>
                  <a:gd name="T2" fmla="*/ 34 w 123"/>
                  <a:gd name="T3" fmla="*/ 31 h 136"/>
                  <a:gd name="T4" fmla="*/ 23 w 123"/>
                  <a:gd name="T5" fmla="*/ 68 h 136"/>
                  <a:gd name="T6" fmla="*/ 34 w 123"/>
                  <a:gd name="T7" fmla="*/ 105 h 136"/>
                  <a:gd name="T8" fmla="*/ 62 w 123"/>
                  <a:gd name="T9" fmla="*/ 118 h 136"/>
                  <a:gd name="T10" fmla="*/ 89 w 123"/>
                  <a:gd name="T11" fmla="*/ 105 h 136"/>
                  <a:gd name="T12" fmla="*/ 100 w 123"/>
                  <a:gd name="T13" fmla="*/ 68 h 136"/>
                  <a:gd name="T14" fmla="*/ 89 w 123"/>
                  <a:gd name="T15" fmla="*/ 31 h 136"/>
                  <a:gd name="T16" fmla="*/ 62 w 123"/>
                  <a:gd name="T17" fmla="*/ 18 h 136"/>
                  <a:gd name="T18" fmla="*/ 62 w 123"/>
                  <a:gd name="T19" fmla="*/ 0 h 136"/>
                  <a:gd name="T20" fmla="*/ 106 w 123"/>
                  <a:gd name="T21" fmla="*/ 18 h 136"/>
                  <a:gd name="T22" fmla="*/ 123 w 123"/>
                  <a:gd name="T23" fmla="*/ 68 h 136"/>
                  <a:gd name="T24" fmla="*/ 106 w 123"/>
                  <a:gd name="T25" fmla="*/ 118 h 136"/>
                  <a:gd name="T26" fmla="*/ 62 w 123"/>
                  <a:gd name="T27" fmla="*/ 136 h 136"/>
                  <a:gd name="T28" fmla="*/ 17 w 123"/>
                  <a:gd name="T29" fmla="*/ 118 h 136"/>
                  <a:gd name="T30" fmla="*/ 0 w 123"/>
                  <a:gd name="T31" fmla="*/ 68 h 136"/>
                  <a:gd name="T32" fmla="*/ 17 w 123"/>
                  <a:gd name="T33" fmla="*/ 18 h 136"/>
                  <a:gd name="T34" fmla="*/ 62 w 123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136">
                    <a:moveTo>
                      <a:pt x="62" y="18"/>
                    </a:moveTo>
                    <a:cubicBezTo>
                      <a:pt x="50" y="18"/>
                      <a:pt x="41" y="22"/>
                      <a:pt x="34" y="31"/>
                    </a:cubicBezTo>
                    <a:cubicBezTo>
                      <a:pt x="27" y="40"/>
                      <a:pt x="23" y="53"/>
                      <a:pt x="23" y="68"/>
                    </a:cubicBezTo>
                    <a:cubicBezTo>
                      <a:pt x="23" y="84"/>
                      <a:pt x="27" y="96"/>
                      <a:pt x="34" y="105"/>
                    </a:cubicBezTo>
                    <a:cubicBezTo>
                      <a:pt x="40" y="114"/>
                      <a:pt x="50" y="118"/>
                      <a:pt x="62" y="118"/>
                    </a:cubicBezTo>
                    <a:cubicBezTo>
                      <a:pt x="73" y="118"/>
                      <a:pt x="82" y="114"/>
                      <a:pt x="89" y="105"/>
                    </a:cubicBezTo>
                    <a:cubicBezTo>
                      <a:pt x="96" y="96"/>
                      <a:pt x="100" y="84"/>
                      <a:pt x="100" y="68"/>
                    </a:cubicBezTo>
                    <a:cubicBezTo>
                      <a:pt x="100" y="53"/>
                      <a:pt x="96" y="40"/>
                      <a:pt x="89" y="31"/>
                    </a:cubicBezTo>
                    <a:cubicBezTo>
                      <a:pt x="82" y="22"/>
                      <a:pt x="73" y="18"/>
                      <a:pt x="62" y="18"/>
                    </a:cubicBezTo>
                    <a:close/>
                    <a:moveTo>
                      <a:pt x="62" y="0"/>
                    </a:moveTo>
                    <a:cubicBezTo>
                      <a:pt x="81" y="0"/>
                      <a:pt x="96" y="6"/>
                      <a:pt x="106" y="18"/>
                    </a:cubicBezTo>
                    <a:cubicBezTo>
                      <a:pt x="117" y="30"/>
                      <a:pt x="123" y="47"/>
                      <a:pt x="123" y="68"/>
                    </a:cubicBezTo>
                    <a:cubicBezTo>
                      <a:pt x="123" y="89"/>
                      <a:pt x="117" y="106"/>
                      <a:pt x="106" y="118"/>
                    </a:cubicBezTo>
                    <a:cubicBezTo>
                      <a:pt x="96" y="130"/>
                      <a:pt x="81" y="136"/>
                      <a:pt x="62" y="136"/>
                    </a:cubicBezTo>
                    <a:cubicBezTo>
                      <a:pt x="42" y="136"/>
                      <a:pt x="27" y="130"/>
                      <a:pt x="17" y="118"/>
                    </a:cubicBezTo>
                    <a:cubicBezTo>
                      <a:pt x="6" y="106"/>
                      <a:pt x="0" y="89"/>
                      <a:pt x="0" y="68"/>
                    </a:cubicBezTo>
                    <a:cubicBezTo>
                      <a:pt x="0" y="47"/>
                      <a:pt x="6" y="30"/>
                      <a:pt x="17" y="18"/>
                    </a:cubicBezTo>
                    <a:cubicBezTo>
                      <a:pt x="27" y="6"/>
                      <a:pt x="42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64">
                <a:extLst>
                  <a:ext uri="{FF2B5EF4-FFF2-40B4-BE49-F238E27FC236}">
                    <a16:creationId xmlns:a16="http://schemas.microsoft.com/office/drawing/2014/main" id="{19E8712D-817D-4DC8-8731-76DEBA39E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" y="1401"/>
                <a:ext cx="40" cy="79"/>
              </a:xfrm>
              <a:custGeom>
                <a:avLst/>
                <a:gdLst>
                  <a:gd name="T0" fmla="*/ 39 w 84"/>
                  <a:gd name="T1" fmla="*/ 0 h 167"/>
                  <a:gd name="T2" fmla="*/ 39 w 84"/>
                  <a:gd name="T3" fmla="*/ 37 h 167"/>
                  <a:gd name="T4" fmla="*/ 84 w 84"/>
                  <a:gd name="T5" fmla="*/ 37 h 167"/>
                  <a:gd name="T6" fmla="*/ 84 w 84"/>
                  <a:gd name="T7" fmla="*/ 54 h 167"/>
                  <a:gd name="T8" fmla="*/ 39 w 84"/>
                  <a:gd name="T9" fmla="*/ 54 h 167"/>
                  <a:gd name="T10" fmla="*/ 39 w 84"/>
                  <a:gd name="T11" fmla="*/ 124 h 167"/>
                  <a:gd name="T12" fmla="*/ 43 w 84"/>
                  <a:gd name="T13" fmla="*/ 145 h 167"/>
                  <a:gd name="T14" fmla="*/ 61 w 84"/>
                  <a:gd name="T15" fmla="*/ 149 h 167"/>
                  <a:gd name="T16" fmla="*/ 84 w 84"/>
                  <a:gd name="T17" fmla="*/ 149 h 167"/>
                  <a:gd name="T18" fmla="*/ 84 w 84"/>
                  <a:gd name="T19" fmla="*/ 167 h 167"/>
                  <a:gd name="T20" fmla="*/ 61 w 84"/>
                  <a:gd name="T21" fmla="*/ 167 h 167"/>
                  <a:gd name="T22" fmla="*/ 26 w 84"/>
                  <a:gd name="T23" fmla="*/ 158 h 167"/>
                  <a:gd name="T24" fmla="*/ 17 w 84"/>
                  <a:gd name="T25" fmla="*/ 124 h 167"/>
                  <a:gd name="T26" fmla="*/ 17 w 84"/>
                  <a:gd name="T27" fmla="*/ 54 h 167"/>
                  <a:gd name="T28" fmla="*/ 0 w 84"/>
                  <a:gd name="T29" fmla="*/ 54 h 167"/>
                  <a:gd name="T30" fmla="*/ 0 w 84"/>
                  <a:gd name="T31" fmla="*/ 37 h 167"/>
                  <a:gd name="T32" fmla="*/ 17 w 84"/>
                  <a:gd name="T33" fmla="*/ 37 h 167"/>
                  <a:gd name="T34" fmla="*/ 17 w 84"/>
                  <a:gd name="T35" fmla="*/ 0 h 167"/>
                  <a:gd name="T36" fmla="*/ 39 w 84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67">
                    <a:moveTo>
                      <a:pt x="39" y="0"/>
                    </a:moveTo>
                    <a:lnTo>
                      <a:pt x="39" y="37"/>
                    </a:lnTo>
                    <a:lnTo>
                      <a:pt x="84" y="37"/>
                    </a:lnTo>
                    <a:lnTo>
                      <a:pt x="84" y="54"/>
                    </a:lnTo>
                    <a:lnTo>
                      <a:pt x="39" y="54"/>
                    </a:lnTo>
                    <a:lnTo>
                      <a:pt x="39" y="124"/>
                    </a:lnTo>
                    <a:cubicBezTo>
                      <a:pt x="39" y="135"/>
                      <a:pt x="40" y="142"/>
                      <a:pt x="43" y="145"/>
                    </a:cubicBezTo>
                    <a:cubicBezTo>
                      <a:pt x="46" y="148"/>
                      <a:pt x="52" y="149"/>
                      <a:pt x="61" y="149"/>
                    </a:cubicBezTo>
                    <a:lnTo>
                      <a:pt x="84" y="149"/>
                    </a:lnTo>
                    <a:lnTo>
                      <a:pt x="84" y="167"/>
                    </a:lnTo>
                    <a:lnTo>
                      <a:pt x="61" y="167"/>
                    </a:lnTo>
                    <a:cubicBezTo>
                      <a:pt x="44" y="167"/>
                      <a:pt x="33" y="164"/>
                      <a:pt x="26" y="158"/>
                    </a:cubicBezTo>
                    <a:cubicBezTo>
                      <a:pt x="20" y="152"/>
                      <a:pt x="17" y="140"/>
                      <a:pt x="17" y="124"/>
                    </a:cubicBezTo>
                    <a:lnTo>
                      <a:pt x="17" y="54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17" y="37"/>
                    </a:lnTo>
                    <a:lnTo>
                      <a:pt x="17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5">
                <a:extLst>
                  <a:ext uri="{FF2B5EF4-FFF2-40B4-BE49-F238E27FC236}">
                    <a16:creationId xmlns:a16="http://schemas.microsoft.com/office/drawing/2014/main" id="{151399DC-A8EE-42AB-B978-9612D88EE1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4" y="1395"/>
                <a:ext cx="10" cy="85"/>
              </a:xfrm>
              <a:custGeom>
                <a:avLst/>
                <a:gdLst>
                  <a:gd name="T0" fmla="*/ 0 w 22"/>
                  <a:gd name="T1" fmla="*/ 51 h 181"/>
                  <a:gd name="T2" fmla="*/ 22 w 22"/>
                  <a:gd name="T3" fmla="*/ 51 h 181"/>
                  <a:gd name="T4" fmla="*/ 22 w 22"/>
                  <a:gd name="T5" fmla="*/ 181 h 181"/>
                  <a:gd name="T6" fmla="*/ 0 w 22"/>
                  <a:gd name="T7" fmla="*/ 181 h 181"/>
                  <a:gd name="T8" fmla="*/ 0 w 22"/>
                  <a:gd name="T9" fmla="*/ 51 h 181"/>
                  <a:gd name="T10" fmla="*/ 0 w 22"/>
                  <a:gd name="T11" fmla="*/ 0 h 181"/>
                  <a:gd name="T12" fmla="*/ 22 w 22"/>
                  <a:gd name="T13" fmla="*/ 0 h 181"/>
                  <a:gd name="T14" fmla="*/ 22 w 22"/>
                  <a:gd name="T15" fmla="*/ 27 h 181"/>
                  <a:gd name="T16" fmla="*/ 0 w 22"/>
                  <a:gd name="T17" fmla="*/ 27 h 181"/>
                  <a:gd name="T18" fmla="*/ 0 w 22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1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66">
                <a:extLst>
                  <a:ext uri="{FF2B5EF4-FFF2-40B4-BE49-F238E27FC236}">
                    <a16:creationId xmlns:a16="http://schemas.microsoft.com/office/drawing/2014/main" id="{4C1119D1-403B-4AE4-B594-61DD519FE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417"/>
                <a:ext cx="53" cy="63"/>
              </a:xfrm>
              <a:custGeom>
                <a:avLst/>
                <a:gdLst>
                  <a:gd name="T0" fmla="*/ 112 w 112"/>
                  <a:gd name="T1" fmla="*/ 55 h 133"/>
                  <a:gd name="T2" fmla="*/ 112 w 112"/>
                  <a:gd name="T3" fmla="*/ 133 h 133"/>
                  <a:gd name="T4" fmla="*/ 90 w 112"/>
                  <a:gd name="T5" fmla="*/ 133 h 133"/>
                  <a:gd name="T6" fmla="*/ 90 w 112"/>
                  <a:gd name="T7" fmla="*/ 55 h 133"/>
                  <a:gd name="T8" fmla="*/ 82 w 112"/>
                  <a:gd name="T9" fmla="*/ 28 h 133"/>
                  <a:gd name="T10" fmla="*/ 60 w 112"/>
                  <a:gd name="T11" fmla="*/ 18 h 133"/>
                  <a:gd name="T12" fmla="*/ 32 w 112"/>
                  <a:gd name="T13" fmla="*/ 29 h 133"/>
                  <a:gd name="T14" fmla="*/ 22 w 112"/>
                  <a:gd name="T15" fmla="*/ 60 h 133"/>
                  <a:gd name="T16" fmla="*/ 22 w 112"/>
                  <a:gd name="T17" fmla="*/ 133 h 133"/>
                  <a:gd name="T18" fmla="*/ 0 w 112"/>
                  <a:gd name="T19" fmla="*/ 133 h 133"/>
                  <a:gd name="T20" fmla="*/ 0 w 112"/>
                  <a:gd name="T21" fmla="*/ 3 h 133"/>
                  <a:gd name="T22" fmla="*/ 22 w 112"/>
                  <a:gd name="T23" fmla="*/ 3 h 133"/>
                  <a:gd name="T24" fmla="*/ 22 w 112"/>
                  <a:gd name="T25" fmla="*/ 23 h 133"/>
                  <a:gd name="T26" fmla="*/ 40 w 112"/>
                  <a:gd name="T27" fmla="*/ 6 h 133"/>
                  <a:gd name="T28" fmla="*/ 65 w 112"/>
                  <a:gd name="T29" fmla="*/ 0 h 133"/>
                  <a:gd name="T30" fmla="*/ 100 w 112"/>
                  <a:gd name="T31" fmla="*/ 14 h 133"/>
                  <a:gd name="T32" fmla="*/ 112 w 112"/>
                  <a:gd name="T33" fmla="*/ 5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33">
                    <a:moveTo>
                      <a:pt x="112" y="55"/>
                    </a:moveTo>
                    <a:lnTo>
                      <a:pt x="112" y="133"/>
                    </a:lnTo>
                    <a:lnTo>
                      <a:pt x="90" y="133"/>
                    </a:lnTo>
                    <a:lnTo>
                      <a:pt x="90" y="55"/>
                    </a:lnTo>
                    <a:cubicBezTo>
                      <a:pt x="90" y="43"/>
                      <a:pt x="87" y="34"/>
                      <a:pt x="82" y="28"/>
                    </a:cubicBezTo>
                    <a:cubicBezTo>
                      <a:pt x="77" y="21"/>
                      <a:pt x="70" y="18"/>
                      <a:pt x="60" y="18"/>
                    </a:cubicBezTo>
                    <a:cubicBezTo>
                      <a:pt x="48" y="18"/>
                      <a:pt x="39" y="22"/>
                      <a:pt x="32" y="29"/>
                    </a:cubicBezTo>
                    <a:cubicBezTo>
                      <a:pt x="25" y="37"/>
                      <a:pt x="22" y="47"/>
                      <a:pt x="22" y="60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6"/>
                    </a:cubicBezTo>
                    <a:cubicBezTo>
                      <a:pt x="48" y="2"/>
                      <a:pt x="56" y="0"/>
                      <a:pt x="65" y="0"/>
                    </a:cubicBezTo>
                    <a:cubicBezTo>
                      <a:pt x="80" y="0"/>
                      <a:pt x="92" y="4"/>
                      <a:pt x="100" y="14"/>
                    </a:cubicBezTo>
                    <a:cubicBezTo>
                      <a:pt x="108" y="23"/>
                      <a:pt x="112" y="37"/>
                      <a:pt x="112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67">
                <a:extLst>
                  <a:ext uri="{FF2B5EF4-FFF2-40B4-BE49-F238E27FC236}">
                    <a16:creationId xmlns:a16="http://schemas.microsoft.com/office/drawing/2014/main" id="{BBBD0D2F-8B16-46DB-A09E-4F08EDDE9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" y="1401"/>
                <a:ext cx="39" cy="79"/>
              </a:xfrm>
              <a:custGeom>
                <a:avLst/>
                <a:gdLst>
                  <a:gd name="T0" fmla="*/ 38 w 83"/>
                  <a:gd name="T1" fmla="*/ 0 h 167"/>
                  <a:gd name="T2" fmla="*/ 38 w 83"/>
                  <a:gd name="T3" fmla="*/ 37 h 167"/>
                  <a:gd name="T4" fmla="*/ 83 w 83"/>
                  <a:gd name="T5" fmla="*/ 37 h 167"/>
                  <a:gd name="T6" fmla="*/ 83 w 83"/>
                  <a:gd name="T7" fmla="*/ 54 h 167"/>
                  <a:gd name="T8" fmla="*/ 38 w 83"/>
                  <a:gd name="T9" fmla="*/ 54 h 167"/>
                  <a:gd name="T10" fmla="*/ 38 w 83"/>
                  <a:gd name="T11" fmla="*/ 124 h 167"/>
                  <a:gd name="T12" fmla="*/ 43 w 83"/>
                  <a:gd name="T13" fmla="*/ 145 h 167"/>
                  <a:gd name="T14" fmla="*/ 61 w 83"/>
                  <a:gd name="T15" fmla="*/ 149 h 167"/>
                  <a:gd name="T16" fmla="*/ 83 w 83"/>
                  <a:gd name="T17" fmla="*/ 149 h 167"/>
                  <a:gd name="T18" fmla="*/ 83 w 83"/>
                  <a:gd name="T19" fmla="*/ 167 h 167"/>
                  <a:gd name="T20" fmla="*/ 61 w 83"/>
                  <a:gd name="T21" fmla="*/ 167 h 167"/>
                  <a:gd name="T22" fmla="*/ 26 w 83"/>
                  <a:gd name="T23" fmla="*/ 158 h 167"/>
                  <a:gd name="T24" fmla="*/ 16 w 83"/>
                  <a:gd name="T25" fmla="*/ 124 h 167"/>
                  <a:gd name="T26" fmla="*/ 16 w 83"/>
                  <a:gd name="T27" fmla="*/ 54 h 167"/>
                  <a:gd name="T28" fmla="*/ 0 w 83"/>
                  <a:gd name="T29" fmla="*/ 54 h 167"/>
                  <a:gd name="T30" fmla="*/ 0 w 83"/>
                  <a:gd name="T31" fmla="*/ 37 h 167"/>
                  <a:gd name="T32" fmla="*/ 16 w 83"/>
                  <a:gd name="T33" fmla="*/ 37 h 167"/>
                  <a:gd name="T34" fmla="*/ 16 w 83"/>
                  <a:gd name="T35" fmla="*/ 0 h 167"/>
                  <a:gd name="T36" fmla="*/ 38 w 83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7">
                    <a:moveTo>
                      <a:pt x="38" y="0"/>
                    </a:moveTo>
                    <a:lnTo>
                      <a:pt x="38" y="37"/>
                    </a:lnTo>
                    <a:lnTo>
                      <a:pt x="83" y="37"/>
                    </a:lnTo>
                    <a:lnTo>
                      <a:pt x="83" y="54"/>
                    </a:lnTo>
                    <a:lnTo>
                      <a:pt x="38" y="54"/>
                    </a:lnTo>
                    <a:lnTo>
                      <a:pt x="38" y="124"/>
                    </a:lnTo>
                    <a:cubicBezTo>
                      <a:pt x="38" y="135"/>
                      <a:pt x="40" y="142"/>
                      <a:pt x="43" y="145"/>
                    </a:cubicBezTo>
                    <a:cubicBezTo>
                      <a:pt x="46" y="148"/>
                      <a:pt x="52" y="149"/>
                      <a:pt x="61" y="149"/>
                    </a:cubicBezTo>
                    <a:lnTo>
                      <a:pt x="83" y="149"/>
                    </a:lnTo>
                    <a:lnTo>
                      <a:pt x="83" y="167"/>
                    </a:lnTo>
                    <a:lnTo>
                      <a:pt x="61" y="167"/>
                    </a:lnTo>
                    <a:cubicBezTo>
                      <a:pt x="44" y="167"/>
                      <a:pt x="32" y="164"/>
                      <a:pt x="26" y="158"/>
                    </a:cubicBezTo>
                    <a:cubicBezTo>
                      <a:pt x="19" y="152"/>
                      <a:pt x="16" y="140"/>
                      <a:pt x="16" y="124"/>
                    </a:cubicBezTo>
                    <a:lnTo>
                      <a:pt x="16" y="54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16" y="37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68">
                <a:extLst>
                  <a:ext uri="{FF2B5EF4-FFF2-40B4-BE49-F238E27FC236}">
                    <a16:creationId xmlns:a16="http://schemas.microsoft.com/office/drawing/2014/main" id="{9B31E978-42CF-41F0-B32E-1BF479BCE8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9" y="1417"/>
                <a:ext cx="58" cy="64"/>
              </a:xfrm>
              <a:custGeom>
                <a:avLst/>
                <a:gdLst>
                  <a:gd name="T0" fmla="*/ 123 w 123"/>
                  <a:gd name="T1" fmla="*/ 63 h 136"/>
                  <a:gd name="T2" fmla="*/ 123 w 123"/>
                  <a:gd name="T3" fmla="*/ 73 h 136"/>
                  <a:gd name="T4" fmla="*/ 23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5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8 w 123"/>
                  <a:gd name="T21" fmla="*/ 118 h 136"/>
                  <a:gd name="T22" fmla="*/ 0 w 123"/>
                  <a:gd name="T23" fmla="*/ 69 h 136"/>
                  <a:gd name="T24" fmla="*/ 17 w 123"/>
                  <a:gd name="T25" fmla="*/ 19 h 136"/>
                  <a:gd name="T26" fmla="*/ 65 w 123"/>
                  <a:gd name="T27" fmla="*/ 0 h 136"/>
                  <a:gd name="T28" fmla="*/ 108 w 123"/>
                  <a:gd name="T29" fmla="*/ 17 h 136"/>
                  <a:gd name="T30" fmla="*/ 123 w 123"/>
                  <a:gd name="T31" fmla="*/ 63 h 136"/>
                  <a:gd name="T32" fmla="*/ 101 w 123"/>
                  <a:gd name="T33" fmla="*/ 56 h 136"/>
                  <a:gd name="T34" fmla="*/ 91 w 123"/>
                  <a:gd name="T35" fmla="*/ 28 h 136"/>
                  <a:gd name="T36" fmla="*/ 65 w 123"/>
                  <a:gd name="T37" fmla="*/ 18 h 136"/>
                  <a:gd name="T38" fmla="*/ 36 w 123"/>
                  <a:gd name="T39" fmla="*/ 28 h 136"/>
                  <a:gd name="T40" fmla="*/ 23 w 123"/>
                  <a:gd name="T41" fmla="*/ 56 h 136"/>
                  <a:gd name="T42" fmla="*/ 101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3"/>
                    </a:moveTo>
                    <a:lnTo>
                      <a:pt x="123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4" y="114"/>
                      <a:pt x="56" y="118"/>
                      <a:pt x="70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0" y="110"/>
                      <a:pt x="118" y="106"/>
                    </a:cubicBezTo>
                    <a:lnTo>
                      <a:pt x="118" y="126"/>
                    </a:lnTo>
                    <a:cubicBezTo>
                      <a:pt x="110" y="130"/>
                      <a:pt x="102" y="132"/>
                      <a:pt x="94" y="134"/>
                    </a:cubicBezTo>
                    <a:cubicBezTo>
                      <a:pt x="86" y="136"/>
                      <a:pt x="77" y="136"/>
                      <a:pt x="69" y="136"/>
                    </a:cubicBezTo>
                    <a:cubicBezTo>
                      <a:pt x="48" y="136"/>
                      <a:pt x="31" y="130"/>
                      <a:pt x="18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7" y="19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3" y="43"/>
                      <a:pt x="123" y="63"/>
                    </a:cubicBezTo>
                    <a:close/>
                    <a:moveTo>
                      <a:pt x="101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5" y="18"/>
                    </a:cubicBezTo>
                    <a:cubicBezTo>
                      <a:pt x="53" y="18"/>
                      <a:pt x="43" y="21"/>
                      <a:pt x="36" y="28"/>
                    </a:cubicBezTo>
                    <a:cubicBezTo>
                      <a:pt x="29" y="35"/>
                      <a:pt x="24" y="44"/>
                      <a:pt x="23" y="56"/>
                    </a:cubicBezTo>
                    <a:lnTo>
                      <a:pt x="10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169">
                <a:extLst>
                  <a:ext uri="{FF2B5EF4-FFF2-40B4-BE49-F238E27FC236}">
                    <a16:creationId xmlns:a16="http://schemas.microsoft.com/office/drawing/2014/main" id="{677606F9-479C-4CB2-8A8C-9573C1B3C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1417"/>
                <a:ext cx="36" cy="63"/>
              </a:xfrm>
              <a:custGeom>
                <a:avLst/>
                <a:gdLst>
                  <a:gd name="T0" fmla="*/ 78 w 78"/>
                  <a:gd name="T1" fmla="*/ 23 h 133"/>
                  <a:gd name="T2" fmla="*/ 70 w 78"/>
                  <a:gd name="T3" fmla="*/ 20 h 133"/>
                  <a:gd name="T4" fmla="*/ 61 w 78"/>
                  <a:gd name="T5" fmla="*/ 19 h 133"/>
                  <a:gd name="T6" fmla="*/ 32 w 78"/>
                  <a:gd name="T7" fmla="*/ 31 h 133"/>
                  <a:gd name="T8" fmla="*/ 22 w 78"/>
                  <a:gd name="T9" fmla="*/ 65 h 133"/>
                  <a:gd name="T10" fmla="*/ 22 w 78"/>
                  <a:gd name="T11" fmla="*/ 133 h 133"/>
                  <a:gd name="T12" fmla="*/ 0 w 78"/>
                  <a:gd name="T13" fmla="*/ 133 h 133"/>
                  <a:gd name="T14" fmla="*/ 0 w 78"/>
                  <a:gd name="T15" fmla="*/ 3 h 133"/>
                  <a:gd name="T16" fmla="*/ 22 w 78"/>
                  <a:gd name="T17" fmla="*/ 3 h 133"/>
                  <a:gd name="T18" fmla="*/ 22 w 78"/>
                  <a:gd name="T19" fmla="*/ 23 h 133"/>
                  <a:gd name="T20" fmla="*/ 40 w 78"/>
                  <a:gd name="T21" fmla="*/ 6 h 133"/>
                  <a:gd name="T22" fmla="*/ 67 w 78"/>
                  <a:gd name="T23" fmla="*/ 0 h 133"/>
                  <a:gd name="T24" fmla="*/ 72 w 78"/>
                  <a:gd name="T25" fmla="*/ 0 h 133"/>
                  <a:gd name="T26" fmla="*/ 78 w 78"/>
                  <a:gd name="T27" fmla="*/ 1 h 133"/>
                  <a:gd name="T28" fmla="*/ 78 w 78"/>
                  <a:gd name="T29" fmla="*/ 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33">
                    <a:moveTo>
                      <a:pt x="78" y="23"/>
                    </a:moveTo>
                    <a:cubicBezTo>
                      <a:pt x="76" y="21"/>
                      <a:pt x="73" y="20"/>
                      <a:pt x="70" y="20"/>
                    </a:cubicBezTo>
                    <a:cubicBezTo>
                      <a:pt x="68" y="19"/>
                      <a:pt x="64" y="19"/>
                      <a:pt x="61" y="19"/>
                    </a:cubicBezTo>
                    <a:cubicBezTo>
                      <a:pt x="48" y="19"/>
                      <a:pt x="39" y="23"/>
                      <a:pt x="32" y="31"/>
                    </a:cubicBezTo>
                    <a:cubicBezTo>
                      <a:pt x="26" y="39"/>
                      <a:pt x="22" y="50"/>
                      <a:pt x="22" y="65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6"/>
                    </a:cubicBezTo>
                    <a:cubicBezTo>
                      <a:pt x="48" y="2"/>
                      <a:pt x="57" y="0"/>
                      <a:pt x="67" y="0"/>
                    </a:cubicBezTo>
                    <a:cubicBezTo>
                      <a:pt x="69" y="0"/>
                      <a:pt x="70" y="0"/>
                      <a:pt x="72" y="0"/>
                    </a:cubicBezTo>
                    <a:cubicBezTo>
                      <a:pt x="74" y="0"/>
                      <a:pt x="76" y="1"/>
                      <a:pt x="78" y="1"/>
                    </a:cubicBez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170">
                <a:extLst>
                  <a:ext uri="{FF2B5EF4-FFF2-40B4-BE49-F238E27FC236}">
                    <a16:creationId xmlns:a16="http://schemas.microsoft.com/office/drawing/2014/main" id="{54143C45-40F1-4B90-BCE8-63077A2AE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5" y="1417"/>
                <a:ext cx="57" cy="64"/>
              </a:xfrm>
              <a:custGeom>
                <a:avLst/>
                <a:gdLst>
                  <a:gd name="T0" fmla="*/ 123 w 123"/>
                  <a:gd name="T1" fmla="*/ 63 h 136"/>
                  <a:gd name="T2" fmla="*/ 123 w 123"/>
                  <a:gd name="T3" fmla="*/ 73 h 136"/>
                  <a:gd name="T4" fmla="*/ 23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5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9 w 123"/>
                  <a:gd name="T21" fmla="*/ 118 h 136"/>
                  <a:gd name="T22" fmla="*/ 0 w 123"/>
                  <a:gd name="T23" fmla="*/ 69 h 136"/>
                  <a:gd name="T24" fmla="*/ 18 w 123"/>
                  <a:gd name="T25" fmla="*/ 19 h 136"/>
                  <a:gd name="T26" fmla="*/ 65 w 123"/>
                  <a:gd name="T27" fmla="*/ 0 h 136"/>
                  <a:gd name="T28" fmla="*/ 108 w 123"/>
                  <a:gd name="T29" fmla="*/ 17 h 136"/>
                  <a:gd name="T30" fmla="*/ 123 w 123"/>
                  <a:gd name="T31" fmla="*/ 63 h 136"/>
                  <a:gd name="T32" fmla="*/ 102 w 123"/>
                  <a:gd name="T33" fmla="*/ 56 h 136"/>
                  <a:gd name="T34" fmla="*/ 91 w 123"/>
                  <a:gd name="T35" fmla="*/ 28 h 136"/>
                  <a:gd name="T36" fmla="*/ 66 w 123"/>
                  <a:gd name="T37" fmla="*/ 18 h 136"/>
                  <a:gd name="T38" fmla="*/ 36 w 123"/>
                  <a:gd name="T39" fmla="*/ 28 h 136"/>
                  <a:gd name="T40" fmla="*/ 24 w 123"/>
                  <a:gd name="T41" fmla="*/ 56 h 136"/>
                  <a:gd name="T42" fmla="*/ 102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3"/>
                    </a:moveTo>
                    <a:lnTo>
                      <a:pt x="123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5" y="114"/>
                      <a:pt x="56" y="118"/>
                      <a:pt x="70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1" y="110"/>
                      <a:pt x="118" y="106"/>
                    </a:cubicBezTo>
                    <a:lnTo>
                      <a:pt x="118" y="126"/>
                    </a:lnTo>
                    <a:cubicBezTo>
                      <a:pt x="111" y="130"/>
                      <a:pt x="102" y="132"/>
                      <a:pt x="94" y="134"/>
                    </a:cubicBezTo>
                    <a:cubicBezTo>
                      <a:pt x="86" y="136"/>
                      <a:pt x="78" y="136"/>
                      <a:pt x="69" y="136"/>
                    </a:cubicBezTo>
                    <a:cubicBezTo>
                      <a:pt x="48" y="136"/>
                      <a:pt x="31" y="130"/>
                      <a:pt x="19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8" y="19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3" y="43"/>
                      <a:pt x="123" y="63"/>
                    </a:cubicBezTo>
                    <a:close/>
                    <a:moveTo>
                      <a:pt x="102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6" y="18"/>
                    </a:cubicBezTo>
                    <a:cubicBezTo>
                      <a:pt x="53" y="18"/>
                      <a:pt x="44" y="21"/>
                      <a:pt x="36" y="28"/>
                    </a:cubicBezTo>
                    <a:cubicBezTo>
                      <a:pt x="29" y="35"/>
                      <a:pt x="25" y="44"/>
                      <a:pt x="24" y="56"/>
                    </a:cubicBezTo>
                    <a:lnTo>
                      <a:pt x="10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Freeform 171">
                <a:extLst>
                  <a:ext uri="{FF2B5EF4-FFF2-40B4-BE49-F238E27FC236}">
                    <a16:creationId xmlns:a16="http://schemas.microsoft.com/office/drawing/2014/main" id="{D6EC5597-A431-408A-924D-B33BB14A1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" y="1417"/>
                <a:ext cx="48" cy="64"/>
              </a:xfrm>
              <a:custGeom>
                <a:avLst/>
                <a:gdLst>
                  <a:gd name="T0" fmla="*/ 94 w 102"/>
                  <a:gd name="T1" fmla="*/ 7 h 136"/>
                  <a:gd name="T2" fmla="*/ 94 w 102"/>
                  <a:gd name="T3" fmla="*/ 27 h 136"/>
                  <a:gd name="T4" fmla="*/ 75 w 102"/>
                  <a:gd name="T5" fmla="*/ 20 h 136"/>
                  <a:gd name="T6" fmla="*/ 54 w 102"/>
                  <a:gd name="T7" fmla="*/ 18 h 136"/>
                  <a:gd name="T8" fmla="*/ 30 w 102"/>
                  <a:gd name="T9" fmla="*/ 23 h 136"/>
                  <a:gd name="T10" fmla="*/ 22 w 102"/>
                  <a:gd name="T11" fmla="*/ 37 h 136"/>
                  <a:gd name="T12" fmla="*/ 28 w 102"/>
                  <a:gd name="T13" fmla="*/ 49 h 136"/>
                  <a:gd name="T14" fmla="*/ 51 w 102"/>
                  <a:gd name="T15" fmla="*/ 57 h 136"/>
                  <a:gd name="T16" fmla="*/ 59 w 102"/>
                  <a:gd name="T17" fmla="*/ 59 h 136"/>
                  <a:gd name="T18" fmla="*/ 92 w 102"/>
                  <a:gd name="T19" fmla="*/ 72 h 136"/>
                  <a:gd name="T20" fmla="*/ 102 w 102"/>
                  <a:gd name="T21" fmla="*/ 97 h 136"/>
                  <a:gd name="T22" fmla="*/ 87 w 102"/>
                  <a:gd name="T23" fmla="*/ 126 h 136"/>
                  <a:gd name="T24" fmla="*/ 46 w 102"/>
                  <a:gd name="T25" fmla="*/ 136 h 136"/>
                  <a:gd name="T26" fmla="*/ 24 w 102"/>
                  <a:gd name="T27" fmla="*/ 134 h 136"/>
                  <a:gd name="T28" fmla="*/ 0 w 102"/>
                  <a:gd name="T29" fmla="*/ 128 h 136"/>
                  <a:gd name="T30" fmla="*/ 0 w 102"/>
                  <a:gd name="T31" fmla="*/ 106 h 136"/>
                  <a:gd name="T32" fmla="*/ 24 w 102"/>
                  <a:gd name="T33" fmla="*/ 116 h 136"/>
                  <a:gd name="T34" fmla="*/ 47 w 102"/>
                  <a:gd name="T35" fmla="*/ 119 h 136"/>
                  <a:gd name="T36" fmla="*/ 71 w 102"/>
                  <a:gd name="T37" fmla="*/ 113 h 136"/>
                  <a:gd name="T38" fmla="*/ 79 w 102"/>
                  <a:gd name="T39" fmla="*/ 99 h 136"/>
                  <a:gd name="T40" fmla="*/ 73 w 102"/>
                  <a:gd name="T41" fmla="*/ 85 h 136"/>
                  <a:gd name="T42" fmla="*/ 47 w 102"/>
                  <a:gd name="T43" fmla="*/ 76 h 136"/>
                  <a:gd name="T44" fmla="*/ 39 w 102"/>
                  <a:gd name="T45" fmla="*/ 75 h 136"/>
                  <a:gd name="T46" fmla="*/ 10 w 102"/>
                  <a:gd name="T47" fmla="*/ 62 h 136"/>
                  <a:gd name="T48" fmla="*/ 1 w 102"/>
                  <a:gd name="T49" fmla="*/ 38 h 136"/>
                  <a:gd name="T50" fmla="*/ 14 w 102"/>
                  <a:gd name="T51" fmla="*/ 10 h 136"/>
                  <a:gd name="T52" fmla="*/ 52 w 102"/>
                  <a:gd name="T53" fmla="*/ 0 h 136"/>
                  <a:gd name="T54" fmla="*/ 75 w 102"/>
                  <a:gd name="T55" fmla="*/ 1 h 136"/>
                  <a:gd name="T56" fmla="*/ 94 w 102"/>
                  <a:gd name="T57" fmla="*/ 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136">
                    <a:moveTo>
                      <a:pt x="94" y="7"/>
                    </a:moveTo>
                    <a:lnTo>
                      <a:pt x="94" y="27"/>
                    </a:lnTo>
                    <a:cubicBezTo>
                      <a:pt x="88" y="24"/>
                      <a:pt x="82" y="22"/>
                      <a:pt x="75" y="20"/>
                    </a:cubicBezTo>
                    <a:cubicBezTo>
                      <a:pt x="68" y="18"/>
                      <a:pt x="62" y="18"/>
                      <a:pt x="54" y="18"/>
                    </a:cubicBezTo>
                    <a:cubicBezTo>
                      <a:pt x="44" y="18"/>
                      <a:pt x="35" y="19"/>
                      <a:pt x="30" y="23"/>
                    </a:cubicBezTo>
                    <a:cubicBezTo>
                      <a:pt x="25" y="26"/>
                      <a:pt x="22" y="31"/>
                      <a:pt x="22" y="37"/>
                    </a:cubicBezTo>
                    <a:cubicBezTo>
                      <a:pt x="22" y="42"/>
                      <a:pt x="24" y="46"/>
                      <a:pt x="28" y="49"/>
                    </a:cubicBezTo>
                    <a:cubicBezTo>
                      <a:pt x="32" y="52"/>
                      <a:pt x="39" y="54"/>
                      <a:pt x="51" y="57"/>
                    </a:cubicBezTo>
                    <a:lnTo>
                      <a:pt x="59" y="59"/>
                    </a:lnTo>
                    <a:cubicBezTo>
                      <a:pt x="74" y="62"/>
                      <a:pt x="85" y="66"/>
                      <a:pt x="92" y="72"/>
                    </a:cubicBezTo>
                    <a:cubicBezTo>
                      <a:pt x="98" y="78"/>
                      <a:pt x="102" y="87"/>
                      <a:pt x="102" y="97"/>
                    </a:cubicBezTo>
                    <a:cubicBezTo>
                      <a:pt x="102" y="109"/>
                      <a:pt x="97" y="119"/>
                      <a:pt x="87" y="126"/>
                    </a:cubicBezTo>
                    <a:cubicBezTo>
                      <a:pt x="77" y="133"/>
                      <a:pt x="64" y="136"/>
                      <a:pt x="46" y="136"/>
                    </a:cubicBezTo>
                    <a:cubicBezTo>
                      <a:pt x="39" y="136"/>
                      <a:pt x="32" y="136"/>
                      <a:pt x="24" y="134"/>
                    </a:cubicBezTo>
                    <a:cubicBezTo>
                      <a:pt x="16" y="133"/>
                      <a:pt x="8" y="131"/>
                      <a:pt x="0" y="128"/>
                    </a:cubicBezTo>
                    <a:lnTo>
                      <a:pt x="0" y="106"/>
                    </a:lnTo>
                    <a:cubicBezTo>
                      <a:pt x="8" y="110"/>
                      <a:pt x="16" y="113"/>
                      <a:pt x="24" y="116"/>
                    </a:cubicBezTo>
                    <a:cubicBezTo>
                      <a:pt x="31" y="118"/>
                      <a:pt x="39" y="119"/>
                      <a:pt x="47" y="119"/>
                    </a:cubicBezTo>
                    <a:cubicBezTo>
                      <a:pt x="57" y="119"/>
                      <a:pt x="65" y="117"/>
                      <a:pt x="71" y="113"/>
                    </a:cubicBezTo>
                    <a:cubicBezTo>
                      <a:pt x="76" y="110"/>
                      <a:pt x="79" y="105"/>
                      <a:pt x="79" y="99"/>
                    </a:cubicBezTo>
                    <a:cubicBezTo>
                      <a:pt x="79" y="93"/>
                      <a:pt x="77" y="89"/>
                      <a:pt x="73" y="85"/>
                    </a:cubicBezTo>
                    <a:cubicBezTo>
                      <a:pt x="69" y="82"/>
                      <a:pt x="60" y="79"/>
                      <a:pt x="47" y="76"/>
                    </a:cubicBezTo>
                    <a:lnTo>
                      <a:pt x="39" y="75"/>
                    </a:lnTo>
                    <a:cubicBezTo>
                      <a:pt x="26" y="72"/>
                      <a:pt x="16" y="68"/>
                      <a:pt x="10" y="62"/>
                    </a:cubicBezTo>
                    <a:cubicBezTo>
                      <a:pt x="4" y="56"/>
                      <a:pt x="1" y="48"/>
                      <a:pt x="1" y="38"/>
                    </a:cubicBezTo>
                    <a:cubicBezTo>
                      <a:pt x="1" y="26"/>
                      <a:pt x="5" y="16"/>
                      <a:pt x="14" y="10"/>
                    </a:cubicBezTo>
                    <a:cubicBezTo>
                      <a:pt x="23" y="3"/>
                      <a:pt x="35" y="0"/>
                      <a:pt x="52" y="0"/>
                    </a:cubicBezTo>
                    <a:cubicBezTo>
                      <a:pt x="60" y="0"/>
                      <a:pt x="68" y="0"/>
                      <a:pt x="75" y="1"/>
                    </a:cubicBezTo>
                    <a:cubicBezTo>
                      <a:pt x="82" y="3"/>
                      <a:pt x="88" y="4"/>
                      <a:pt x="9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72">
                <a:extLst>
                  <a:ext uri="{FF2B5EF4-FFF2-40B4-BE49-F238E27FC236}">
                    <a16:creationId xmlns:a16="http://schemas.microsoft.com/office/drawing/2014/main" id="{0C6E6F27-61D2-484C-81BE-710E31C07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" y="1401"/>
                <a:ext cx="39" cy="79"/>
              </a:xfrm>
              <a:custGeom>
                <a:avLst/>
                <a:gdLst>
                  <a:gd name="T0" fmla="*/ 38 w 83"/>
                  <a:gd name="T1" fmla="*/ 0 h 167"/>
                  <a:gd name="T2" fmla="*/ 38 w 83"/>
                  <a:gd name="T3" fmla="*/ 37 h 167"/>
                  <a:gd name="T4" fmla="*/ 83 w 83"/>
                  <a:gd name="T5" fmla="*/ 37 h 167"/>
                  <a:gd name="T6" fmla="*/ 83 w 83"/>
                  <a:gd name="T7" fmla="*/ 54 h 167"/>
                  <a:gd name="T8" fmla="*/ 38 w 83"/>
                  <a:gd name="T9" fmla="*/ 54 h 167"/>
                  <a:gd name="T10" fmla="*/ 38 w 83"/>
                  <a:gd name="T11" fmla="*/ 124 h 167"/>
                  <a:gd name="T12" fmla="*/ 43 w 83"/>
                  <a:gd name="T13" fmla="*/ 145 h 167"/>
                  <a:gd name="T14" fmla="*/ 61 w 83"/>
                  <a:gd name="T15" fmla="*/ 149 h 167"/>
                  <a:gd name="T16" fmla="*/ 83 w 83"/>
                  <a:gd name="T17" fmla="*/ 149 h 167"/>
                  <a:gd name="T18" fmla="*/ 83 w 83"/>
                  <a:gd name="T19" fmla="*/ 167 h 167"/>
                  <a:gd name="T20" fmla="*/ 61 w 83"/>
                  <a:gd name="T21" fmla="*/ 167 h 167"/>
                  <a:gd name="T22" fmla="*/ 26 w 83"/>
                  <a:gd name="T23" fmla="*/ 158 h 167"/>
                  <a:gd name="T24" fmla="*/ 16 w 83"/>
                  <a:gd name="T25" fmla="*/ 124 h 167"/>
                  <a:gd name="T26" fmla="*/ 16 w 83"/>
                  <a:gd name="T27" fmla="*/ 54 h 167"/>
                  <a:gd name="T28" fmla="*/ 0 w 83"/>
                  <a:gd name="T29" fmla="*/ 54 h 167"/>
                  <a:gd name="T30" fmla="*/ 0 w 83"/>
                  <a:gd name="T31" fmla="*/ 37 h 167"/>
                  <a:gd name="T32" fmla="*/ 16 w 83"/>
                  <a:gd name="T33" fmla="*/ 37 h 167"/>
                  <a:gd name="T34" fmla="*/ 16 w 83"/>
                  <a:gd name="T35" fmla="*/ 0 h 167"/>
                  <a:gd name="T36" fmla="*/ 38 w 83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7">
                    <a:moveTo>
                      <a:pt x="38" y="0"/>
                    </a:moveTo>
                    <a:lnTo>
                      <a:pt x="38" y="37"/>
                    </a:lnTo>
                    <a:lnTo>
                      <a:pt x="83" y="37"/>
                    </a:lnTo>
                    <a:lnTo>
                      <a:pt x="83" y="54"/>
                    </a:lnTo>
                    <a:lnTo>
                      <a:pt x="38" y="54"/>
                    </a:lnTo>
                    <a:lnTo>
                      <a:pt x="38" y="124"/>
                    </a:lnTo>
                    <a:cubicBezTo>
                      <a:pt x="38" y="135"/>
                      <a:pt x="40" y="142"/>
                      <a:pt x="43" y="145"/>
                    </a:cubicBezTo>
                    <a:cubicBezTo>
                      <a:pt x="46" y="148"/>
                      <a:pt x="52" y="149"/>
                      <a:pt x="61" y="149"/>
                    </a:cubicBezTo>
                    <a:lnTo>
                      <a:pt x="83" y="149"/>
                    </a:lnTo>
                    <a:lnTo>
                      <a:pt x="83" y="167"/>
                    </a:lnTo>
                    <a:lnTo>
                      <a:pt x="61" y="167"/>
                    </a:lnTo>
                    <a:cubicBezTo>
                      <a:pt x="44" y="167"/>
                      <a:pt x="32" y="164"/>
                      <a:pt x="26" y="158"/>
                    </a:cubicBezTo>
                    <a:cubicBezTo>
                      <a:pt x="19" y="152"/>
                      <a:pt x="16" y="140"/>
                      <a:pt x="16" y="124"/>
                    </a:cubicBezTo>
                    <a:lnTo>
                      <a:pt x="16" y="54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16" y="37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73">
                <a:extLst>
                  <a:ext uri="{FF2B5EF4-FFF2-40B4-BE49-F238E27FC236}">
                    <a16:creationId xmlns:a16="http://schemas.microsoft.com/office/drawing/2014/main" id="{C78E7386-7245-4FDD-BF28-22D25AB55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0" y="1417"/>
                <a:ext cx="58" cy="64"/>
              </a:xfrm>
              <a:custGeom>
                <a:avLst/>
                <a:gdLst>
                  <a:gd name="T0" fmla="*/ 123 w 123"/>
                  <a:gd name="T1" fmla="*/ 63 h 136"/>
                  <a:gd name="T2" fmla="*/ 123 w 123"/>
                  <a:gd name="T3" fmla="*/ 73 h 136"/>
                  <a:gd name="T4" fmla="*/ 23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5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8 w 123"/>
                  <a:gd name="T21" fmla="*/ 118 h 136"/>
                  <a:gd name="T22" fmla="*/ 0 w 123"/>
                  <a:gd name="T23" fmla="*/ 69 h 136"/>
                  <a:gd name="T24" fmla="*/ 17 w 123"/>
                  <a:gd name="T25" fmla="*/ 19 h 136"/>
                  <a:gd name="T26" fmla="*/ 65 w 123"/>
                  <a:gd name="T27" fmla="*/ 0 h 136"/>
                  <a:gd name="T28" fmla="*/ 108 w 123"/>
                  <a:gd name="T29" fmla="*/ 17 h 136"/>
                  <a:gd name="T30" fmla="*/ 123 w 123"/>
                  <a:gd name="T31" fmla="*/ 63 h 136"/>
                  <a:gd name="T32" fmla="*/ 101 w 123"/>
                  <a:gd name="T33" fmla="*/ 56 h 136"/>
                  <a:gd name="T34" fmla="*/ 91 w 123"/>
                  <a:gd name="T35" fmla="*/ 28 h 136"/>
                  <a:gd name="T36" fmla="*/ 65 w 123"/>
                  <a:gd name="T37" fmla="*/ 18 h 136"/>
                  <a:gd name="T38" fmla="*/ 36 w 123"/>
                  <a:gd name="T39" fmla="*/ 28 h 136"/>
                  <a:gd name="T40" fmla="*/ 23 w 123"/>
                  <a:gd name="T41" fmla="*/ 56 h 136"/>
                  <a:gd name="T42" fmla="*/ 101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3"/>
                    </a:moveTo>
                    <a:lnTo>
                      <a:pt x="123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4" y="114"/>
                      <a:pt x="56" y="118"/>
                      <a:pt x="70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0" y="110"/>
                      <a:pt x="118" y="106"/>
                    </a:cubicBezTo>
                    <a:lnTo>
                      <a:pt x="118" y="126"/>
                    </a:lnTo>
                    <a:cubicBezTo>
                      <a:pt x="110" y="130"/>
                      <a:pt x="102" y="132"/>
                      <a:pt x="94" y="134"/>
                    </a:cubicBezTo>
                    <a:cubicBezTo>
                      <a:pt x="86" y="136"/>
                      <a:pt x="77" y="136"/>
                      <a:pt x="69" y="136"/>
                    </a:cubicBezTo>
                    <a:cubicBezTo>
                      <a:pt x="48" y="136"/>
                      <a:pt x="31" y="130"/>
                      <a:pt x="18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7" y="19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3" y="43"/>
                      <a:pt x="123" y="63"/>
                    </a:cubicBezTo>
                    <a:close/>
                    <a:moveTo>
                      <a:pt x="101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5" y="18"/>
                    </a:cubicBezTo>
                    <a:cubicBezTo>
                      <a:pt x="53" y="18"/>
                      <a:pt x="43" y="21"/>
                      <a:pt x="36" y="28"/>
                    </a:cubicBezTo>
                    <a:cubicBezTo>
                      <a:pt x="29" y="35"/>
                      <a:pt x="24" y="44"/>
                      <a:pt x="23" y="56"/>
                    </a:cubicBezTo>
                    <a:lnTo>
                      <a:pt x="10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74">
                <a:extLst>
                  <a:ext uri="{FF2B5EF4-FFF2-40B4-BE49-F238E27FC236}">
                    <a16:creationId xmlns:a16="http://schemas.microsoft.com/office/drawing/2014/main" id="{BF027EF8-5771-48C9-B75D-B781196B7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1" y="1395"/>
                <a:ext cx="56" cy="86"/>
              </a:xfrm>
              <a:custGeom>
                <a:avLst/>
                <a:gdLst>
                  <a:gd name="T0" fmla="*/ 97 w 119"/>
                  <a:gd name="T1" fmla="*/ 71 h 184"/>
                  <a:gd name="T2" fmla="*/ 97 w 119"/>
                  <a:gd name="T3" fmla="*/ 0 h 184"/>
                  <a:gd name="T4" fmla="*/ 119 w 119"/>
                  <a:gd name="T5" fmla="*/ 0 h 184"/>
                  <a:gd name="T6" fmla="*/ 119 w 119"/>
                  <a:gd name="T7" fmla="*/ 181 h 184"/>
                  <a:gd name="T8" fmla="*/ 97 w 119"/>
                  <a:gd name="T9" fmla="*/ 181 h 184"/>
                  <a:gd name="T10" fmla="*/ 97 w 119"/>
                  <a:gd name="T11" fmla="*/ 162 h 184"/>
                  <a:gd name="T12" fmla="*/ 79 w 119"/>
                  <a:gd name="T13" fmla="*/ 179 h 184"/>
                  <a:gd name="T14" fmla="*/ 54 w 119"/>
                  <a:gd name="T15" fmla="*/ 184 h 184"/>
                  <a:gd name="T16" fmla="*/ 15 w 119"/>
                  <a:gd name="T17" fmla="*/ 166 h 184"/>
                  <a:gd name="T18" fmla="*/ 0 w 119"/>
                  <a:gd name="T19" fmla="*/ 116 h 184"/>
                  <a:gd name="T20" fmla="*/ 15 w 119"/>
                  <a:gd name="T21" fmla="*/ 67 h 184"/>
                  <a:gd name="T22" fmla="*/ 54 w 119"/>
                  <a:gd name="T23" fmla="*/ 48 h 184"/>
                  <a:gd name="T24" fmla="*/ 79 w 119"/>
                  <a:gd name="T25" fmla="*/ 53 h 184"/>
                  <a:gd name="T26" fmla="*/ 97 w 119"/>
                  <a:gd name="T27" fmla="*/ 71 h 184"/>
                  <a:gd name="T28" fmla="*/ 22 w 119"/>
                  <a:gd name="T29" fmla="*/ 116 h 184"/>
                  <a:gd name="T30" fmla="*/ 32 w 119"/>
                  <a:gd name="T31" fmla="*/ 153 h 184"/>
                  <a:gd name="T32" fmla="*/ 60 w 119"/>
                  <a:gd name="T33" fmla="*/ 167 h 184"/>
                  <a:gd name="T34" fmla="*/ 87 w 119"/>
                  <a:gd name="T35" fmla="*/ 153 h 184"/>
                  <a:gd name="T36" fmla="*/ 97 w 119"/>
                  <a:gd name="T37" fmla="*/ 116 h 184"/>
                  <a:gd name="T38" fmla="*/ 87 w 119"/>
                  <a:gd name="T39" fmla="*/ 79 h 184"/>
                  <a:gd name="T40" fmla="*/ 60 w 119"/>
                  <a:gd name="T41" fmla="*/ 66 h 184"/>
                  <a:gd name="T42" fmla="*/ 32 w 119"/>
                  <a:gd name="T43" fmla="*/ 79 h 184"/>
                  <a:gd name="T44" fmla="*/ 22 w 119"/>
                  <a:gd name="T45" fmla="*/ 11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" h="184">
                    <a:moveTo>
                      <a:pt x="97" y="71"/>
                    </a:moveTo>
                    <a:lnTo>
                      <a:pt x="97" y="0"/>
                    </a:lnTo>
                    <a:lnTo>
                      <a:pt x="119" y="0"/>
                    </a:lnTo>
                    <a:lnTo>
                      <a:pt x="119" y="181"/>
                    </a:lnTo>
                    <a:lnTo>
                      <a:pt x="97" y="181"/>
                    </a:lnTo>
                    <a:lnTo>
                      <a:pt x="97" y="162"/>
                    </a:lnTo>
                    <a:cubicBezTo>
                      <a:pt x="92" y="169"/>
                      <a:pt x="87" y="175"/>
                      <a:pt x="79" y="179"/>
                    </a:cubicBezTo>
                    <a:cubicBezTo>
                      <a:pt x="72" y="183"/>
                      <a:pt x="64" y="184"/>
                      <a:pt x="54" y="184"/>
                    </a:cubicBezTo>
                    <a:cubicBezTo>
                      <a:pt x="38" y="184"/>
                      <a:pt x="25" y="178"/>
                      <a:pt x="15" y="166"/>
                    </a:cubicBezTo>
                    <a:cubicBezTo>
                      <a:pt x="5" y="153"/>
                      <a:pt x="0" y="137"/>
                      <a:pt x="0" y="116"/>
                    </a:cubicBezTo>
                    <a:cubicBezTo>
                      <a:pt x="0" y="96"/>
                      <a:pt x="5" y="79"/>
                      <a:pt x="15" y="67"/>
                    </a:cubicBezTo>
                    <a:cubicBezTo>
                      <a:pt x="25" y="54"/>
                      <a:pt x="38" y="48"/>
                      <a:pt x="54" y="48"/>
                    </a:cubicBezTo>
                    <a:cubicBezTo>
                      <a:pt x="64" y="48"/>
                      <a:pt x="72" y="50"/>
                      <a:pt x="79" y="53"/>
                    </a:cubicBezTo>
                    <a:cubicBezTo>
                      <a:pt x="87" y="57"/>
                      <a:pt x="92" y="63"/>
                      <a:pt x="97" y="71"/>
                    </a:cubicBezTo>
                    <a:close/>
                    <a:moveTo>
                      <a:pt x="22" y="116"/>
                    </a:moveTo>
                    <a:cubicBezTo>
                      <a:pt x="22" y="132"/>
                      <a:pt x="26" y="144"/>
                      <a:pt x="32" y="153"/>
                    </a:cubicBezTo>
                    <a:cubicBezTo>
                      <a:pt x="39" y="162"/>
                      <a:pt x="48" y="167"/>
                      <a:pt x="60" y="167"/>
                    </a:cubicBezTo>
                    <a:cubicBezTo>
                      <a:pt x="71" y="167"/>
                      <a:pt x="80" y="162"/>
                      <a:pt x="87" y="153"/>
                    </a:cubicBezTo>
                    <a:cubicBezTo>
                      <a:pt x="94" y="144"/>
                      <a:pt x="97" y="132"/>
                      <a:pt x="97" y="116"/>
                    </a:cubicBezTo>
                    <a:cubicBezTo>
                      <a:pt x="97" y="100"/>
                      <a:pt x="94" y="88"/>
                      <a:pt x="87" y="79"/>
                    </a:cubicBezTo>
                    <a:cubicBezTo>
                      <a:pt x="80" y="70"/>
                      <a:pt x="71" y="66"/>
                      <a:pt x="60" y="66"/>
                    </a:cubicBezTo>
                    <a:cubicBezTo>
                      <a:pt x="48" y="66"/>
                      <a:pt x="39" y="70"/>
                      <a:pt x="32" y="79"/>
                    </a:cubicBezTo>
                    <a:cubicBezTo>
                      <a:pt x="26" y="88"/>
                      <a:pt x="22" y="100"/>
                      <a:pt x="22" y="1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75">
                <a:extLst>
                  <a:ext uri="{FF2B5EF4-FFF2-40B4-BE49-F238E27FC236}">
                    <a16:creationId xmlns:a16="http://schemas.microsoft.com/office/drawing/2014/main" id="{80C85372-5DFA-4766-89EF-EAF9FA3A9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6" y="1535"/>
                <a:ext cx="10" cy="85"/>
              </a:xfrm>
              <a:custGeom>
                <a:avLst/>
                <a:gdLst>
                  <a:gd name="T0" fmla="*/ 0 w 22"/>
                  <a:gd name="T1" fmla="*/ 50 h 181"/>
                  <a:gd name="T2" fmla="*/ 22 w 22"/>
                  <a:gd name="T3" fmla="*/ 50 h 181"/>
                  <a:gd name="T4" fmla="*/ 22 w 22"/>
                  <a:gd name="T5" fmla="*/ 181 h 181"/>
                  <a:gd name="T6" fmla="*/ 0 w 22"/>
                  <a:gd name="T7" fmla="*/ 181 h 181"/>
                  <a:gd name="T8" fmla="*/ 0 w 22"/>
                  <a:gd name="T9" fmla="*/ 50 h 181"/>
                  <a:gd name="T10" fmla="*/ 0 w 22"/>
                  <a:gd name="T11" fmla="*/ 0 h 181"/>
                  <a:gd name="T12" fmla="*/ 22 w 22"/>
                  <a:gd name="T13" fmla="*/ 0 h 181"/>
                  <a:gd name="T14" fmla="*/ 22 w 22"/>
                  <a:gd name="T15" fmla="*/ 27 h 181"/>
                  <a:gd name="T16" fmla="*/ 0 w 22"/>
                  <a:gd name="T17" fmla="*/ 27 h 181"/>
                  <a:gd name="T18" fmla="*/ 0 w 22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1">
                    <a:moveTo>
                      <a:pt x="0" y="50"/>
                    </a:moveTo>
                    <a:lnTo>
                      <a:pt x="22" y="50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0" y="5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Freeform 176">
                <a:extLst>
                  <a:ext uri="{FF2B5EF4-FFF2-40B4-BE49-F238E27FC236}">
                    <a16:creationId xmlns:a16="http://schemas.microsoft.com/office/drawing/2014/main" id="{79482604-6CFA-4522-8214-485F60692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" y="1557"/>
                <a:ext cx="53" cy="63"/>
              </a:xfrm>
              <a:custGeom>
                <a:avLst/>
                <a:gdLst>
                  <a:gd name="T0" fmla="*/ 112 w 112"/>
                  <a:gd name="T1" fmla="*/ 55 h 134"/>
                  <a:gd name="T2" fmla="*/ 112 w 112"/>
                  <a:gd name="T3" fmla="*/ 134 h 134"/>
                  <a:gd name="T4" fmla="*/ 90 w 112"/>
                  <a:gd name="T5" fmla="*/ 134 h 134"/>
                  <a:gd name="T6" fmla="*/ 90 w 112"/>
                  <a:gd name="T7" fmla="*/ 56 h 134"/>
                  <a:gd name="T8" fmla="*/ 82 w 112"/>
                  <a:gd name="T9" fmla="*/ 28 h 134"/>
                  <a:gd name="T10" fmla="*/ 60 w 112"/>
                  <a:gd name="T11" fmla="*/ 19 h 134"/>
                  <a:gd name="T12" fmla="*/ 32 w 112"/>
                  <a:gd name="T13" fmla="*/ 30 h 134"/>
                  <a:gd name="T14" fmla="*/ 22 w 112"/>
                  <a:gd name="T15" fmla="*/ 60 h 134"/>
                  <a:gd name="T16" fmla="*/ 22 w 112"/>
                  <a:gd name="T17" fmla="*/ 134 h 134"/>
                  <a:gd name="T18" fmla="*/ 0 w 112"/>
                  <a:gd name="T19" fmla="*/ 134 h 134"/>
                  <a:gd name="T20" fmla="*/ 0 w 112"/>
                  <a:gd name="T21" fmla="*/ 3 h 134"/>
                  <a:gd name="T22" fmla="*/ 22 w 112"/>
                  <a:gd name="T23" fmla="*/ 3 h 134"/>
                  <a:gd name="T24" fmla="*/ 22 w 112"/>
                  <a:gd name="T25" fmla="*/ 24 h 134"/>
                  <a:gd name="T26" fmla="*/ 40 w 112"/>
                  <a:gd name="T27" fmla="*/ 6 h 134"/>
                  <a:gd name="T28" fmla="*/ 65 w 112"/>
                  <a:gd name="T29" fmla="*/ 0 h 134"/>
                  <a:gd name="T30" fmla="*/ 100 w 112"/>
                  <a:gd name="T31" fmla="*/ 14 h 134"/>
                  <a:gd name="T32" fmla="*/ 112 w 112"/>
                  <a:gd name="T33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34">
                    <a:moveTo>
                      <a:pt x="112" y="55"/>
                    </a:moveTo>
                    <a:lnTo>
                      <a:pt x="112" y="134"/>
                    </a:lnTo>
                    <a:lnTo>
                      <a:pt x="90" y="134"/>
                    </a:lnTo>
                    <a:lnTo>
                      <a:pt x="90" y="56"/>
                    </a:lnTo>
                    <a:cubicBezTo>
                      <a:pt x="90" y="43"/>
                      <a:pt x="87" y="34"/>
                      <a:pt x="82" y="28"/>
                    </a:cubicBezTo>
                    <a:cubicBezTo>
                      <a:pt x="77" y="22"/>
                      <a:pt x="70" y="19"/>
                      <a:pt x="60" y="19"/>
                    </a:cubicBezTo>
                    <a:cubicBezTo>
                      <a:pt x="48" y="19"/>
                      <a:pt x="39" y="23"/>
                      <a:pt x="32" y="30"/>
                    </a:cubicBezTo>
                    <a:cubicBezTo>
                      <a:pt x="25" y="37"/>
                      <a:pt x="22" y="47"/>
                      <a:pt x="22" y="60"/>
                    </a:cubicBezTo>
                    <a:lnTo>
                      <a:pt x="22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4"/>
                    </a:lnTo>
                    <a:cubicBezTo>
                      <a:pt x="27" y="16"/>
                      <a:pt x="33" y="10"/>
                      <a:pt x="40" y="6"/>
                    </a:cubicBezTo>
                    <a:cubicBezTo>
                      <a:pt x="48" y="2"/>
                      <a:pt x="56" y="0"/>
                      <a:pt x="65" y="0"/>
                    </a:cubicBezTo>
                    <a:cubicBezTo>
                      <a:pt x="80" y="0"/>
                      <a:pt x="92" y="5"/>
                      <a:pt x="100" y="14"/>
                    </a:cubicBezTo>
                    <a:cubicBezTo>
                      <a:pt x="108" y="24"/>
                      <a:pt x="112" y="37"/>
                      <a:pt x="112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77">
                <a:extLst>
                  <a:ext uri="{FF2B5EF4-FFF2-40B4-BE49-F238E27FC236}">
                    <a16:creationId xmlns:a16="http://schemas.microsoft.com/office/drawing/2014/main" id="{CBCC2E0B-2D38-4B38-9AB3-721AD0465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" y="1557"/>
                <a:ext cx="37" cy="63"/>
              </a:xfrm>
              <a:custGeom>
                <a:avLst/>
                <a:gdLst>
                  <a:gd name="T0" fmla="*/ 78 w 78"/>
                  <a:gd name="T1" fmla="*/ 23 h 134"/>
                  <a:gd name="T2" fmla="*/ 70 w 78"/>
                  <a:gd name="T3" fmla="*/ 20 h 134"/>
                  <a:gd name="T4" fmla="*/ 61 w 78"/>
                  <a:gd name="T5" fmla="*/ 19 h 134"/>
                  <a:gd name="T6" fmla="*/ 32 w 78"/>
                  <a:gd name="T7" fmla="*/ 31 h 134"/>
                  <a:gd name="T8" fmla="*/ 22 w 78"/>
                  <a:gd name="T9" fmla="*/ 65 h 134"/>
                  <a:gd name="T10" fmla="*/ 22 w 78"/>
                  <a:gd name="T11" fmla="*/ 134 h 134"/>
                  <a:gd name="T12" fmla="*/ 0 w 78"/>
                  <a:gd name="T13" fmla="*/ 134 h 134"/>
                  <a:gd name="T14" fmla="*/ 0 w 78"/>
                  <a:gd name="T15" fmla="*/ 3 h 134"/>
                  <a:gd name="T16" fmla="*/ 22 w 78"/>
                  <a:gd name="T17" fmla="*/ 3 h 134"/>
                  <a:gd name="T18" fmla="*/ 22 w 78"/>
                  <a:gd name="T19" fmla="*/ 24 h 134"/>
                  <a:gd name="T20" fmla="*/ 40 w 78"/>
                  <a:gd name="T21" fmla="*/ 6 h 134"/>
                  <a:gd name="T22" fmla="*/ 67 w 78"/>
                  <a:gd name="T23" fmla="*/ 0 h 134"/>
                  <a:gd name="T24" fmla="*/ 72 w 78"/>
                  <a:gd name="T25" fmla="*/ 1 h 134"/>
                  <a:gd name="T26" fmla="*/ 78 w 78"/>
                  <a:gd name="T27" fmla="*/ 2 h 134"/>
                  <a:gd name="T28" fmla="*/ 78 w 78"/>
                  <a:gd name="T29" fmla="*/ 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34">
                    <a:moveTo>
                      <a:pt x="78" y="23"/>
                    </a:moveTo>
                    <a:cubicBezTo>
                      <a:pt x="76" y="22"/>
                      <a:pt x="73" y="21"/>
                      <a:pt x="70" y="20"/>
                    </a:cubicBezTo>
                    <a:cubicBezTo>
                      <a:pt x="67" y="20"/>
                      <a:pt x="64" y="19"/>
                      <a:pt x="61" y="19"/>
                    </a:cubicBezTo>
                    <a:cubicBezTo>
                      <a:pt x="48" y="19"/>
                      <a:pt x="39" y="23"/>
                      <a:pt x="32" y="31"/>
                    </a:cubicBezTo>
                    <a:cubicBezTo>
                      <a:pt x="26" y="39"/>
                      <a:pt x="22" y="50"/>
                      <a:pt x="22" y="65"/>
                    </a:cubicBezTo>
                    <a:lnTo>
                      <a:pt x="22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4"/>
                    </a:lnTo>
                    <a:cubicBezTo>
                      <a:pt x="27" y="16"/>
                      <a:pt x="33" y="10"/>
                      <a:pt x="40" y="6"/>
                    </a:cubicBezTo>
                    <a:cubicBezTo>
                      <a:pt x="48" y="2"/>
                      <a:pt x="57" y="0"/>
                      <a:pt x="67" y="0"/>
                    </a:cubicBezTo>
                    <a:cubicBezTo>
                      <a:pt x="69" y="0"/>
                      <a:pt x="70" y="0"/>
                      <a:pt x="72" y="1"/>
                    </a:cubicBezTo>
                    <a:cubicBezTo>
                      <a:pt x="74" y="1"/>
                      <a:pt x="76" y="1"/>
                      <a:pt x="78" y="2"/>
                    </a:cubicBez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78">
                <a:extLst>
                  <a:ext uri="{FF2B5EF4-FFF2-40B4-BE49-F238E27FC236}">
                    <a16:creationId xmlns:a16="http://schemas.microsoft.com/office/drawing/2014/main" id="{66F936A3-A2E7-406F-B11D-4287DC6B26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7" y="1557"/>
                <a:ext cx="58" cy="64"/>
              </a:xfrm>
              <a:custGeom>
                <a:avLst/>
                <a:gdLst>
                  <a:gd name="T0" fmla="*/ 123 w 123"/>
                  <a:gd name="T1" fmla="*/ 63 h 137"/>
                  <a:gd name="T2" fmla="*/ 123 w 123"/>
                  <a:gd name="T3" fmla="*/ 74 h 137"/>
                  <a:gd name="T4" fmla="*/ 23 w 123"/>
                  <a:gd name="T5" fmla="*/ 74 h 137"/>
                  <a:gd name="T6" fmla="*/ 36 w 123"/>
                  <a:gd name="T7" fmla="*/ 107 h 137"/>
                  <a:gd name="T8" fmla="*/ 70 w 123"/>
                  <a:gd name="T9" fmla="*/ 119 h 137"/>
                  <a:gd name="T10" fmla="*/ 95 w 123"/>
                  <a:gd name="T11" fmla="*/ 116 h 137"/>
                  <a:gd name="T12" fmla="*/ 118 w 123"/>
                  <a:gd name="T13" fmla="*/ 107 h 137"/>
                  <a:gd name="T14" fmla="*/ 118 w 123"/>
                  <a:gd name="T15" fmla="*/ 127 h 137"/>
                  <a:gd name="T16" fmla="*/ 94 w 123"/>
                  <a:gd name="T17" fmla="*/ 135 h 137"/>
                  <a:gd name="T18" fmla="*/ 69 w 123"/>
                  <a:gd name="T19" fmla="*/ 137 h 137"/>
                  <a:gd name="T20" fmla="*/ 18 w 123"/>
                  <a:gd name="T21" fmla="*/ 119 h 137"/>
                  <a:gd name="T22" fmla="*/ 0 w 123"/>
                  <a:gd name="T23" fmla="*/ 70 h 137"/>
                  <a:gd name="T24" fmla="*/ 17 w 123"/>
                  <a:gd name="T25" fmla="*/ 19 h 137"/>
                  <a:gd name="T26" fmla="*/ 65 w 123"/>
                  <a:gd name="T27" fmla="*/ 0 h 137"/>
                  <a:gd name="T28" fmla="*/ 108 w 123"/>
                  <a:gd name="T29" fmla="*/ 17 h 137"/>
                  <a:gd name="T30" fmla="*/ 123 w 123"/>
                  <a:gd name="T31" fmla="*/ 63 h 137"/>
                  <a:gd name="T32" fmla="*/ 102 w 123"/>
                  <a:gd name="T33" fmla="*/ 57 h 137"/>
                  <a:gd name="T34" fmla="*/ 91 w 123"/>
                  <a:gd name="T35" fmla="*/ 29 h 137"/>
                  <a:gd name="T36" fmla="*/ 65 w 123"/>
                  <a:gd name="T37" fmla="*/ 18 h 137"/>
                  <a:gd name="T38" fmla="*/ 36 w 123"/>
                  <a:gd name="T39" fmla="*/ 29 h 137"/>
                  <a:gd name="T40" fmla="*/ 23 w 123"/>
                  <a:gd name="T41" fmla="*/ 57 h 137"/>
                  <a:gd name="T42" fmla="*/ 102 w 123"/>
                  <a:gd name="T43" fmla="*/ 5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7">
                    <a:moveTo>
                      <a:pt x="123" y="63"/>
                    </a:moveTo>
                    <a:lnTo>
                      <a:pt x="123" y="74"/>
                    </a:lnTo>
                    <a:lnTo>
                      <a:pt x="23" y="74"/>
                    </a:lnTo>
                    <a:cubicBezTo>
                      <a:pt x="24" y="88"/>
                      <a:pt x="28" y="100"/>
                      <a:pt x="36" y="107"/>
                    </a:cubicBezTo>
                    <a:cubicBezTo>
                      <a:pt x="44" y="115"/>
                      <a:pt x="56" y="119"/>
                      <a:pt x="70" y="119"/>
                    </a:cubicBezTo>
                    <a:cubicBezTo>
                      <a:pt x="79" y="119"/>
                      <a:pt x="87" y="118"/>
                      <a:pt x="95" y="116"/>
                    </a:cubicBezTo>
                    <a:cubicBezTo>
                      <a:pt x="103" y="114"/>
                      <a:pt x="111" y="111"/>
                      <a:pt x="118" y="107"/>
                    </a:cubicBezTo>
                    <a:lnTo>
                      <a:pt x="118" y="127"/>
                    </a:lnTo>
                    <a:cubicBezTo>
                      <a:pt x="110" y="130"/>
                      <a:pt x="102" y="133"/>
                      <a:pt x="94" y="135"/>
                    </a:cubicBezTo>
                    <a:cubicBezTo>
                      <a:pt x="86" y="136"/>
                      <a:pt x="77" y="137"/>
                      <a:pt x="69" y="137"/>
                    </a:cubicBezTo>
                    <a:cubicBezTo>
                      <a:pt x="48" y="137"/>
                      <a:pt x="31" y="131"/>
                      <a:pt x="18" y="119"/>
                    </a:cubicBezTo>
                    <a:cubicBezTo>
                      <a:pt x="6" y="107"/>
                      <a:pt x="0" y="90"/>
                      <a:pt x="0" y="70"/>
                    </a:cubicBezTo>
                    <a:cubicBezTo>
                      <a:pt x="0" y="49"/>
                      <a:pt x="6" y="32"/>
                      <a:pt x="17" y="19"/>
                    </a:cubicBezTo>
                    <a:cubicBezTo>
                      <a:pt x="29" y="7"/>
                      <a:pt x="45" y="0"/>
                      <a:pt x="65" y="0"/>
                    </a:cubicBezTo>
                    <a:cubicBezTo>
                      <a:pt x="83" y="0"/>
                      <a:pt x="97" y="6"/>
                      <a:pt x="108" y="17"/>
                    </a:cubicBezTo>
                    <a:cubicBezTo>
                      <a:pt x="118" y="29"/>
                      <a:pt x="123" y="44"/>
                      <a:pt x="123" y="63"/>
                    </a:cubicBezTo>
                    <a:close/>
                    <a:moveTo>
                      <a:pt x="102" y="57"/>
                    </a:moveTo>
                    <a:cubicBezTo>
                      <a:pt x="101" y="45"/>
                      <a:pt x="98" y="36"/>
                      <a:pt x="91" y="29"/>
                    </a:cubicBezTo>
                    <a:cubicBezTo>
                      <a:pt x="85" y="22"/>
                      <a:pt x="76" y="18"/>
                      <a:pt x="65" y="18"/>
                    </a:cubicBezTo>
                    <a:cubicBezTo>
                      <a:pt x="53" y="18"/>
                      <a:pt x="43" y="22"/>
                      <a:pt x="36" y="29"/>
                    </a:cubicBezTo>
                    <a:cubicBezTo>
                      <a:pt x="29" y="35"/>
                      <a:pt x="25" y="45"/>
                      <a:pt x="23" y="57"/>
                    </a:cubicBezTo>
                    <a:lnTo>
                      <a:pt x="102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79">
                <a:extLst>
                  <a:ext uri="{FF2B5EF4-FFF2-40B4-BE49-F238E27FC236}">
                    <a16:creationId xmlns:a16="http://schemas.microsoft.com/office/drawing/2014/main" id="{9CCEA3A2-DF59-47AC-A321-CD77B1C8C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" y="1557"/>
                <a:ext cx="48" cy="64"/>
              </a:xfrm>
              <a:custGeom>
                <a:avLst/>
                <a:gdLst>
                  <a:gd name="T0" fmla="*/ 94 w 101"/>
                  <a:gd name="T1" fmla="*/ 7 h 137"/>
                  <a:gd name="T2" fmla="*/ 94 w 101"/>
                  <a:gd name="T3" fmla="*/ 28 h 137"/>
                  <a:gd name="T4" fmla="*/ 75 w 101"/>
                  <a:gd name="T5" fmla="*/ 21 h 137"/>
                  <a:gd name="T6" fmla="*/ 54 w 101"/>
                  <a:gd name="T7" fmla="*/ 18 h 137"/>
                  <a:gd name="T8" fmla="*/ 30 w 101"/>
                  <a:gd name="T9" fmla="*/ 23 h 137"/>
                  <a:gd name="T10" fmla="*/ 22 w 101"/>
                  <a:gd name="T11" fmla="*/ 38 h 137"/>
                  <a:gd name="T12" fmla="*/ 28 w 101"/>
                  <a:gd name="T13" fmla="*/ 50 h 137"/>
                  <a:gd name="T14" fmla="*/ 51 w 101"/>
                  <a:gd name="T15" fmla="*/ 58 h 137"/>
                  <a:gd name="T16" fmla="*/ 59 w 101"/>
                  <a:gd name="T17" fmla="*/ 59 h 137"/>
                  <a:gd name="T18" fmla="*/ 92 w 101"/>
                  <a:gd name="T19" fmla="*/ 73 h 137"/>
                  <a:gd name="T20" fmla="*/ 101 w 101"/>
                  <a:gd name="T21" fmla="*/ 98 h 137"/>
                  <a:gd name="T22" fmla="*/ 87 w 101"/>
                  <a:gd name="T23" fmla="*/ 126 h 137"/>
                  <a:gd name="T24" fmla="*/ 46 w 101"/>
                  <a:gd name="T25" fmla="*/ 137 h 137"/>
                  <a:gd name="T26" fmla="*/ 24 w 101"/>
                  <a:gd name="T27" fmla="*/ 135 h 137"/>
                  <a:gd name="T28" fmla="*/ 0 w 101"/>
                  <a:gd name="T29" fmla="*/ 129 h 137"/>
                  <a:gd name="T30" fmla="*/ 0 w 101"/>
                  <a:gd name="T31" fmla="*/ 107 h 137"/>
                  <a:gd name="T32" fmla="*/ 24 w 101"/>
                  <a:gd name="T33" fmla="*/ 116 h 137"/>
                  <a:gd name="T34" fmla="*/ 47 w 101"/>
                  <a:gd name="T35" fmla="*/ 119 h 137"/>
                  <a:gd name="T36" fmla="*/ 71 w 101"/>
                  <a:gd name="T37" fmla="*/ 114 h 137"/>
                  <a:gd name="T38" fmla="*/ 79 w 101"/>
                  <a:gd name="T39" fmla="*/ 99 h 137"/>
                  <a:gd name="T40" fmla="*/ 73 w 101"/>
                  <a:gd name="T41" fmla="*/ 86 h 137"/>
                  <a:gd name="T42" fmla="*/ 47 w 101"/>
                  <a:gd name="T43" fmla="*/ 77 h 137"/>
                  <a:gd name="T44" fmla="*/ 39 w 101"/>
                  <a:gd name="T45" fmla="*/ 75 h 137"/>
                  <a:gd name="T46" fmla="*/ 10 w 101"/>
                  <a:gd name="T47" fmla="*/ 63 h 137"/>
                  <a:gd name="T48" fmla="*/ 1 w 101"/>
                  <a:gd name="T49" fmla="*/ 39 h 137"/>
                  <a:gd name="T50" fmla="*/ 14 w 101"/>
                  <a:gd name="T51" fmla="*/ 10 h 137"/>
                  <a:gd name="T52" fmla="*/ 52 w 101"/>
                  <a:gd name="T53" fmla="*/ 0 h 137"/>
                  <a:gd name="T54" fmla="*/ 75 w 101"/>
                  <a:gd name="T55" fmla="*/ 2 h 137"/>
                  <a:gd name="T56" fmla="*/ 94 w 101"/>
                  <a:gd name="T57" fmla="*/ 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37">
                    <a:moveTo>
                      <a:pt x="94" y="7"/>
                    </a:moveTo>
                    <a:lnTo>
                      <a:pt x="94" y="28"/>
                    </a:lnTo>
                    <a:cubicBezTo>
                      <a:pt x="88" y="24"/>
                      <a:pt x="82" y="22"/>
                      <a:pt x="75" y="21"/>
                    </a:cubicBezTo>
                    <a:cubicBezTo>
                      <a:pt x="68" y="19"/>
                      <a:pt x="61" y="18"/>
                      <a:pt x="54" y="18"/>
                    </a:cubicBezTo>
                    <a:cubicBezTo>
                      <a:pt x="43" y="18"/>
                      <a:pt x="35" y="20"/>
                      <a:pt x="30" y="23"/>
                    </a:cubicBezTo>
                    <a:cubicBezTo>
                      <a:pt x="24" y="26"/>
                      <a:pt x="22" y="31"/>
                      <a:pt x="22" y="38"/>
                    </a:cubicBezTo>
                    <a:cubicBezTo>
                      <a:pt x="22" y="43"/>
                      <a:pt x="24" y="47"/>
                      <a:pt x="28" y="50"/>
                    </a:cubicBezTo>
                    <a:cubicBezTo>
                      <a:pt x="31" y="52"/>
                      <a:pt x="39" y="55"/>
                      <a:pt x="51" y="58"/>
                    </a:cubicBezTo>
                    <a:lnTo>
                      <a:pt x="59" y="59"/>
                    </a:lnTo>
                    <a:cubicBezTo>
                      <a:pt x="74" y="62"/>
                      <a:pt x="85" y="67"/>
                      <a:pt x="92" y="73"/>
                    </a:cubicBezTo>
                    <a:cubicBezTo>
                      <a:pt x="98" y="79"/>
                      <a:pt x="101" y="87"/>
                      <a:pt x="101" y="98"/>
                    </a:cubicBezTo>
                    <a:cubicBezTo>
                      <a:pt x="101" y="110"/>
                      <a:pt x="97" y="119"/>
                      <a:pt x="87" y="126"/>
                    </a:cubicBezTo>
                    <a:cubicBezTo>
                      <a:pt x="77" y="134"/>
                      <a:pt x="64" y="137"/>
                      <a:pt x="46" y="137"/>
                    </a:cubicBezTo>
                    <a:cubicBezTo>
                      <a:pt x="39" y="137"/>
                      <a:pt x="32" y="136"/>
                      <a:pt x="24" y="135"/>
                    </a:cubicBezTo>
                    <a:cubicBezTo>
                      <a:pt x="16" y="134"/>
                      <a:pt x="8" y="132"/>
                      <a:pt x="0" y="129"/>
                    </a:cubicBezTo>
                    <a:lnTo>
                      <a:pt x="0" y="107"/>
                    </a:lnTo>
                    <a:cubicBezTo>
                      <a:pt x="8" y="111"/>
                      <a:pt x="16" y="114"/>
                      <a:pt x="24" y="116"/>
                    </a:cubicBezTo>
                    <a:cubicBezTo>
                      <a:pt x="31" y="118"/>
                      <a:pt x="39" y="119"/>
                      <a:pt x="47" y="119"/>
                    </a:cubicBezTo>
                    <a:cubicBezTo>
                      <a:pt x="57" y="119"/>
                      <a:pt x="65" y="117"/>
                      <a:pt x="71" y="114"/>
                    </a:cubicBezTo>
                    <a:cubicBezTo>
                      <a:pt x="76" y="111"/>
                      <a:pt x="79" y="106"/>
                      <a:pt x="79" y="99"/>
                    </a:cubicBezTo>
                    <a:cubicBezTo>
                      <a:pt x="79" y="94"/>
                      <a:pt x="77" y="89"/>
                      <a:pt x="73" y="86"/>
                    </a:cubicBezTo>
                    <a:cubicBezTo>
                      <a:pt x="69" y="83"/>
                      <a:pt x="60" y="80"/>
                      <a:pt x="47" y="77"/>
                    </a:cubicBezTo>
                    <a:lnTo>
                      <a:pt x="39" y="75"/>
                    </a:lnTo>
                    <a:cubicBezTo>
                      <a:pt x="25" y="73"/>
                      <a:pt x="16" y="68"/>
                      <a:pt x="10" y="63"/>
                    </a:cubicBezTo>
                    <a:cubicBezTo>
                      <a:pt x="4" y="57"/>
                      <a:pt x="1" y="49"/>
                      <a:pt x="1" y="39"/>
                    </a:cubicBezTo>
                    <a:cubicBezTo>
                      <a:pt x="1" y="26"/>
                      <a:pt x="5" y="17"/>
                      <a:pt x="14" y="10"/>
                    </a:cubicBezTo>
                    <a:cubicBezTo>
                      <a:pt x="23" y="4"/>
                      <a:pt x="35" y="0"/>
                      <a:pt x="52" y="0"/>
                    </a:cubicBezTo>
                    <a:cubicBezTo>
                      <a:pt x="60" y="0"/>
                      <a:pt x="67" y="1"/>
                      <a:pt x="75" y="2"/>
                    </a:cubicBezTo>
                    <a:cubicBezTo>
                      <a:pt x="82" y="3"/>
                      <a:pt x="88" y="5"/>
                      <a:pt x="9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80">
                <a:extLst>
                  <a:ext uri="{FF2B5EF4-FFF2-40B4-BE49-F238E27FC236}">
                    <a16:creationId xmlns:a16="http://schemas.microsoft.com/office/drawing/2014/main" id="{FEC6CE45-6D0E-415D-AB65-CDC6F8E1D1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557"/>
                <a:ext cx="57" cy="64"/>
              </a:xfrm>
              <a:custGeom>
                <a:avLst/>
                <a:gdLst>
                  <a:gd name="T0" fmla="*/ 61 w 122"/>
                  <a:gd name="T1" fmla="*/ 18 h 137"/>
                  <a:gd name="T2" fmla="*/ 33 w 122"/>
                  <a:gd name="T3" fmla="*/ 32 h 137"/>
                  <a:gd name="T4" fmla="*/ 23 w 122"/>
                  <a:gd name="T5" fmla="*/ 69 h 137"/>
                  <a:gd name="T6" fmla="*/ 33 w 122"/>
                  <a:gd name="T7" fmla="*/ 106 h 137"/>
                  <a:gd name="T8" fmla="*/ 61 w 122"/>
                  <a:gd name="T9" fmla="*/ 119 h 137"/>
                  <a:gd name="T10" fmla="*/ 89 w 122"/>
                  <a:gd name="T11" fmla="*/ 105 h 137"/>
                  <a:gd name="T12" fmla="*/ 99 w 122"/>
                  <a:gd name="T13" fmla="*/ 69 h 137"/>
                  <a:gd name="T14" fmla="*/ 89 w 122"/>
                  <a:gd name="T15" fmla="*/ 32 h 137"/>
                  <a:gd name="T16" fmla="*/ 61 w 122"/>
                  <a:gd name="T17" fmla="*/ 18 h 137"/>
                  <a:gd name="T18" fmla="*/ 61 w 122"/>
                  <a:gd name="T19" fmla="*/ 0 h 137"/>
                  <a:gd name="T20" fmla="*/ 106 w 122"/>
                  <a:gd name="T21" fmla="*/ 18 h 137"/>
                  <a:gd name="T22" fmla="*/ 122 w 122"/>
                  <a:gd name="T23" fmla="*/ 69 h 137"/>
                  <a:gd name="T24" fmla="*/ 106 w 122"/>
                  <a:gd name="T25" fmla="*/ 119 h 137"/>
                  <a:gd name="T26" fmla="*/ 61 w 122"/>
                  <a:gd name="T27" fmla="*/ 137 h 137"/>
                  <a:gd name="T28" fmla="*/ 16 w 122"/>
                  <a:gd name="T29" fmla="*/ 119 h 137"/>
                  <a:gd name="T30" fmla="*/ 0 w 122"/>
                  <a:gd name="T31" fmla="*/ 69 h 137"/>
                  <a:gd name="T32" fmla="*/ 16 w 122"/>
                  <a:gd name="T33" fmla="*/ 18 h 137"/>
                  <a:gd name="T34" fmla="*/ 61 w 122"/>
                  <a:gd name="T3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37">
                    <a:moveTo>
                      <a:pt x="61" y="18"/>
                    </a:moveTo>
                    <a:cubicBezTo>
                      <a:pt x="49" y="18"/>
                      <a:pt x="40" y="23"/>
                      <a:pt x="33" y="32"/>
                    </a:cubicBezTo>
                    <a:cubicBezTo>
                      <a:pt x="26" y="41"/>
                      <a:pt x="23" y="53"/>
                      <a:pt x="23" y="69"/>
                    </a:cubicBezTo>
                    <a:cubicBezTo>
                      <a:pt x="23" y="84"/>
                      <a:pt x="26" y="97"/>
                      <a:pt x="33" y="106"/>
                    </a:cubicBezTo>
                    <a:cubicBezTo>
                      <a:pt x="40" y="114"/>
                      <a:pt x="49" y="119"/>
                      <a:pt x="61" y="119"/>
                    </a:cubicBezTo>
                    <a:cubicBezTo>
                      <a:pt x="73" y="119"/>
                      <a:pt x="82" y="114"/>
                      <a:pt x="89" y="105"/>
                    </a:cubicBezTo>
                    <a:cubicBezTo>
                      <a:pt x="96" y="96"/>
                      <a:pt x="99" y="84"/>
                      <a:pt x="99" y="69"/>
                    </a:cubicBezTo>
                    <a:cubicBezTo>
                      <a:pt x="99" y="53"/>
                      <a:pt x="96" y="41"/>
                      <a:pt x="89" y="32"/>
                    </a:cubicBezTo>
                    <a:cubicBezTo>
                      <a:pt x="82" y="23"/>
                      <a:pt x="73" y="18"/>
                      <a:pt x="61" y="18"/>
                    </a:cubicBezTo>
                    <a:close/>
                    <a:moveTo>
                      <a:pt x="61" y="0"/>
                    </a:moveTo>
                    <a:cubicBezTo>
                      <a:pt x="80" y="0"/>
                      <a:pt x="95" y="6"/>
                      <a:pt x="106" y="18"/>
                    </a:cubicBezTo>
                    <a:cubicBezTo>
                      <a:pt x="117" y="31"/>
                      <a:pt x="122" y="47"/>
                      <a:pt x="122" y="69"/>
                    </a:cubicBezTo>
                    <a:cubicBezTo>
                      <a:pt x="122" y="90"/>
                      <a:pt x="117" y="107"/>
                      <a:pt x="106" y="119"/>
                    </a:cubicBezTo>
                    <a:cubicBezTo>
                      <a:pt x="95" y="131"/>
                      <a:pt x="80" y="137"/>
                      <a:pt x="61" y="137"/>
                    </a:cubicBezTo>
                    <a:cubicBezTo>
                      <a:pt x="42" y="137"/>
                      <a:pt x="27" y="131"/>
                      <a:pt x="16" y="119"/>
                    </a:cubicBezTo>
                    <a:cubicBezTo>
                      <a:pt x="5" y="107"/>
                      <a:pt x="0" y="90"/>
                      <a:pt x="0" y="69"/>
                    </a:cubicBezTo>
                    <a:cubicBezTo>
                      <a:pt x="0" y="47"/>
                      <a:pt x="5" y="31"/>
                      <a:pt x="16" y="18"/>
                    </a:cubicBezTo>
                    <a:cubicBezTo>
                      <a:pt x="27" y="6"/>
                      <a:pt x="4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81">
                <a:extLst>
                  <a:ext uri="{FF2B5EF4-FFF2-40B4-BE49-F238E27FC236}">
                    <a16:creationId xmlns:a16="http://schemas.microsoft.com/office/drawing/2014/main" id="{509EE5BA-826C-4BAD-AD85-D4E7E126E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1" y="1557"/>
                <a:ext cx="53" cy="64"/>
              </a:xfrm>
              <a:custGeom>
                <a:avLst/>
                <a:gdLst>
                  <a:gd name="T0" fmla="*/ 0 w 112"/>
                  <a:gd name="T1" fmla="*/ 82 h 137"/>
                  <a:gd name="T2" fmla="*/ 0 w 112"/>
                  <a:gd name="T3" fmla="*/ 3 h 137"/>
                  <a:gd name="T4" fmla="*/ 22 w 112"/>
                  <a:gd name="T5" fmla="*/ 3 h 137"/>
                  <a:gd name="T6" fmla="*/ 22 w 112"/>
                  <a:gd name="T7" fmla="*/ 82 h 137"/>
                  <a:gd name="T8" fmla="*/ 30 w 112"/>
                  <a:gd name="T9" fmla="*/ 109 h 137"/>
                  <a:gd name="T10" fmla="*/ 52 w 112"/>
                  <a:gd name="T11" fmla="*/ 118 h 137"/>
                  <a:gd name="T12" fmla="*/ 80 w 112"/>
                  <a:gd name="T13" fmla="*/ 107 h 137"/>
                  <a:gd name="T14" fmla="*/ 90 w 112"/>
                  <a:gd name="T15" fmla="*/ 77 h 137"/>
                  <a:gd name="T16" fmla="*/ 90 w 112"/>
                  <a:gd name="T17" fmla="*/ 3 h 137"/>
                  <a:gd name="T18" fmla="*/ 112 w 112"/>
                  <a:gd name="T19" fmla="*/ 3 h 137"/>
                  <a:gd name="T20" fmla="*/ 112 w 112"/>
                  <a:gd name="T21" fmla="*/ 134 h 137"/>
                  <a:gd name="T22" fmla="*/ 90 w 112"/>
                  <a:gd name="T23" fmla="*/ 134 h 137"/>
                  <a:gd name="T24" fmla="*/ 90 w 112"/>
                  <a:gd name="T25" fmla="*/ 114 h 137"/>
                  <a:gd name="T26" fmla="*/ 71 w 112"/>
                  <a:gd name="T27" fmla="*/ 131 h 137"/>
                  <a:gd name="T28" fmla="*/ 47 w 112"/>
                  <a:gd name="T29" fmla="*/ 137 h 137"/>
                  <a:gd name="T30" fmla="*/ 12 w 112"/>
                  <a:gd name="T31" fmla="*/ 123 h 137"/>
                  <a:gd name="T32" fmla="*/ 0 w 112"/>
                  <a:gd name="T33" fmla="*/ 82 h 137"/>
                  <a:gd name="T34" fmla="*/ 55 w 112"/>
                  <a:gd name="T35" fmla="*/ 0 h 137"/>
                  <a:gd name="T36" fmla="*/ 55 w 112"/>
                  <a:gd name="T3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37">
                    <a:moveTo>
                      <a:pt x="0" y="82"/>
                    </a:moveTo>
                    <a:lnTo>
                      <a:pt x="0" y="3"/>
                    </a:lnTo>
                    <a:lnTo>
                      <a:pt x="22" y="3"/>
                    </a:lnTo>
                    <a:lnTo>
                      <a:pt x="22" y="82"/>
                    </a:lnTo>
                    <a:cubicBezTo>
                      <a:pt x="22" y="94"/>
                      <a:pt x="25" y="103"/>
                      <a:pt x="30" y="109"/>
                    </a:cubicBezTo>
                    <a:cubicBezTo>
                      <a:pt x="34" y="115"/>
                      <a:pt x="42" y="118"/>
                      <a:pt x="52" y="118"/>
                    </a:cubicBezTo>
                    <a:cubicBezTo>
                      <a:pt x="63" y="118"/>
                      <a:pt x="73" y="115"/>
                      <a:pt x="80" y="107"/>
                    </a:cubicBezTo>
                    <a:cubicBezTo>
                      <a:pt x="87" y="100"/>
                      <a:pt x="90" y="90"/>
                      <a:pt x="90" y="77"/>
                    </a:cubicBezTo>
                    <a:lnTo>
                      <a:pt x="90" y="3"/>
                    </a:lnTo>
                    <a:lnTo>
                      <a:pt x="112" y="3"/>
                    </a:lnTo>
                    <a:lnTo>
                      <a:pt x="112" y="134"/>
                    </a:lnTo>
                    <a:lnTo>
                      <a:pt x="90" y="134"/>
                    </a:lnTo>
                    <a:lnTo>
                      <a:pt x="90" y="114"/>
                    </a:lnTo>
                    <a:cubicBezTo>
                      <a:pt x="85" y="122"/>
                      <a:pt x="78" y="128"/>
                      <a:pt x="71" y="131"/>
                    </a:cubicBezTo>
                    <a:cubicBezTo>
                      <a:pt x="64" y="135"/>
                      <a:pt x="56" y="137"/>
                      <a:pt x="47" y="137"/>
                    </a:cubicBezTo>
                    <a:cubicBezTo>
                      <a:pt x="32" y="137"/>
                      <a:pt x="20" y="132"/>
                      <a:pt x="12" y="123"/>
                    </a:cubicBezTo>
                    <a:cubicBezTo>
                      <a:pt x="4" y="114"/>
                      <a:pt x="0" y="100"/>
                      <a:pt x="0" y="82"/>
                    </a:cubicBezTo>
                    <a:close/>
                    <a:moveTo>
                      <a:pt x="55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82">
                <a:extLst>
                  <a:ext uri="{FF2B5EF4-FFF2-40B4-BE49-F238E27FC236}">
                    <a16:creationId xmlns:a16="http://schemas.microsoft.com/office/drawing/2014/main" id="{DF52A6FF-AAAA-4000-A65D-7884D2A1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1557"/>
                <a:ext cx="37" cy="63"/>
              </a:xfrm>
              <a:custGeom>
                <a:avLst/>
                <a:gdLst>
                  <a:gd name="T0" fmla="*/ 78 w 78"/>
                  <a:gd name="T1" fmla="*/ 23 h 134"/>
                  <a:gd name="T2" fmla="*/ 70 w 78"/>
                  <a:gd name="T3" fmla="*/ 20 h 134"/>
                  <a:gd name="T4" fmla="*/ 61 w 78"/>
                  <a:gd name="T5" fmla="*/ 19 h 134"/>
                  <a:gd name="T6" fmla="*/ 32 w 78"/>
                  <a:gd name="T7" fmla="*/ 31 h 134"/>
                  <a:gd name="T8" fmla="*/ 22 w 78"/>
                  <a:gd name="T9" fmla="*/ 65 h 134"/>
                  <a:gd name="T10" fmla="*/ 22 w 78"/>
                  <a:gd name="T11" fmla="*/ 134 h 134"/>
                  <a:gd name="T12" fmla="*/ 0 w 78"/>
                  <a:gd name="T13" fmla="*/ 134 h 134"/>
                  <a:gd name="T14" fmla="*/ 0 w 78"/>
                  <a:gd name="T15" fmla="*/ 3 h 134"/>
                  <a:gd name="T16" fmla="*/ 22 w 78"/>
                  <a:gd name="T17" fmla="*/ 3 h 134"/>
                  <a:gd name="T18" fmla="*/ 22 w 78"/>
                  <a:gd name="T19" fmla="*/ 24 h 134"/>
                  <a:gd name="T20" fmla="*/ 40 w 78"/>
                  <a:gd name="T21" fmla="*/ 6 h 134"/>
                  <a:gd name="T22" fmla="*/ 67 w 78"/>
                  <a:gd name="T23" fmla="*/ 0 h 134"/>
                  <a:gd name="T24" fmla="*/ 72 w 78"/>
                  <a:gd name="T25" fmla="*/ 1 h 134"/>
                  <a:gd name="T26" fmla="*/ 78 w 78"/>
                  <a:gd name="T27" fmla="*/ 2 h 134"/>
                  <a:gd name="T28" fmla="*/ 78 w 78"/>
                  <a:gd name="T29" fmla="*/ 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34">
                    <a:moveTo>
                      <a:pt x="78" y="23"/>
                    </a:moveTo>
                    <a:cubicBezTo>
                      <a:pt x="76" y="22"/>
                      <a:pt x="73" y="21"/>
                      <a:pt x="70" y="20"/>
                    </a:cubicBezTo>
                    <a:cubicBezTo>
                      <a:pt x="68" y="20"/>
                      <a:pt x="64" y="19"/>
                      <a:pt x="61" y="19"/>
                    </a:cubicBezTo>
                    <a:cubicBezTo>
                      <a:pt x="48" y="19"/>
                      <a:pt x="39" y="23"/>
                      <a:pt x="32" y="31"/>
                    </a:cubicBezTo>
                    <a:cubicBezTo>
                      <a:pt x="26" y="39"/>
                      <a:pt x="22" y="50"/>
                      <a:pt x="22" y="65"/>
                    </a:cubicBezTo>
                    <a:lnTo>
                      <a:pt x="22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4"/>
                    </a:lnTo>
                    <a:cubicBezTo>
                      <a:pt x="27" y="16"/>
                      <a:pt x="33" y="10"/>
                      <a:pt x="40" y="6"/>
                    </a:cubicBezTo>
                    <a:cubicBezTo>
                      <a:pt x="48" y="2"/>
                      <a:pt x="57" y="0"/>
                      <a:pt x="67" y="0"/>
                    </a:cubicBezTo>
                    <a:cubicBezTo>
                      <a:pt x="69" y="0"/>
                      <a:pt x="70" y="0"/>
                      <a:pt x="72" y="1"/>
                    </a:cubicBezTo>
                    <a:cubicBezTo>
                      <a:pt x="74" y="1"/>
                      <a:pt x="76" y="1"/>
                      <a:pt x="78" y="2"/>
                    </a:cubicBez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83">
                <a:extLst>
                  <a:ext uri="{FF2B5EF4-FFF2-40B4-BE49-F238E27FC236}">
                    <a16:creationId xmlns:a16="http://schemas.microsoft.com/office/drawing/2014/main" id="{F94D53C6-B4BE-4A08-916C-3F982D6FD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" y="1557"/>
                <a:ext cx="49" cy="64"/>
              </a:xfrm>
              <a:custGeom>
                <a:avLst/>
                <a:gdLst>
                  <a:gd name="T0" fmla="*/ 105 w 105"/>
                  <a:gd name="T1" fmla="*/ 8 h 137"/>
                  <a:gd name="T2" fmla="*/ 105 w 105"/>
                  <a:gd name="T3" fmla="*/ 28 h 137"/>
                  <a:gd name="T4" fmla="*/ 87 w 105"/>
                  <a:gd name="T5" fmla="*/ 21 h 137"/>
                  <a:gd name="T6" fmla="*/ 68 w 105"/>
                  <a:gd name="T7" fmla="*/ 18 h 137"/>
                  <a:gd name="T8" fmla="*/ 35 w 105"/>
                  <a:gd name="T9" fmla="*/ 32 h 137"/>
                  <a:gd name="T10" fmla="*/ 23 w 105"/>
                  <a:gd name="T11" fmla="*/ 69 h 137"/>
                  <a:gd name="T12" fmla="*/ 35 w 105"/>
                  <a:gd name="T13" fmla="*/ 106 h 137"/>
                  <a:gd name="T14" fmla="*/ 68 w 105"/>
                  <a:gd name="T15" fmla="*/ 119 h 137"/>
                  <a:gd name="T16" fmla="*/ 87 w 105"/>
                  <a:gd name="T17" fmla="*/ 116 h 137"/>
                  <a:gd name="T18" fmla="*/ 105 w 105"/>
                  <a:gd name="T19" fmla="*/ 109 h 137"/>
                  <a:gd name="T20" fmla="*/ 105 w 105"/>
                  <a:gd name="T21" fmla="*/ 129 h 137"/>
                  <a:gd name="T22" fmla="*/ 86 w 105"/>
                  <a:gd name="T23" fmla="*/ 135 h 137"/>
                  <a:gd name="T24" fmla="*/ 66 w 105"/>
                  <a:gd name="T25" fmla="*/ 137 h 137"/>
                  <a:gd name="T26" fmla="*/ 18 w 105"/>
                  <a:gd name="T27" fmla="*/ 119 h 137"/>
                  <a:gd name="T28" fmla="*/ 0 w 105"/>
                  <a:gd name="T29" fmla="*/ 69 h 137"/>
                  <a:gd name="T30" fmla="*/ 18 w 105"/>
                  <a:gd name="T31" fmla="*/ 19 h 137"/>
                  <a:gd name="T32" fmla="*/ 67 w 105"/>
                  <a:gd name="T33" fmla="*/ 0 h 137"/>
                  <a:gd name="T34" fmla="*/ 87 w 105"/>
                  <a:gd name="T35" fmla="*/ 2 h 137"/>
                  <a:gd name="T36" fmla="*/ 105 w 105"/>
                  <a:gd name="T37" fmla="*/ 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137">
                    <a:moveTo>
                      <a:pt x="105" y="8"/>
                    </a:moveTo>
                    <a:lnTo>
                      <a:pt x="105" y="28"/>
                    </a:lnTo>
                    <a:cubicBezTo>
                      <a:pt x="99" y="25"/>
                      <a:pt x="93" y="23"/>
                      <a:pt x="87" y="21"/>
                    </a:cubicBezTo>
                    <a:cubicBezTo>
                      <a:pt x="81" y="19"/>
                      <a:pt x="74" y="18"/>
                      <a:pt x="68" y="18"/>
                    </a:cubicBezTo>
                    <a:cubicBezTo>
                      <a:pt x="54" y="18"/>
                      <a:pt x="43" y="23"/>
                      <a:pt x="35" y="32"/>
                    </a:cubicBezTo>
                    <a:cubicBezTo>
                      <a:pt x="27" y="41"/>
                      <a:pt x="23" y="53"/>
                      <a:pt x="23" y="69"/>
                    </a:cubicBezTo>
                    <a:cubicBezTo>
                      <a:pt x="23" y="85"/>
                      <a:pt x="27" y="97"/>
                      <a:pt x="35" y="106"/>
                    </a:cubicBezTo>
                    <a:cubicBezTo>
                      <a:pt x="43" y="115"/>
                      <a:pt x="54" y="119"/>
                      <a:pt x="68" y="119"/>
                    </a:cubicBezTo>
                    <a:cubicBezTo>
                      <a:pt x="74" y="119"/>
                      <a:pt x="81" y="118"/>
                      <a:pt x="87" y="116"/>
                    </a:cubicBezTo>
                    <a:cubicBezTo>
                      <a:pt x="93" y="115"/>
                      <a:pt x="99" y="112"/>
                      <a:pt x="105" y="109"/>
                    </a:cubicBezTo>
                    <a:lnTo>
                      <a:pt x="105" y="129"/>
                    </a:lnTo>
                    <a:cubicBezTo>
                      <a:pt x="99" y="131"/>
                      <a:pt x="93" y="134"/>
                      <a:pt x="86" y="135"/>
                    </a:cubicBezTo>
                    <a:cubicBezTo>
                      <a:pt x="80" y="136"/>
                      <a:pt x="73" y="137"/>
                      <a:pt x="66" y="137"/>
                    </a:cubicBezTo>
                    <a:cubicBezTo>
                      <a:pt x="45" y="137"/>
                      <a:pt x="29" y="131"/>
                      <a:pt x="18" y="119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7"/>
                      <a:pt x="6" y="31"/>
                      <a:pt x="18" y="19"/>
                    </a:cubicBezTo>
                    <a:cubicBezTo>
                      <a:pt x="30" y="6"/>
                      <a:pt x="46" y="0"/>
                      <a:pt x="67" y="0"/>
                    </a:cubicBezTo>
                    <a:cubicBezTo>
                      <a:pt x="74" y="0"/>
                      <a:pt x="80" y="1"/>
                      <a:pt x="87" y="2"/>
                    </a:cubicBezTo>
                    <a:cubicBezTo>
                      <a:pt x="93" y="4"/>
                      <a:pt x="99" y="6"/>
                      <a:pt x="10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Freeform 184">
                <a:extLst>
                  <a:ext uri="{FF2B5EF4-FFF2-40B4-BE49-F238E27FC236}">
                    <a16:creationId xmlns:a16="http://schemas.microsoft.com/office/drawing/2014/main" id="{DA54306E-8C5D-4631-9E90-7BCF65F42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9" y="1557"/>
                <a:ext cx="58" cy="64"/>
              </a:xfrm>
              <a:custGeom>
                <a:avLst/>
                <a:gdLst>
                  <a:gd name="T0" fmla="*/ 124 w 124"/>
                  <a:gd name="T1" fmla="*/ 63 h 137"/>
                  <a:gd name="T2" fmla="*/ 124 w 124"/>
                  <a:gd name="T3" fmla="*/ 74 h 137"/>
                  <a:gd name="T4" fmla="*/ 23 w 124"/>
                  <a:gd name="T5" fmla="*/ 74 h 137"/>
                  <a:gd name="T6" fmla="*/ 37 w 124"/>
                  <a:gd name="T7" fmla="*/ 107 h 137"/>
                  <a:gd name="T8" fmla="*/ 71 w 124"/>
                  <a:gd name="T9" fmla="*/ 119 h 137"/>
                  <a:gd name="T10" fmla="*/ 95 w 124"/>
                  <a:gd name="T11" fmla="*/ 116 h 137"/>
                  <a:gd name="T12" fmla="*/ 119 w 124"/>
                  <a:gd name="T13" fmla="*/ 107 h 137"/>
                  <a:gd name="T14" fmla="*/ 119 w 124"/>
                  <a:gd name="T15" fmla="*/ 127 h 137"/>
                  <a:gd name="T16" fmla="*/ 94 w 124"/>
                  <a:gd name="T17" fmla="*/ 135 h 137"/>
                  <a:gd name="T18" fmla="*/ 69 w 124"/>
                  <a:gd name="T19" fmla="*/ 137 h 137"/>
                  <a:gd name="T20" fmla="*/ 19 w 124"/>
                  <a:gd name="T21" fmla="*/ 119 h 137"/>
                  <a:gd name="T22" fmla="*/ 0 w 124"/>
                  <a:gd name="T23" fmla="*/ 70 h 137"/>
                  <a:gd name="T24" fmla="*/ 18 w 124"/>
                  <a:gd name="T25" fmla="*/ 19 h 137"/>
                  <a:gd name="T26" fmla="*/ 66 w 124"/>
                  <a:gd name="T27" fmla="*/ 0 h 137"/>
                  <a:gd name="T28" fmla="*/ 108 w 124"/>
                  <a:gd name="T29" fmla="*/ 17 h 137"/>
                  <a:gd name="T30" fmla="*/ 124 w 124"/>
                  <a:gd name="T31" fmla="*/ 63 h 137"/>
                  <a:gd name="T32" fmla="*/ 102 w 124"/>
                  <a:gd name="T33" fmla="*/ 57 h 137"/>
                  <a:gd name="T34" fmla="*/ 92 w 124"/>
                  <a:gd name="T35" fmla="*/ 29 h 137"/>
                  <a:gd name="T36" fmla="*/ 66 w 124"/>
                  <a:gd name="T37" fmla="*/ 18 h 137"/>
                  <a:gd name="T38" fmla="*/ 36 w 124"/>
                  <a:gd name="T39" fmla="*/ 29 h 137"/>
                  <a:gd name="T40" fmla="*/ 24 w 124"/>
                  <a:gd name="T41" fmla="*/ 57 h 137"/>
                  <a:gd name="T42" fmla="*/ 102 w 124"/>
                  <a:gd name="T43" fmla="*/ 5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4" h="137">
                    <a:moveTo>
                      <a:pt x="124" y="63"/>
                    </a:moveTo>
                    <a:lnTo>
                      <a:pt x="124" y="74"/>
                    </a:lnTo>
                    <a:lnTo>
                      <a:pt x="23" y="74"/>
                    </a:lnTo>
                    <a:cubicBezTo>
                      <a:pt x="24" y="88"/>
                      <a:pt x="29" y="100"/>
                      <a:pt x="37" y="107"/>
                    </a:cubicBezTo>
                    <a:cubicBezTo>
                      <a:pt x="45" y="115"/>
                      <a:pt x="56" y="119"/>
                      <a:pt x="71" y="119"/>
                    </a:cubicBezTo>
                    <a:cubicBezTo>
                      <a:pt x="79" y="119"/>
                      <a:pt x="87" y="118"/>
                      <a:pt x="95" y="116"/>
                    </a:cubicBezTo>
                    <a:cubicBezTo>
                      <a:pt x="103" y="114"/>
                      <a:pt x="111" y="111"/>
                      <a:pt x="119" y="107"/>
                    </a:cubicBezTo>
                    <a:lnTo>
                      <a:pt x="119" y="127"/>
                    </a:lnTo>
                    <a:cubicBezTo>
                      <a:pt x="111" y="130"/>
                      <a:pt x="103" y="133"/>
                      <a:pt x="94" y="135"/>
                    </a:cubicBezTo>
                    <a:cubicBezTo>
                      <a:pt x="86" y="136"/>
                      <a:pt x="78" y="137"/>
                      <a:pt x="69" y="137"/>
                    </a:cubicBezTo>
                    <a:cubicBezTo>
                      <a:pt x="48" y="137"/>
                      <a:pt x="31" y="131"/>
                      <a:pt x="19" y="119"/>
                    </a:cubicBezTo>
                    <a:cubicBezTo>
                      <a:pt x="6" y="107"/>
                      <a:pt x="0" y="90"/>
                      <a:pt x="0" y="70"/>
                    </a:cubicBezTo>
                    <a:cubicBezTo>
                      <a:pt x="0" y="49"/>
                      <a:pt x="6" y="32"/>
                      <a:pt x="18" y="19"/>
                    </a:cubicBezTo>
                    <a:cubicBezTo>
                      <a:pt x="30" y="7"/>
                      <a:pt x="46" y="0"/>
                      <a:pt x="66" y="0"/>
                    </a:cubicBezTo>
                    <a:cubicBezTo>
                      <a:pt x="83" y="0"/>
                      <a:pt x="98" y="6"/>
                      <a:pt x="108" y="17"/>
                    </a:cubicBezTo>
                    <a:cubicBezTo>
                      <a:pt x="119" y="29"/>
                      <a:pt x="124" y="44"/>
                      <a:pt x="124" y="63"/>
                    </a:cubicBezTo>
                    <a:close/>
                    <a:moveTo>
                      <a:pt x="102" y="57"/>
                    </a:moveTo>
                    <a:cubicBezTo>
                      <a:pt x="102" y="45"/>
                      <a:pt x="98" y="36"/>
                      <a:pt x="92" y="29"/>
                    </a:cubicBezTo>
                    <a:cubicBezTo>
                      <a:pt x="85" y="22"/>
                      <a:pt x="77" y="18"/>
                      <a:pt x="66" y="18"/>
                    </a:cubicBezTo>
                    <a:cubicBezTo>
                      <a:pt x="54" y="18"/>
                      <a:pt x="44" y="22"/>
                      <a:pt x="36" y="29"/>
                    </a:cubicBezTo>
                    <a:cubicBezTo>
                      <a:pt x="29" y="35"/>
                      <a:pt x="25" y="45"/>
                      <a:pt x="24" y="57"/>
                    </a:cubicBezTo>
                    <a:lnTo>
                      <a:pt x="102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85">
                <a:extLst>
                  <a:ext uri="{FF2B5EF4-FFF2-40B4-BE49-F238E27FC236}">
                    <a16:creationId xmlns:a16="http://schemas.microsoft.com/office/drawing/2014/main" id="{343DC7B7-33BF-458C-ACEC-3AEBCC7DB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7" y="1535"/>
                <a:ext cx="45" cy="108"/>
              </a:xfrm>
              <a:custGeom>
                <a:avLst/>
                <a:gdLst>
                  <a:gd name="T0" fmla="*/ 63 w 95"/>
                  <a:gd name="T1" fmla="*/ 50 h 230"/>
                  <a:gd name="T2" fmla="*/ 85 w 95"/>
                  <a:gd name="T3" fmla="*/ 50 h 230"/>
                  <a:gd name="T4" fmla="*/ 58 w 95"/>
                  <a:gd name="T5" fmla="*/ 183 h 230"/>
                  <a:gd name="T6" fmla="*/ 58 w 95"/>
                  <a:gd name="T7" fmla="*/ 184 h 230"/>
                  <a:gd name="T8" fmla="*/ 48 w 95"/>
                  <a:gd name="T9" fmla="*/ 214 h 230"/>
                  <a:gd name="T10" fmla="*/ 32 w 95"/>
                  <a:gd name="T11" fmla="*/ 226 h 230"/>
                  <a:gd name="T12" fmla="*/ 8 w 95"/>
                  <a:gd name="T13" fmla="*/ 230 h 230"/>
                  <a:gd name="T14" fmla="*/ 0 w 95"/>
                  <a:gd name="T15" fmla="*/ 230 h 230"/>
                  <a:gd name="T16" fmla="*/ 3 w 95"/>
                  <a:gd name="T17" fmla="*/ 212 h 230"/>
                  <a:gd name="T18" fmla="*/ 9 w 95"/>
                  <a:gd name="T19" fmla="*/ 212 h 230"/>
                  <a:gd name="T20" fmla="*/ 27 w 95"/>
                  <a:gd name="T21" fmla="*/ 207 h 230"/>
                  <a:gd name="T22" fmla="*/ 36 w 95"/>
                  <a:gd name="T23" fmla="*/ 183 h 230"/>
                  <a:gd name="T24" fmla="*/ 63 w 95"/>
                  <a:gd name="T25" fmla="*/ 50 h 230"/>
                  <a:gd name="T26" fmla="*/ 73 w 95"/>
                  <a:gd name="T27" fmla="*/ 0 h 230"/>
                  <a:gd name="T28" fmla="*/ 95 w 95"/>
                  <a:gd name="T29" fmla="*/ 0 h 230"/>
                  <a:gd name="T30" fmla="*/ 89 w 95"/>
                  <a:gd name="T31" fmla="*/ 27 h 230"/>
                  <a:gd name="T32" fmla="*/ 68 w 95"/>
                  <a:gd name="T33" fmla="*/ 27 h 230"/>
                  <a:gd name="T34" fmla="*/ 73 w 95"/>
                  <a:gd name="T3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230">
                    <a:moveTo>
                      <a:pt x="63" y="50"/>
                    </a:moveTo>
                    <a:lnTo>
                      <a:pt x="85" y="50"/>
                    </a:lnTo>
                    <a:lnTo>
                      <a:pt x="58" y="183"/>
                    </a:lnTo>
                    <a:lnTo>
                      <a:pt x="58" y="184"/>
                    </a:lnTo>
                    <a:cubicBezTo>
                      <a:pt x="55" y="198"/>
                      <a:pt x="52" y="209"/>
                      <a:pt x="48" y="214"/>
                    </a:cubicBezTo>
                    <a:cubicBezTo>
                      <a:pt x="44" y="219"/>
                      <a:pt x="39" y="223"/>
                      <a:pt x="32" y="226"/>
                    </a:cubicBezTo>
                    <a:cubicBezTo>
                      <a:pt x="26" y="229"/>
                      <a:pt x="17" y="230"/>
                      <a:pt x="8" y="230"/>
                    </a:cubicBezTo>
                    <a:lnTo>
                      <a:pt x="0" y="230"/>
                    </a:lnTo>
                    <a:lnTo>
                      <a:pt x="3" y="212"/>
                    </a:lnTo>
                    <a:lnTo>
                      <a:pt x="9" y="212"/>
                    </a:lnTo>
                    <a:cubicBezTo>
                      <a:pt x="18" y="212"/>
                      <a:pt x="24" y="210"/>
                      <a:pt x="27" y="207"/>
                    </a:cubicBezTo>
                    <a:cubicBezTo>
                      <a:pt x="31" y="203"/>
                      <a:pt x="34" y="195"/>
                      <a:pt x="36" y="183"/>
                    </a:cubicBezTo>
                    <a:lnTo>
                      <a:pt x="63" y="50"/>
                    </a:lnTo>
                    <a:close/>
                    <a:moveTo>
                      <a:pt x="73" y="0"/>
                    </a:moveTo>
                    <a:lnTo>
                      <a:pt x="95" y="0"/>
                    </a:lnTo>
                    <a:lnTo>
                      <a:pt x="89" y="27"/>
                    </a:lnTo>
                    <a:lnTo>
                      <a:pt x="68" y="27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Rectangle 186">
                <a:extLst>
                  <a:ext uri="{FF2B5EF4-FFF2-40B4-BE49-F238E27FC236}">
                    <a16:creationId xmlns:a16="http://schemas.microsoft.com/office/drawing/2014/main" id="{67398A5F-137E-4D28-91DE-102BB2298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5" y="1815"/>
                <a:ext cx="295" cy="256"/>
              </a:xfrm>
              <a:prstGeom prst="rect">
                <a:avLst/>
              </a:prstGeom>
              <a:solidFill>
                <a:srgbClr val="FFE6D5"/>
              </a:solidFill>
              <a:ln w="14288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87">
                <a:extLst>
                  <a:ext uri="{FF2B5EF4-FFF2-40B4-BE49-F238E27FC236}">
                    <a16:creationId xmlns:a16="http://schemas.microsoft.com/office/drawing/2014/main" id="{6FCACEB2-E606-4104-8185-FF900FB62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3" y="1892"/>
                <a:ext cx="15" cy="110"/>
              </a:xfrm>
              <a:custGeom>
                <a:avLst/>
                <a:gdLst>
                  <a:gd name="T0" fmla="*/ 0 w 32"/>
                  <a:gd name="T1" fmla="*/ 65 h 234"/>
                  <a:gd name="T2" fmla="*/ 32 w 32"/>
                  <a:gd name="T3" fmla="*/ 65 h 234"/>
                  <a:gd name="T4" fmla="*/ 32 w 32"/>
                  <a:gd name="T5" fmla="*/ 234 h 234"/>
                  <a:gd name="T6" fmla="*/ 0 w 32"/>
                  <a:gd name="T7" fmla="*/ 234 h 234"/>
                  <a:gd name="T8" fmla="*/ 0 w 32"/>
                  <a:gd name="T9" fmla="*/ 65 h 234"/>
                  <a:gd name="T10" fmla="*/ 0 w 32"/>
                  <a:gd name="T11" fmla="*/ 0 h 234"/>
                  <a:gd name="T12" fmla="*/ 32 w 32"/>
                  <a:gd name="T13" fmla="*/ 0 h 234"/>
                  <a:gd name="T14" fmla="*/ 32 w 32"/>
                  <a:gd name="T15" fmla="*/ 35 h 234"/>
                  <a:gd name="T16" fmla="*/ 0 w 32"/>
                  <a:gd name="T17" fmla="*/ 35 h 234"/>
                  <a:gd name="T18" fmla="*/ 0 w 32"/>
                  <a:gd name="T1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34">
                    <a:moveTo>
                      <a:pt x="0" y="65"/>
                    </a:moveTo>
                    <a:lnTo>
                      <a:pt x="32" y="65"/>
                    </a:lnTo>
                    <a:lnTo>
                      <a:pt x="32" y="234"/>
                    </a:lnTo>
                    <a:lnTo>
                      <a:pt x="0" y="234"/>
                    </a:lnTo>
                    <a:lnTo>
                      <a:pt x="0" y="65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Freeform 188">
                <a:extLst>
                  <a:ext uri="{FF2B5EF4-FFF2-40B4-BE49-F238E27FC236}">
                    <a16:creationId xmlns:a16="http://schemas.microsoft.com/office/drawing/2014/main" id="{F48B26AB-79C5-4F9F-845E-89BE691B9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1984"/>
                <a:ext cx="24" cy="35"/>
              </a:xfrm>
              <a:custGeom>
                <a:avLst/>
                <a:gdLst>
                  <a:gd name="T0" fmla="*/ 7 w 24"/>
                  <a:gd name="T1" fmla="*/ 0 h 35"/>
                  <a:gd name="T2" fmla="*/ 24 w 24"/>
                  <a:gd name="T3" fmla="*/ 0 h 35"/>
                  <a:gd name="T4" fmla="*/ 24 w 24"/>
                  <a:gd name="T5" fmla="*/ 12 h 35"/>
                  <a:gd name="T6" fmla="*/ 11 w 24"/>
                  <a:gd name="T7" fmla="*/ 35 h 35"/>
                  <a:gd name="T8" fmla="*/ 0 w 24"/>
                  <a:gd name="T9" fmla="*/ 35 h 35"/>
                  <a:gd name="T10" fmla="*/ 7 w 24"/>
                  <a:gd name="T11" fmla="*/ 12 h 35"/>
                  <a:gd name="T12" fmla="*/ 7 w 2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7" y="0"/>
                    </a:moveTo>
                    <a:lnTo>
                      <a:pt x="24" y="0"/>
                    </a:lnTo>
                    <a:lnTo>
                      <a:pt x="24" y="12"/>
                    </a:lnTo>
                    <a:lnTo>
                      <a:pt x="11" y="35"/>
                    </a:lnTo>
                    <a:lnTo>
                      <a:pt x="0" y="35"/>
                    </a:lnTo>
                    <a:lnTo>
                      <a:pt x="7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Freeform 189">
                <a:extLst>
                  <a:ext uri="{FF2B5EF4-FFF2-40B4-BE49-F238E27FC236}">
                    <a16:creationId xmlns:a16="http://schemas.microsoft.com/office/drawing/2014/main" id="{D385EF38-4EA8-4C05-9C57-87FAECB34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892"/>
                <a:ext cx="34" cy="140"/>
              </a:xfrm>
              <a:custGeom>
                <a:avLst/>
                <a:gdLst>
                  <a:gd name="T0" fmla="*/ 40 w 72"/>
                  <a:gd name="T1" fmla="*/ 65 h 299"/>
                  <a:gd name="T2" fmla="*/ 72 w 72"/>
                  <a:gd name="T3" fmla="*/ 65 h 299"/>
                  <a:gd name="T4" fmla="*/ 72 w 72"/>
                  <a:gd name="T5" fmla="*/ 237 h 299"/>
                  <a:gd name="T6" fmla="*/ 58 w 72"/>
                  <a:gd name="T7" fmla="*/ 284 h 299"/>
                  <a:gd name="T8" fmla="*/ 13 w 72"/>
                  <a:gd name="T9" fmla="*/ 299 h 299"/>
                  <a:gd name="T10" fmla="*/ 0 w 72"/>
                  <a:gd name="T11" fmla="*/ 299 h 299"/>
                  <a:gd name="T12" fmla="*/ 0 w 72"/>
                  <a:gd name="T13" fmla="*/ 275 h 299"/>
                  <a:gd name="T14" fmla="*/ 9 w 72"/>
                  <a:gd name="T15" fmla="*/ 275 h 299"/>
                  <a:gd name="T16" fmla="*/ 34 w 72"/>
                  <a:gd name="T17" fmla="*/ 268 h 299"/>
                  <a:gd name="T18" fmla="*/ 40 w 72"/>
                  <a:gd name="T19" fmla="*/ 237 h 299"/>
                  <a:gd name="T20" fmla="*/ 40 w 72"/>
                  <a:gd name="T21" fmla="*/ 65 h 299"/>
                  <a:gd name="T22" fmla="*/ 40 w 72"/>
                  <a:gd name="T23" fmla="*/ 0 h 299"/>
                  <a:gd name="T24" fmla="*/ 72 w 72"/>
                  <a:gd name="T25" fmla="*/ 0 h 299"/>
                  <a:gd name="T26" fmla="*/ 72 w 72"/>
                  <a:gd name="T27" fmla="*/ 35 h 299"/>
                  <a:gd name="T28" fmla="*/ 40 w 72"/>
                  <a:gd name="T29" fmla="*/ 35 h 299"/>
                  <a:gd name="T30" fmla="*/ 40 w 72"/>
                  <a:gd name="T3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299">
                    <a:moveTo>
                      <a:pt x="40" y="65"/>
                    </a:moveTo>
                    <a:lnTo>
                      <a:pt x="72" y="65"/>
                    </a:lnTo>
                    <a:lnTo>
                      <a:pt x="72" y="237"/>
                    </a:lnTo>
                    <a:cubicBezTo>
                      <a:pt x="72" y="259"/>
                      <a:pt x="68" y="274"/>
                      <a:pt x="58" y="284"/>
                    </a:cubicBezTo>
                    <a:cubicBezTo>
                      <a:pt x="49" y="294"/>
                      <a:pt x="34" y="299"/>
                      <a:pt x="13" y="299"/>
                    </a:cubicBezTo>
                    <a:lnTo>
                      <a:pt x="0" y="299"/>
                    </a:lnTo>
                    <a:lnTo>
                      <a:pt x="0" y="275"/>
                    </a:lnTo>
                    <a:lnTo>
                      <a:pt x="9" y="275"/>
                    </a:lnTo>
                    <a:cubicBezTo>
                      <a:pt x="21" y="275"/>
                      <a:pt x="29" y="273"/>
                      <a:pt x="34" y="268"/>
                    </a:cubicBezTo>
                    <a:cubicBezTo>
                      <a:pt x="38" y="263"/>
                      <a:pt x="40" y="253"/>
                      <a:pt x="40" y="237"/>
                    </a:cubicBezTo>
                    <a:lnTo>
                      <a:pt x="40" y="65"/>
                    </a:lnTo>
                    <a:close/>
                    <a:moveTo>
                      <a:pt x="40" y="0"/>
                    </a:moveTo>
                    <a:lnTo>
                      <a:pt x="72" y="0"/>
                    </a:lnTo>
                    <a:lnTo>
                      <a:pt x="72" y="35"/>
                    </a:lnTo>
                    <a:lnTo>
                      <a:pt x="40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Freeform 190">
                <a:extLst>
                  <a:ext uri="{FF2B5EF4-FFF2-40B4-BE49-F238E27FC236}">
                    <a16:creationId xmlns:a16="http://schemas.microsoft.com/office/drawing/2014/main" id="{F6EB6C35-805B-41F3-A6D4-6410EF731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6" y="1813"/>
                <a:ext cx="76" cy="82"/>
              </a:xfrm>
              <a:custGeom>
                <a:avLst/>
                <a:gdLst>
                  <a:gd name="T0" fmla="*/ 81 w 163"/>
                  <a:gd name="T1" fmla="*/ 24 h 174"/>
                  <a:gd name="T2" fmla="*/ 49 w 163"/>
                  <a:gd name="T3" fmla="*/ 110 h 174"/>
                  <a:gd name="T4" fmla="*/ 114 w 163"/>
                  <a:gd name="T5" fmla="*/ 110 h 174"/>
                  <a:gd name="T6" fmla="*/ 81 w 163"/>
                  <a:gd name="T7" fmla="*/ 24 h 174"/>
                  <a:gd name="T8" fmla="*/ 68 w 163"/>
                  <a:gd name="T9" fmla="*/ 0 h 174"/>
                  <a:gd name="T10" fmla="*/ 95 w 163"/>
                  <a:gd name="T11" fmla="*/ 0 h 174"/>
                  <a:gd name="T12" fmla="*/ 163 w 163"/>
                  <a:gd name="T13" fmla="*/ 174 h 174"/>
                  <a:gd name="T14" fmla="*/ 138 w 163"/>
                  <a:gd name="T15" fmla="*/ 174 h 174"/>
                  <a:gd name="T16" fmla="*/ 122 w 163"/>
                  <a:gd name="T17" fmla="*/ 129 h 174"/>
                  <a:gd name="T18" fmla="*/ 42 w 163"/>
                  <a:gd name="T19" fmla="*/ 129 h 174"/>
                  <a:gd name="T20" fmla="*/ 25 w 163"/>
                  <a:gd name="T21" fmla="*/ 174 h 174"/>
                  <a:gd name="T22" fmla="*/ 0 w 163"/>
                  <a:gd name="T23" fmla="*/ 174 h 174"/>
                  <a:gd name="T24" fmla="*/ 68 w 163"/>
                  <a:gd name="T2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74">
                    <a:moveTo>
                      <a:pt x="81" y="24"/>
                    </a:moveTo>
                    <a:lnTo>
                      <a:pt x="49" y="110"/>
                    </a:lnTo>
                    <a:lnTo>
                      <a:pt x="114" y="110"/>
                    </a:lnTo>
                    <a:lnTo>
                      <a:pt x="81" y="24"/>
                    </a:lnTo>
                    <a:close/>
                    <a:moveTo>
                      <a:pt x="68" y="0"/>
                    </a:moveTo>
                    <a:lnTo>
                      <a:pt x="95" y="0"/>
                    </a:lnTo>
                    <a:lnTo>
                      <a:pt x="163" y="174"/>
                    </a:lnTo>
                    <a:lnTo>
                      <a:pt x="138" y="174"/>
                    </a:lnTo>
                    <a:lnTo>
                      <a:pt x="122" y="129"/>
                    </a:lnTo>
                    <a:lnTo>
                      <a:pt x="42" y="129"/>
                    </a:lnTo>
                    <a:lnTo>
                      <a:pt x="25" y="174"/>
                    </a:lnTo>
                    <a:lnTo>
                      <a:pt x="0" y="17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Freeform 191">
                <a:extLst>
                  <a:ext uri="{FF2B5EF4-FFF2-40B4-BE49-F238E27FC236}">
                    <a16:creationId xmlns:a16="http://schemas.microsoft.com/office/drawing/2014/main" id="{FF51E590-67CA-4913-A5A9-8AC339877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" y="1832"/>
                <a:ext cx="56" cy="86"/>
              </a:xfrm>
              <a:custGeom>
                <a:avLst/>
                <a:gdLst>
                  <a:gd name="T0" fmla="*/ 97 w 119"/>
                  <a:gd name="T1" fmla="*/ 66 h 182"/>
                  <a:gd name="T2" fmla="*/ 88 w 119"/>
                  <a:gd name="T3" fmla="*/ 30 h 182"/>
                  <a:gd name="T4" fmla="*/ 60 w 119"/>
                  <a:gd name="T5" fmla="*/ 18 h 182"/>
                  <a:gd name="T6" fmla="*/ 33 w 119"/>
                  <a:gd name="T7" fmla="*/ 30 h 182"/>
                  <a:gd name="T8" fmla="*/ 23 w 119"/>
                  <a:gd name="T9" fmla="*/ 66 h 182"/>
                  <a:gd name="T10" fmla="*/ 33 w 119"/>
                  <a:gd name="T11" fmla="*/ 102 h 182"/>
                  <a:gd name="T12" fmla="*/ 60 w 119"/>
                  <a:gd name="T13" fmla="*/ 115 h 182"/>
                  <a:gd name="T14" fmla="*/ 88 w 119"/>
                  <a:gd name="T15" fmla="*/ 102 h 182"/>
                  <a:gd name="T16" fmla="*/ 97 w 119"/>
                  <a:gd name="T17" fmla="*/ 66 h 182"/>
                  <a:gd name="T18" fmla="*/ 119 w 119"/>
                  <a:gd name="T19" fmla="*/ 117 h 182"/>
                  <a:gd name="T20" fmla="*/ 104 w 119"/>
                  <a:gd name="T21" fmla="*/ 166 h 182"/>
                  <a:gd name="T22" fmla="*/ 58 w 119"/>
                  <a:gd name="T23" fmla="*/ 182 h 182"/>
                  <a:gd name="T24" fmla="*/ 36 w 119"/>
                  <a:gd name="T25" fmla="*/ 181 h 182"/>
                  <a:gd name="T26" fmla="*/ 16 w 119"/>
                  <a:gd name="T27" fmla="*/ 176 h 182"/>
                  <a:gd name="T28" fmla="*/ 16 w 119"/>
                  <a:gd name="T29" fmla="*/ 155 h 182"/>
                  <a:gd name="T30" fmla="*/ 35 w 119"/>
                  <a:gd name="T31" fmla="*/ 162 h 182"/>
                  <a:gd name="T32" fmla="*/ 54 w 119"/>
                  <a:gd name="T33" fmla="*/ 165 h 182"/>
                  <a:gd name="T34" fmla="*/ 87 w 119"/>
                  <a:gd name="T35" fmla="*/ 154 h 182"/>
                  <a:gd name="T36" fmla="*/ 97 w 119"/>
                  <a:gd name="T37" fmla="*/ 121 h 182"/>
                  <a:gd name="T38" fmla="*/ 97 w 119"/>
                  <a:gd name="T39" fmla="*/ 110 h 182"/>
                  <a:gd name="T40" fmla="*/ 80 w 119"/>
                  <a:gd name="T41" fmla="*/ 127 h 182"/>
                  <a:gd name="T42" fmla="*/ 55 w 119"/>
                  <a:gd name="T43" fmla="*/ 133 h 182"/>
                  <a:gd name="T44" fmla="*/ 15 w 119"/>
                  <a:gd name="T45" fmla="*/ 115 h 182"/>
                  <a:gd name="T46" fmla="*/ 0 w 119"/>
                  <a:gd name="T47" fmla="*/ 66 h 182"/>
                  <a:gd name="T48" fmla="*/ 15 w 119"/>
                  <a:gd name="T49" fmla="*/ 18 h 182"/>
                  <a:gd name="T50" fmla="*/ 55 w 119"/>
                  <a:gd name="T51" fmla="*/ 0 h 182"/>
                  <a:gd name="T52" fmla="*/ 80 w 119"/>
                  <a:gd name="T53" fmla="*/ 5 h 182"/>
                  <a:gd name="T54" fmla="*/ 97 w 119"/>
                  <a:gd name="T55" fmla="*/ 23 h 182"/>
                  <a:gd name="T56" fmla="*/ 97 w 119"/>
                  <a:gd name="T57" fmla="*/ 3 h 182"/>
                  <a:gd name="T58" fmla="*/ 119 w 119"/>
                  <a:gd name="T59" fmla="*/ 3 h 182"/>
                  <a:gd name="T60" fmla="*/ 119 w 119"/>
                  <a:gd name="T61" fmla="*/ 11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182">
                    <a:moveTo>
                      <a:pt x="97" y="66"/>
                    </a:moveTo>
                    <a:cubicBezTo>
                      <a:pt x="97" y="51"/>
                      <a:pt x="94" y="39"/>
                      <a:pt x="88" y="30"/>
                    </a:cubicBezTo>
                    <a:cubicBezTo>
                      <a:pt x="81" y="22"/>
                      <a:pt x="72" y="18"/>
                      <a:pt x="60" y="18"/>
                    </a:cubicBezTo>
                    <a:cubicBezTo>
                      <a:pt x="48" y="18"/>
                      <a:pt x="39" y="22"/>
                      <a:pt x="33" y="30"/>
                    </a:cubicBezTo>
                    <a:cubicBezTo>
                      <a:pt x="26" y="39"/>
                      <a:pt x="23" y="51"/>
                      <a:pt x="23" y="66"/>
                    </a:cubicBezTo>
                    <a:cubicBezTo>
                      <a:pt x="23" y="82"/>
                      <a:pt x="26" y="94"/>
                      <a:pt x="33" y="102"/>
                    </a:cubicBezTo>
                    <a:cubicBezTo>
                      <a:pt x="39" y="111"/>
                      <a:pt x="48" y="115"/>
                      <a:pt x="60" y="115"/>
                    </a:cubicBezTo>
                    <a:cubicBezTo>
                      <a:pt x="72" y="115"/>
                      <a:pt x="81" y="111"/>
                      <a:pt x="88" y="102"/>
                    </a:cubicBezTo>
                    <a:cubicBezTo>
                      <a:pt x="94" y="94"/>
                      <a:pt x="97" y="82"/>
                      <a:pt x="97" y="66"/>
                    </a:cubicBezTo>
                    <a:close/>
                    <a:moveTo>
                      <a:pt x="119" y="117"/>
                    </a:moveTo>
                    <a:cubicBezTo>
                      <a:pt x="119" y="139"/>
                      <a:pt x="114" y="155"/>
                      <a:pt x="104" y="166"/>
                    </a:cubicBezTo>
                    <a:cubicBezTo>
                      <a:pt x="94" y="177"/>
                      <a:pt x="79" y="182"/>
                      <a:pt x="58" y="182"/>
                    </a:cubicBezTo>
                    <a:cubicBezTo>
                      <a:pt x="50" y="182"/>
                      <a:pt x="43" y="182"/>
                      <a:pt x="36" y="181"/>
                    </a:cubicBezTo>
                    <a:cubicBezTo>
                      <a:pt x="29" y="180"/>
                      <a:pt x="23" y="178"/>
                      <a:pt x="16" y="176"/>
                    </a:cubicBezTo>
                    <a:lnTo>
                      <a:pt x="16" y="155"/>
                    </a:lnTo>
                    <a:cubicBezTo>
                      <a:pt x="23" y="158"/>
                      <a:pt x="29" y="161"/>
                      <a:pt x="35" y="162"/>
                    </a:cubicBezTo>
                    <a:cubicBezTo>
                      <a:pt x="42" y="164"/>
                      <a:pt x="48" y="165"/>
                      <a:pt x="54" y="165"/>
                    </a:cubicBezTo>
                    <a:cubicBezTo>
                      <a:pt x="69" y="165"/>
                      <a:pt x="80" y="161"/>
                      <a:pt x="87" y="154"/>
                    </a:cubicBezTo>
                    <a:cubicBezTo>
                      <a:pt x="94" y="146"/>
                      <a:pt x="97" y="135"/>
                      <a:pt x="97" y="121"/>
                    </a:cubicBezTo>
                    <a:lnTo>
                      <a:pt x="97" y="110"/>
                    </a:lnTo>
                    <a:cubicBezTo>
                      <a:pt x="93" y="118"/>
                      <a:pt x="87" y="123"/>
                      <a:pt x="80" y="127"/>
                    </a:cubicBezTo>
                    <a:cubicBezTo>
                      <a:pt x="73" y="131"/>
                      <a:pt x="65" y="133"/>
                      <a:pt x="55" y="133"/>
                    </a:cubicBezTo>
                    <a:cubicBezTo>
                      <a:pt x="38" y="133"/>
                      <a:pt x="25" y="127"/>
                      <a:pt x="15" y="115"/>
                    </a:cubicBezTo>
                    <a:cubicBezTo>
                      <a:pt x="5" y="103"/>
                      <a:pt x="0" y="86"/>
                      <a:pt x="0" y="66"/>
                    </a:cubicBezTo>
                    <a:cubicBezTo>
                      <a:pt x="0" y="46"/>
                      <a:pt x="5" y="30"/>
                      <a:pt x="15" y="18"/>
                    </a:cubicBezTo>
                    <a:cubicBezTo>
                      <a:pt x="25" y="6"/>
                      <a:pt x="38" y="0"/>
                      <a:pt x="55" y="0"/>
                    </a:cubicBezTo>
                    <a:cubicBezTo>
                      <a:pt x="65" y="0"/>
                      <a:pt x="73" y="1"/>
                      <a:pt x="80" y="5"/>
                    </a:cubicBezTo>
                    <a:cubicBezTo>
                      <a:pt x="87" y="9"/>
                      <a:pt x="93" y="15"/>
                      <a:pt x="97" y="23"/>
                    </a:cubicBezTo>
                    <a:lnTo>
                      <a:pt x="97" y="3"/>
                    </a:lnTo>
                    <a:lnTo>
                      <a:pt x="119" y="3"/>
                    </a:lnTo>
                    <a:lnTo>
                      <a:pt x="11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Freeform 192">
                <a:extLst>
                  <a:ext uri="{FF2B5EF4-FFF2-40B4-BE49-F238E27FC236}">
                    <a16:creationId xmlns:a16="http://schemas.microsoft.com/office/drawing/2014/main" id="{BF1EB827-58E6-4662-B5CA-AB79E73AA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2" y="1832"/>
                <a:ext cx="58" cy="64"/>
              </a:xfrm>
              <a:custGeom>
                <a:avLst/>
                <a:gdLst>
                  <a:gd name="T0" fmla="*/ 123 w 123"/>
                  <a:gd name="T1" fmla="*/ 62 h 136"/>
                  <a:gd name="T2" fmla="*/ 123 w 123"/>
                  <a:gd name="T3" fmla="*/ 73 h 136"/>
                  <a:gd name="T4" fmla="*/ 23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5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8 w 123"/>
                  <a:gd name="T21" fmla="*/ 118 h 136"/>
                  <a:gd name="T22" fmla="*/ 0 w 123"/>
                  <a:gd name="T23" fmla="*/ 69 h 136"/>
                  <a:gd name="T24" fmla="*/ 18 w 123"/>
                  <a:gd name="T25" fmla="*/ 18 h 136"/>
                  <a:gd name="T26" fmla="*/ 65 w 123"/>
                  <a:gd name="T27" fmla="*/ 0 h 136"/>
                  <a:gd name="T28" fmla="*/ 108 w 123"/>
                  <a:gd name="T29" fmla="*/ 17 h 136"/>
                  <a:gd name="T30" fmla="*/ 123 w 123"/>
                  <a:gd name="T31" fmla="*/ 62 h 136"/>
                  <a:gd name="T32" fmla="*/ 102 w 123"/>
                  <a:gd name="T33" fmla="*/ 56 h 136"/>
                  <a:gd name="T34" fmla="*/ 91 w 123"/>
                  <a:gd name="T35" fmla="*/ 28 h 136"/>
                  <a:gd name="T36" fmla="*/ 65 w 123"/>
                  <a:gd name="T37" fmla="*/ 18 h 136"/>
                  <a:gd name="T38" fmla="*/ 36 w 123"/>
                  <a:gd name="T39" fmla="*/ 28 h 136"/>
                  <a:gd name="T40" fmla="*/ 23 w 123"/>
                  <a:gd name="T41" fmla="*/ 56 h 136"/>
                  <a:gd name="T42" fmla="*/ 102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2"/>
                    </a:moveTo>
                    <a:lnTo>
                      <a:pt x="123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4" y="114"/>
                      <a:pt x="56" y="118"/>
                      <a:pt x="70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1" y="110"/>
                      <a:pt x="118" y="106"/>
                    </a:cubicBezTo>
                    <a:lnTo>
                      <a:pt x="118" y="126"/>
                    </a:lnTo>
                    <a:cubicBezTo>
                      <a:pt x="110" y="130"/>
                      <a:pt x="102" y="132"/>
                      <a:pt x="94" y="134"/>
                    </a:cubicBezTo>
                    <a:cubicBezTo>
                      <a:pt x="86" y="135"/>
                      <a:pt x="78" y="136"/>
                      <a:pt x="69" y="136"/>
                    </a:cubicBezTo>
                    <a:cubicBezTo>
                      <a:pt x="48" y="136"/>
                      <a:pt x="31" y="130"/>
                      <a:pt x="18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8" y="18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3" y="43"/>
                      <a:pt x="123" y="62"/>
                    </a:cubicBezTo>
                    <a:close/>
                    <a:moveTo>
                      <a:pt x="102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5" y="18"/>
                    </a:cubicBezTo>
                    <a:cubicBezTo>
                      <a:pt x="53" y="18"/>
                      <a:pt x="43" y="21"/>
                      <a:pt x="36" y="28"/>
                    </a:cubicBezTo>
                    <a:cubicBezTo>
                      <a:pt x="29" y="35"/>
                      <a:pt x="25" y="44"/>
                      <a:pt x="23" y="56"/>
                    </a:cubicBezTo>
                    <a:lnTo>
                      <a:pt x="10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8" name="Freeform 193">
                <a:extLst>
                  <a:ext uri="{FF2B5EF4-FFF2-40B4-BE49-F238E27FC236}">
                    <a16:creationId xmlns:a16="http://schemas.microsoft.com/office/drawing/2014/main" id="{1D7AEF21-C3DF-446F-A9E6-63DFFC965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832"/>
                <a:ext cx="53" cy="63"/>
              </a:xfrm>
              <a:custGeom>
                <a:avLst/>
                <a:gdLst>
                  <a:gd name="T0" fmla="*/ 111 w 111"/>
                  <a:gd name="T1" fmla="*/ 54 h 133"/>
                  <a:gd name="T2" fmla="*/ 111 w 111"/>
                  <a:gd name="T3" fmla="*/ 133 h 133"/>
                  <a:gd name="T4" fmla="*/ 89 w 111"/>
                  <a:gd name="T5" fmla="*/ 133 h 133"/>
                  <a:gd name="T6" fmla="*/ 89 w 111"/>
                  <a:gd name="T7" fmla="*/ 55 h 133"/>
                  <a:gd name="T8" fmla="*/ 82 w 111"/>
                  <a:gd name="T9" fmla="*/ 27 h 133"/>
                  <a:gd name="T10" fmla="*/ 60 w 111"/>
                  <a:gd name="T11" fmla="*/ 18 h 133"/>
                  <a:gd name="T12" fmla="*/ 32 w 111"/>
                  <a:gd name="T13" fmla="*/ 29 h 133"/>
                  <a:gd name="T14" fmla="*/ 22 w 111"/>
                  <a:gd name="T15" fmla="*/ 59 h 133"/>
                  <a:gd name="T16" fmla="*/ 22 w 111"/>
                  <a:gd name="T17" fmla="*/ 133 h 133"/>
                  <a:gd name="T18" fmla="*/ 0 w 111"/>
                  <a:gd name="T19" fmla="*/ 133 h 133"/>
                  <a:gd name="T20" fmla="*/ 0 w 111"/>
                  <a:gd name="T21" fmla="*/ 3 h 133"/>
                  <a:gd name="T22" fmla="*/ 22 w 111"/>
                  <a:gd name="T23" fmla="*/ 3 h 133"/>
                  <a:gd name="T24" fmla="*/ 22 w 111"/>
                  <a:gd name="T25" fmla="*/ 23 h 133"/>
                  <a:gd name="T26" fmla="*/ 40 w 111"/>
                  <a:gd name="T27" fmla="*/ 5 h 133"/>
                  <a:gd name="T28" fmla="*/ 65 w 111"/>
                  <a:gd name="T29" fmla="*/ 0 h 133"/>
                  <a:gd name="T30" fmla="*/ 99 w 111"/>
                  <a:gd name="T31" fmla="*/ 14 h 133"/>
                  <a:gd name="T32" fmla="*/ 111 w 111"/>
                  <a:gd name="T33" fmla="*/ 5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33">
                    <a:moveTo>
                      <a:pt x="111" y="54"/>
                    </a:moveTo>
                    <a:lnTo>
                      <a:pt x="111" y="133"/>
                    </a:lnTo>
                    <a:lnTo>
                      <a:pt x="89" y="133"/>
                    </a:lnTo>
                    <a:lnTo>
                      <a:pt x="89" y="55"/>
                    </a:lnTo>
                    <a:cubicBezTo>
                      <a:pt x="89" y="43"/>
                      <a:pt x="87" y="34"/>
                      <a:pt x="82" y="27"/>
                    </a:cubicBezTo>
                    <a:cubicBezTo>
                      <a:pt x="77" y="21"/>
                      <a:pt x="70" y="18"/>
                      <a:pt x="60" y="18"/>
                    </a:cubicBezTo>
                    <a:cubicBezTo>
                      <a:pt x="48" y="18"/>
                      <a:pt x="39" y="22"/>
                      <a:pt x="32" y="29"/>
                    </a:cubicBezTo>
                    <a:cubicBezTo>
                      <a:pt x="25" y="37"/>
                      <a:pt x="22" y="47"/>
                      <a:pt x="22" y="59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5"/>
                    </a:cubicBezTo>
                    <a:cubicBezTo>
                      <a:pt x="47" y="2"/>
                      <a:pt x="55" y="0"/>
                      <a:pt x="65" y="0"/>
                    </a:cubicBezTo>
                    <a:cubicBezTo>
                      <a:pt x="80" y="0"/>
                      <a:pt x="92" y="4"/>
                      <a:pt x="99" y="14"/>
                    </a:cubicBezTo>
                    <a:cubicBezTo>
                      <a:pt x="107" y="23"/>
                      <a:pt x="111" y="36"/>
                      <a:pt x="111" y="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9" name="Freeform 194">
                <a:extLst>
                  <a:ext uri="{FF2B5EF4-FFF2-40B4-BE49-F238E27FC236}">
                    <a16:creationId xmlns:a16="http://schemas.microsoft.com/office/drawing/2014/main" id="{C60F7014-E77E-40E3-9BAD-96A1B5516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" y="1816"/>
                <a:ext cx="39" cy="79"/>
              </a:xfrm>
              <a:custGeom>
                <a:avLst/>
                <a:gdLst>
                  <a:gd name="T0" fmla="*/ 38 w 83"/>
                  <a:gd name="T1" fmla="*/ 0 h 167"/>
                  <a:gd name="T2" fmla="*/ 38 w 83"/>
                  <a:gd name="T3" fmla="*/ 37 h 167"/>
                  <a:gd name="T4" fmla="*/ 83 w 83"/>
                  <a:gd name="T5" fmla="*/ 37 h 167"/>
                  <a:gd name="T6" fmla="*/ 83 w 83"/>
                  <a:gd name="T7" fmla="*/ 53 h 167"/>
                  <a:gd name="T8" fmla="*/ 38 w 83"/>
                  <a:gd name="T9" fmla="*/ 53 h 167"/>
                  <a:gd name="T10" fmla="*/ 38 w 83"/>
                  <a:gd name="T11" fmla="*/ 124 h 167"/>
                  <a:gd name="T12" fmla="*/ 42 w 83"/>
                  <a:gd name="T13" fmla="*/ 145 h 167"/>
                  <a:gd name="T14" fmla="*/ 60 w 83"/>
                  <a:gd name="T15" fmla="*/ 149 h 167"/>
                  <a:gd name="T16" fmla="*/ 83 w 83"/>
                  <a:gd name="T17" fmla="*/ 149 h 167"/>
                  <a:gd name="T18" fmla="*/ 83 w 83"/>
                  <a:gd name="T19" fmla="*/ 167 h 167"/>
                  <a:gd name="T20" fmla="*/ 60 w 83"/>
                  <a:gd name="T21" fmla="*/ 167 h 167"/>
                  <a:gd name="T22" fmla="*/ 25 w 83"/>
                  <a:gd name="T23" fmla="*/ 158 h 167"/>
                  <a:gd name="T24" fmla="*/ 16 w 83"/>
                  <a:gd name="T25" fmla="*/ 124 h 167"/>
                  <a:gd name="T26" fmla="*/ 16 w 83"/>
                  <a:gd name="T27" fmla="*/ 53 h 167"/>
                  <a:gd name="T28" fmla="*/ 0 w 83"/>
                  <a:gd name="T29" fmla="*/ 53 h 167"/>
                  <a:gd name="T30" fmla="*/ 0 w 83"/>
                  <a:gd name="T31" fmla="*/ 37 h 167"/>
                  <a:gd name="T32" fmla="*/ 16 w 83"/>
                  <a:gd name="T33" fmla="*/ 37 h 167"/>
                  <a:gd name="T34" fmla="*/ 16 w 83"/>
                  <a:gd name="T35" fmla="*/ 0 h 167"/>
                  <a:gd name="T36" fmla="*/ 38 w 83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7">
                    <a:moveTo>
                      <a:pt x="38" y="0"/>
                    </a:moveTo>
                    <a:lnTo>
                      <a:pt x="38" y="37"/>
                    </a:lnTo>
                    <a:lnTo>
                      <a:pt x="83" y="37"/>
                    </a:lnTo>
                    <a:lnTo>
                      <a:pt x="83" y="53"/>
                    </a:lnTo>
                    <a:lnTo>
                      <a:pt x="38" y="53"/>
                    </a:lnTo>
                    <a:lnTo>
                      <a:pt x="38" y="124"/>
                    </a:lnTo>
                    <a:cubicBezTo>
                      <a:pt x="38" y="135"/>
                      <a:pt x="39" y="141"/>
                      <a:pt x="42" y="145"/>
                    </a:cubicBezTo>
                    <a:cubicBezTo>
                      <a:pt x="45" y="148"/>
                      <a:pt x="51" y="149"/>
                      <a:pt x="60" y="149"/>
                    </a:cubicBezTo>
                    <a:lnTo>
                      <a:pt x="83" y="149"/>
                    </a:lnTo>
                    <a:lnTo>
                      <a:pt x="83" y="167"/>
                    </a:lnTo>
                    <a:lnTo>
                      <a:pt x="60" y="167"/>
                    </a:lnTo>
                    <a:cubicBezTo>
                      <a:pt x="44" y="167"/>
                      <a:pt x="32" y="164"/>
                      <a:pt x="25" y="158"/>
                    </a:cubicBezTo>
                    <a:cubicBezTo>
                      <a:pt x="19" y="152"/>
                      <a:pt x="16" y="140"/>
                      <a:pt x="16" y="124"/>
                    </a:cubicBezTo>
                    <a:lnTo>
                      <a:pt x="16" y="53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6" y="37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0" name="Freeform 195">
                <a:extLst>
                  <a:ext uri="{FF2B5EF4-FFF2-40B4-BE49-F238E27FC236}">
                    <a16:creationId xmlns:a16="http://schemas.microsoft.com/office/drawing/2014/main" id="{F9E1A608-56AA-4E3D-B780-CE235B237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5" y="1810"/>
                <a:ext cx="28" cy="85"/>
              </a:xfrm>
              <a:custGeom>
                <a:avLst/>
                <a:gdLst>
                  <a:gd name="T0" fmla="*/ 36 w 58"/>
                  <a:gd name="T1" fmla="*/ 0 h 181"/>
                  <a:gd name="T2" fmla="*/ 58 w 58"/>
                  <a:gd name="T3" fmla="*/ 0 h 181"/>
                  <a:gd name="T4" fmla="*/ 53 w 58"/>
                  <a:gd name="T5" fmla="*/ 27 h 181"/>
                  <a:gd name="T6" fmla="*/ 31 w 58"/>
                  <a:gd name="T7" fmla="*/ 27 h 181"/>
                  <a:gd name="T8" fmla="*/ 36 w 58"/>
                  <a:gd name="T9" fmla="*/ 0 h 181"/>
                  <a:gd name="T10" fmla="*/ 26 w 58"/>
                  <a:gd name="T11" fmla="*/ 51 h 181"/>
                  <a:gd name="T12" fmla="*/ 48 w 58"/>
                  <a:gd name="T13" fmla="*/ 51 h 181"/>
                  <a:gd name="T14" fmla="*/ 22 w 58"/>
                  <a:gd name="T15" fmla="*/ 181 h 181"/>
                  <a:gd name="T16" fmla="*/ 0 w 58"/>
                  <a:gd name="T17" fmla="*/ 181 h 181"/>
                  <a:gd name="T18" fmla="*/ 26 w 58"/>
                  <a:gd name="T19" fmla="*/ 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1">
                    <a:moveTo>
                      <a:pt x="36" y="0"/>
                    </a:moveTo>
                    <a:lnTo>
                      <a:pt x="58" y="0"/>
                    </a:lnTo>
                    <a:lnTo>
                      <a:pt x="53" y="27"/>
                    </a:lnTo>
                    <a:lnTo>
                      <a:pt x="31" y="27"/>
                    </a:lnTo>
                    <a:lnTo>
                      <a:pt x="36" y="0"/>
                    </a:lnTo>
                    <a:close/>
                    <a:moveTo>
                      <a:pt x="26" y="51"/>
                    </a:moveTo>
                    <a:lnTo>
                      <a:pt x="48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1" name="Freeform 196">
                <a:extLst>
                  <a:ext uri="{FF2B5EF4-FFF2-40B4-BE49-F238E27FC236}">
                    <a16:creationId xmlns:a16="http://schemas.microsoft.com/office/drawing/2014/main" id="{03D27767-7FEB-498E-AAF4-438645694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" y="1810"/>
                <a:ext cx="10" cy="85"/>
              </a:xfrm>
              <a:custGeom>
                <a:avLst/>
                <a:gdLst>
                  <a:gd name="T0" fmla="*/ 0 w 22"/>
                  <a:gd name="T1" fmla="*/ 51 h 181"/>
                  <a:gd name="T2" fmla="*/ 22 w 22"/>
                  <a:gd name="T3" fmla="*/ 51 h 181"/>
                  <a:gd name="T4" fmla="*/ 22 w 22"/>
                  <a:gd name="T5" fmla="*/ 181 h 181"/>
                  <a:gd name="T6" fmla="*/ 0 w 22"/>
                  <a:gd name="T7" fmla="*/ 181 h 181"/>
                  <a:gd name="T8" fmla="*/ 0 w 22"/>
                  <a:gd name="T9" fmla="*/ 51 h 181"/>
                  <a:gd name="T10" fmla="*/ 0 w 22"/>
                  <a:gd name="T11" fmla="*/ 0 h 181"/>
                  <a:gd name="T12" fmla="*/ 22 w 22"/>
                  <a:gd name="T13" fmla="*/ 0 h 181"/>
                  <a:gd name="T14" fmla="*/ 22 w 22"/>
                  <a:gd name="T15" fmla="*/ 27 h 181"/>
                  <a:gd name="T16" fmla="*/ 0 w 22"/>
                  <a:gd name="T17" fmla="*/ 27 h 181"/>
                  <a:gd name="T18" fmla="*/ 0 w 22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1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2" name="Freeform 197">
                <a:extLst>
                  <a:ext uri="{FF2B5EF4-FFF2-40B4-BE49-F238E27FC236}">
                    <a16:creationId xmlns:a16="http://schemas.microsoft.com/office/drawing/2014/main" id="{85F6E225-BF84-434B-938F-A44DBE62C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" y="1832"/>
                <a:ext cx="49" cy="64"/>
              </a:xfrm>
              <a:custGeom>
                <a:avLst/>
                <a:gdLst>
                  <a:gd name="T0" fmla="*/ 95 w 102"/>
                  <a:gd name="T1" fmla="*/ 7 h 136"/>
                  <a:gd name="T2" fmla="*/ 95 w 102"/>
                  <a:gd name="T3" fmla="*/ 27 h 136"/>
                  <a:gd name="T4" fmla="*/ 76 w 102"/>
                  <a:gd name="T5" fmla="*/ 20 h 136"/>
                  <a:gd name="T6" fmla="*/ 55 w 102"/>
                  <a:gd name="T7" fmla="*/ 18 h 136"/>
                  <a:gd name="T8" fmla="*/ 31 w 102"/>
                  <a:gd name="T9" fmla="*/ 22 h 136"/>
                  <a:gd name="T10" fmla="*/ 23 w 102"/>
                  <a:gd name="T11" fmla="*/ 37 h 136"/>
                  <a:gd name="T12" fmla="*/ 28 w 102"/>
                  <a:gd name="T13" fmla="*/ 49 h 136"/>
                  <a:gd name="T14" fmla="*/ 52 w 102"/>
                  <a:gd name="T15" fmla="*/ 57 h 136"/>
                  <a:gd name="T16" fmla="*/ 59 w 102"/>
                  <a:gd name="T17" fmla="*/ 58 h 136"/>
                  <a:gd name="T18" fmla="*/ 93 w 102"/>
                  <a:gd name="T19" fmla="*/ 72 h 136"/>
                  <a:gd name="T20" fmla="*/ 102 w 102"/>
                  <a:gd name="T21" fmla="*/ 97 h 136"/>
                  <a:gd name="T22" fmla="*/ 88 w 102"/>
                  <a:gd name="T23" fmla="*/ 126 h 136"/>
                  <a:gd name="T24" fmla="*/ 47 w 102"/>
                  <a:gd name="T25" fmla="*/ 136 h 136"/>
                  <a:gd name="T26" fmla="*/ 25 w 102"/>
                  <a:gd name="T27" fmla="*/ 134 h 136"/>
                  <a:gd name="T28" fmla="*/ 0 w 102"/>
                  <a:gd name="T29" fmla="*/ 128 h 136"/>
                  <a:gd name="T30" fmla="*/ 0 w 102"/>
                  <a:gd name="T31" fmla="*/ 106 h 136"/>
                  <a:gd name="T32" fmla="*/ 24 w 102"/>
                  <a:gd name="T33" fmla="*/ 115 h 136"/>
                  <a:gd name="T34" fmla="*/ 48 w 102"/>
                  <a:gd name="T35" fmla="*/ 118 h 136"/>
                  <a:gd name="T36" fmla="*/ 72 w 102"/>
                  <a:gd name="T37" fmla="*/ 113 h 136"/>
                  <a:gd name="T38" fmla="*/ 80 w 102"/>
                  <a:gd name="T39" fmla="*/ 99 h 136"/>
                  <a:gd name="T40" fmla="*/ 74 w 102"/>
                  <a:gd name="T41" fmla="*/ 85 h 136"/>
                  <a:gd name="T42" fmla="*/ 48 w 102"/>
                  <a:gd name="T43" fmla="*/ 76 h 136"/>
                  <a:gd name="T44" fmla="*/ 40 w 102"/>
                  <a:gd name="T45" fmla="*/ 75 h 136"/>
                  <a:gd name="T46" fmla="*/ 10 w 102"/>
                  <a:gd name="T47" fmla="*/ 62 h 136"/>
                  <a:gd name="T48" fmla="*/ 1 w 102"/>
                  <a:gd name="T49" fmla="*/ 38 h 136"/>
                  <a:gd name="T50" fmla="*/ 15 w 102"/>
                  <a:gd name="T51" fmla="*/ 10 h 136"/>
                  <a:gd name="T52" fmla="*/ 53 w 102"/>
                  <a:gd name="T53" fmla="*/ 0 h 136"/>
                  <a:gd name="T54" fmla="*/ 75 w 102"/>
                  <a:gd name="T55" fmla="*/ 1 h 136"/>
                  <a:gd name="T56" fmla="*/ 95 w 102"/>
                  <a:gd name="T57" fmla="*/ 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136">
                    <a:moveTo>
                      <a:pt x="95" y="7"/>
                    </a:moveTo>
                    <a:lnTo>
                      <a:pt x="95" y="27"/>
                    </a:lnTo>
                    <a:cubicBezTo>
                      <a:pt x="89" y="24"/>
                      <a:pt x="83" y="21"/>
                      <a:pt x="76" y="20"/>
                    </a:cubicBezTo>
                    <a:cubicBezTo>
                      <a:pt x="69" y="18"/>
                      <a:pt x="62" y="18"/>
                      <a:pt x="55" y="18"/>
                    </a:cubicBezTo>
                    <a:cubicBezTo>
                      <a:pt x="44" y="18"/>
                      <a:pt x="36" y="19"/>
                      <a:pt x="31" y="22"/>
                    </a:cubicBezTo>
                    <a:cubicBezTo>
                      <a:pt x="25" y="26"/>
                      <a:pt x="23" y="31"/>
                      <a:pt x="23" y="37"/>
                    </a:cubicBezTo>
                    <a:cubicBezTo>
                      <a:pt x="23" y="42"/>
                      <a:pt x="25" y="46"/>
                      <a:pt x="28" y="49"/>
                    </a:cubicBezTo>
                    <a:cubicBezTo>
                      <a:pt x="32" y="52"/>
                      <a:pt x="40" y="54"/>
                      <a:pt x="52" y="57"/>
                    </a:cubicBezTo>
                    <a:lnTo>
                      <a:pt x="59" y="58"/>
                    </a:lnTo>
                    <a:cubicBezTo>
                      <a:pt x="75" y="62"/>
                      <a:pt x="86" y="66"/>
                      <a:pt x="93" y="72"/>
                    </a:cubicBezTo>
                    <a:cubicBezTo>
                      <a:pt x="99" y="78"/>
                      <a:pt x="102" y="86"/>
                      <a:pt x="102" y="97"/>
                    </a:cubicBezTo>
                    <a:cubicBezTo>
                      <a:pt x="102" y="109"/>
                      <a:pt x="97" y="119"/>
                      <a:pt x="88" y="126"/>
                    </a:cubicBezTo>
                    <a:cubicBezTo>
                      <a:pt x="78" y="133"/>
                      <a:pt x="64" y="136"/>
                      <a:pt x="47" y="136"/>
                    </a:cubicBezTo>
                    <a:cubicBezTo>
                      <a:pt x="40" y="136"/>
                      <a:pt x="33" y="136"/>
                      <a:pt x="25" y="134"/>
                    </a:cubicBezTo>
                    <a:cubicBezTo>
                      <a:pt x="17" y="133"/>
                      <a:pt x="9" y="131"/>
                      <a:pt x="0" y="128"/>
                    </a:cubicBezTo>
                    <a:lnTo>
                      <a:pt x="0" y="106"/>
                    </a:lnTo>
                    <a:cubicBezTo>
                      <a:pt x="9" y="110"/>
                      <a:pt x="17" y="113"/>
                      <a:pt x="24" y="115"/>
                    </a:cubicBezTo>
                    <a:cubicBezTo>
                      <a:pt x="32" y="117"/>
                      <a:pt x="40" y="118"/>
                      <a:pt x="48" y="118"/>
                    </a:cubicBezTo>
                    <a:cubicBezTo>
                      <a:pt x="58" y="118"/>
                      <a:pt x="66" y="117"/>
                      <a:pt x="72" y="113"/>
                    </a:cubicBezTo>
                    <a:cubicBezTo>
                      <a:pt x="77" y="110"/>
                      <a:pt x="80" y="105"/>
                      <a:pt x="80" y="99"/>
                    </a:cubicBezTo>
                    <a:cubicBezTo>
                      <a:pt x="80" y="93"/>
                      <a:pt x="78" y="88"/>
                      <a:pt x="74" y="85"/>
                    </a:cubicBezTo>
                    <a:cubicBezTo>
                      <a:pt x="70" y="82"/>
                      <a:pt x="61" y="79"/>
                      <a:pt x="48" y="76"/>
                    </a:cubicBezTo>
                    <a:lnTo>
                      <a:pt x="40" y="75"/>
                    </a:lnTo>
                    <a:cubicBezTo>
                      <a:pt x="26" y="72"/>
                      <a:pt x="17" y="68"/>
                      <a:pt x="10" y="62"/>
                    </a:cubicBezTo>
                    <a:cubicBezTo>
                      <a:pt x="4" y="56"/>
                      <a:pt x="1" y="48"/>
                      <a:pt x="1" y="38"/>
                    </a:cubicBezTo>
                    <a:cubicBezTo>
                      <a:pt x="1" y="26"/>
                      <a:pt x="6" y="16"/>
                      <a:pt x="15" y="10"/>
                    </a:cubicBezTo>
                    <a:cubicBezTo>
                      <a:pt x="24" y="3"/>
                      <a:pt x="36" y="0"/>
                      <a:pt x="53" y="0"/>
                    </a:cubicBezTo>
                    <a:cubicBezTo>
                      <a:pt x="61" y="0"/>
                      <a:pt x="68" y="0"/>
                      <a:pt x="75" y="1"/>
                    </a:cubicBezTo>
                    <a:cubicBezTo>
                      <a:pt x="83" y="3"/>
                      <a:pt x="89" y="4"/>
                      <a:pt x="9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3" name="Freeform 198">
                <a:extLst>
                  <a:ext uri="{FF2B5EF4-FFF2-40B4-BE49-F238E27FC236}">
                    <a16:creationId xmlns:a16="http://schemas.microsoft.com/office/drawing/2014/main" id="{9F0267A5-8894-46E3-AAA0-58445E62F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9" y="1810"/>
                <a:ext cx="10" cy="85"/>
              </a:xfrm>
              <a:custGeom>
                <a:avLst/>
                <a:gdLst>
                  <a:gd name="T0" fmla="*/ 0 w 22"/>
                  <a:gd name="T1" fmla="*/ 51 h 181"/>
                  <a:gd name="T2" fmla="*/ 22 w 22"/>
                  <a:gd name="T3" fmla="*/ 51 h 181"/>
                  <a:gd name="T4" fmla="*/ 22 w 22"/>
                  <a:gd name="T5" fmla="*/ 181 h 181"/>
                  <a:gd name="T6" fmla="*/ 0 w 22"/>
                  <a:gd name="T7" fmla="*/ 181 h 181"/>
                  <a:gd name="T8" fmla="*/ 0 w 22"/>
                  <a:gd name="T9" fmla="*/ 51 h 181"/>
                  <a:gd name="T10" fmla="*/ 0 w 22"/>
                  <a:gd name="T11" fmla="*/ 0 h 181"/>
                  <a:gd name="T12" fmla="*/ 22 w 22"/>
                  <a:gd name="T13" fmla="*/ 0 h 181"/>
                  <a:gd name="T14" fmla="*/ 22 w 22"/>
                  <a:gd name="T15" fmla="*/ 27 h 181"/>
                  <a:gd name="T16" fmla="*/ 0 w 22"/>
                  <a:gd name="T17" fmla="*/ 27 h 181"/>
                  <a:gd name="T18" fmla="*/ 0 w 22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1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1"/>
                    </a:lnTo>
                    <a:lnTo>
                      <a:pt x="0" y="18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4" name="Freeform 199">
                <a:extLst>
                  <a:ext uri="{FF2B5EF4-FFF2-40B4-BE49-F238E27FC236}">
                    <a16:creationId xmlns:a16="http://schemas.microsoft.com/office/drawing/2014/main" id="{F4904725-FFF1-419A-9363-1509909F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1832"/>
                <a:ext cx="53" cy="63"/>
              </a:xfrm>
              <a:custGeom>
                <a:avLst/>
                <a:gdLst>
                  <a:gd name="T0" fmla="*/ 111 w 111"/>
                  <a:gd name="T1" fmla="*/ 54 h 133"/>
                  <a:gd name="T2" fmla="*/ 111 w 111"/>
                  <a:gd name="T3" fmla="*/ 133 h 133"/>
                  <a:gd name="T4" fmla="*/ 90 w 111"/>
                  <a:gd name="T5" fmla="*/ 133 h 133"/>
                  <a:gd name="T6" fmla="*/ 90 w 111"/>
                  <a:gd name="T7" fmla="*/ 55 h 133"/>
                  <a:gd name="T8" fmla="*/ 82 w 111"/>
                  <a:gd name="T9" fmla="*/ 27 h 133"/>
                  <a:gd name="T10" fmla="*/ 60 w 111"/>
                  <a:gd name="T11" fmla="*/ 18 h 133"/>
                  <a:gd name="T12" fmla="*/ 32 w 111"/>
                  <a:gd name="T13" fmla="*/ 29 h 133"/>
                  <a:gd name="T14" fmla="*/ 22 w 111"/>
                  <a:gd name="T15" fmla="*/ 59 h 133"/>
                  <a:gd name="T16" fmla="*/ 22 w 111"/>
                  <a:gd name="T17" fmla="*/ 133 h 133"/>
                  <a:gd name="T18" fmla="*/ 0 w 111"/>
                  <a:gd name="T19" fmla="*/ 133 h 133"/>
                  <a:gd name="T20" fmla="*/ 0 w 111"/>
                  <a:gd name="T21" fmla="*/ 3 h 133"/>
                  <a:gd name="T22" fmla="*/ 22 w 111"/>
                  <a:gd name="T23" fmla="*/ 3 h 133"/>
                  <a:gd name="T24" fmla="*/ 22 w 111"/>
                  <a:gd name="T25" fmla="*/ 23 h 133"/>
                  <a:gd name="T26" fmla="*/ 40 w 111"/>
                  <a:gd name="T27" fmla="*/ 5 h 133"/>
                  <a:gd name="T28" fmla="*/ 65 w 111"/>
                  <a:gd name="T29" fmla="*/ 0 h 133"/>
                  <a:gd name="T30" fmla="*/ 100 w 111"/>
                  <a:gd name="T31" fmla="*/ 14 h 133"/>
                  <a:gd name="T32" fmla="*/ 111 w 111"/>
                  <a:gd name="T33" fmla="*/ 5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33">
                    <a:moveTo>
                      <a:pt x="111" y="54"/>
                    </a:moveTo>
                    <a:lnTo>
                      <a:pt x="111" y="133"/>
                    </a:lnTo>
                    <a:lnTo>
                      <a:pt x="90" y="133"/>
                    </a:lnTo>
                    <a:lnTo>
                      <a:pt x="90" y="55"/>
                    </a:lnTo>
                    <a:cubicBezTo>
                      <a:pt x="90" y="43"/>
                      <a:pt x="87" y="34"/>
                      <a:pt x="82" y="27"/>
                    </a:cubicBezTo>
                    <a:cubicBezTo>
                      <a:pt x="77" y="21"/>
                      <a:pt x="70" y="18"/>
                      <a:pt x="60" y="18"/>
                    </a:cubicBezTo>
                    <a:cubicBezTo>
                      <a:pt x="48" y="18"/>
                      <a:pt x="39" y="22"/>
                      <a:pt x="32" y="29"/>
                    </a:cubicBezTo>
                    <a:cubicBezTo>
                      <a:pt x="25" y="37"/>
                      <a:pt x="22" y="47"/>
                      <a:pt x="22" y="59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5"/>
                    </a:cubicBezTo>
                    <a:cubicBezTo>
                      <a:pt x="47" y="2"/>
                      <a:pt x="56" y="0"/>
                      <a:pt x="65" y="0"/>
                    </a:cubicBezTo>
                    <a:cubicBezTo>
                      <a:pt x="80" y="0"/>
                      <a:pt x="92" y="4"/>
                      <a:pt x="100" y="14"/>
                    </a:cubicBezTo>
                    <a:cubicBezTo>
                      <a:pt x="107" y="23"/>
                      <a:pt x="111" y="36"/>
                      <a:pt x="111" y="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5" name="Freeform 200">
                <a:extLst>
                  <a:ext uri="{FF2B5EF4-FFF2-40B4-BE49-F238E27FC236}">
                    <a16:creationId xmlns:a16="http://schemas.microsoft.com/office/drawing/2014/main" id="{ABEB5387-414E-47D8-A0E9-7F9B1859E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" y="1816"/>
                <a:ext cx="39" cy="79"/>
              </a:xfrm>
              <a:custGeom>
                <a:avLst/>
                <a:gdLst>
                  <a:gd name="T0" fmla="*/ 38 w 83"/>
                  <a:gd name="T1" fmla="*/ 0 h 167"/>
                  <a:gd name="T2" fmla="*/ 38 w 83"/>
                  <a:gd name="T3" fmla="*/ 37 h 167"/>
                  <a:gd name="T4" fmla="*/ 83 w 83"/>
                  <a:gd name="T5" fmla="*/ 37 h 167"/>
                  <a:gd name="T6" fmla="*/ 83 w 83"/>
                  <a:gd name="T7" fmla="*/ 53 h 167"/>
                  <a:gd name="T8" fmla="*/ 38 w 83"/>
                  <a:gd name="T9" fmla="*/ 53 h 167"/>
                  <a:gd name="T10" fmla="*/ 38 w 83"/>
                  <a:gd name="T11" fmla="*/ 124 h 167"/>
                  <a:gd name="T12" fmla="*/ 42 w 83"/>
                  <a:gd name="T13" fmla="*/ 145 h 167"/>
                  <a:gd name="T14" fmla="*/ 61 w 83"/>
                  <a:gd name="T15" fmla="*/ 149 h 167"/>
                  <a:gd name="T16" fmla="*/ 83 w 83"/>
                  <a:gd name="T17" fmla="*/ 149 h 167"/>
                  <a:gd name="T18" fmla="*/ 83 w 83"/>
                  <a:gd name="T19" fmla="*/ 167 h 167"/>
                  <a:gd name="T20" fmla="*/ 61 w 83"/>
                  <a:gd name="T21" fmla="*/ 167 h 167"/>
                  <a:gd name="T22" fmla="*/ 26 w 83"/>
                  <a:gd name="T23" fmla="*/ 158 h 167"/>
                  <a:gd name="T24" fmla="*/ 16 w 83"/>
                  <a:gd name="T25" fmla="*/ 124 h 167"/>
                  <a:gd name="T26" fmla="*/ 16 w 83"/>
                  <a:gd name="T27" fmla="*/ 53 h 167"/>
                  <a:gd name="T28" fmla="*/ 0 w 83"/>
                  <a:gd name="T29" fmla="*/ 53 h 167"/>
                  <a:gd name="T30" fmla="*/ 0 w 83"/>
                  <a:gd name="T31" fmla="*/ 37 h 167"/>
                  <a:gd name="T32" fmla="*/ 16 w 83"/>
                  <a:gd name="T33" fmla="*/ 37 h 167"/>
                  <a:gd name="T34" fmla="*/ 16 w 83"/>
                  <a:gd name="T35" fmla="*/ 0 h 167"/>
                  <a:gd name="T36" fmla="*/ 38 w 83"/>
                  <a:gd name="T3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67">
                    <a:moveTo>
                      <a:pt x="38" y="0"/>
                    </a:moveTo>
                    <a:lnTo>
                      <a:pt x="38" y="37"/>
                    </a:lnTo>
                    <a:lnTo>
                      <a:pt x="83" y="37"/>
                    </a:lnTo>
                    <a:lnTo>
                      <a:pt x="83" y="53"/>
                    </a:lnTo>
                    <a:lnTo>
                      <a:pt x="38" y="53"/>
                    </a:lnTo>
                    <a:lnTo>
                      <a:pt x="38" y="124"/>
                    </a:lnTo>
                    <a:cubicBezTo>
                      <a:pt x="38" y="135"/>
                      <a:pt x="39" y="141"/>
                      <a:pt x="42" y="145"/>
                    </a:cubicBezTo>
                    <a:cubicBezTo>
                      <a:pt x="45" y="148"/>
                      <a:pt x="51" y="149"/>
                      <a:pt x="61" y="149"/>
                    </a:cubicBezTo>
                    <a:lnTo>
                      <a:pt x="83" y="149"/>
                    </a:lnTo>
                    <a:lnTo>
                      <a:pt x="83" y="167"/>
                    </a:lnTo>
                    <a:lnTo>
                      <a:pt x="61" y="167"/>
                    </a:lnTo>
                    <a:cubicBezTo>
                      <a:pt x="44" y="167"/>
                      <a:pt x="32" y="164"/>
                      <a:pt x="26" y="158"/>
                    </a:cubicBezTo>
                    <a:cubicBezTo>
                      <a:pt x="19" y="152"/>
                      <a:pt x="16" y="140"/>
                      <a:pt x="16" y="124"/>
                    </a:cubicBezTo>
                    <a:lnTo>
                      <a:pt x="16" y="53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6" y="37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6" name="Freeform 201">
                <a:extLst>
                  <a:ext uri="{FF2B5EF4-FFF2-40B4-BE49-F238E27FC236}">
                    <a16:creationId xmlns:a16="http://schemas.microsoft.com/office/drawing/2014/main" id="{00B6E740-0988-48FC-B870-2E2ED28CC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4" y="1832"/>
                <a:ext cx="58" cy="64"/>
              </a:xfrm>
              <a:custGeom>
                <a:avLst/>
                <a:gdLst>
                  <a:gd name="T0" fmla="*/ 123 w 123"/>
                  <a:gd name="T1" fmla="*/ 62 h 136"/>
                  <a:gd name="T2" fmla="*/ 123 w 123"/>
                  <a:gd name="T3" fmla="*/ 73 h 136"/>
                  <a:gd name="T4" fmla="*/ 22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4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8 w 123"/>
                  <a:gd name="T21" fmla="*/ 118 h 136"/>
                  <a:gd name="T22" fmla="*/ 0 w 123"/>
                  <a:gd name="T23" fmla="*/ 69 h 136"/>
                  <a:gd name="T24" fmla="*/ 17 w 123"/>
                  <a:gd name="T25" fmla="*/ 18 h 136"/>
                  <a:gd name="T26" fmla="*/ 65 w 123"/>
                  <a:gd name="T27" fmla="*/ 0 h 136"/>
                  <a:gd name="T28" fmla="*/ 107 w 123"/>
                  <a:gd name="T29" fmla="*/ 17 h 136"/>
                  <a:gd name="T30" fmla="*/ 123 w 123"/>
                  <a:gd name="T31" fmla="*/ 62 h 136"/>
                  <a:gd name="T32" fmla="*/ 101 w 123"/>
                  <a:gd name="T33" fmla="*/ 56 h 136"/>
                  <a:gd name="T34" fmla="*/ 91 w 123"/>
                  <a:gd name="T35" fmla="*/ 28 h 136"/>
                  <a:gd name="T36" fmla="*/ 65 w 123"/>
                  <a:gd name="T37" fmla="*/ 18 h 136"/>
                  <a:gd name="T38" fmla="*/ 36 w 123"/>
                  <a:gd name="T39" fmla="*/ 28 h 136"/>
                  <a:gd name="T40" fmla="*/ 23 w 123"/>
                  <a:gd name="T41" fmla="*/ 56 h 136"/>
                  <a:gd name="T42" fmla="*/ 101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2"/>
                    </a:moveTo>
                    <a:lnTo>
                      <a:pt x="123" y="73"/>
                    </a:lnTo>
                    <a:lnTo>
                      <a:pt x="22" y="73"/>
                    </a:lnTo>
                    <a:cubicBezTo>
                      <a:pt x="23" y="88"/>
                      <a:pt x="28" y="99"/>
                      <a:pt x="36" y="107"/>
                    </a:cubicBezTo>
                    <a:cubicBezTo>
                      <a:pt x="44" y="114"/>
                      <a:pt x="55" y="118"/>
                      <a:pt x="70" y="118"/>
                    </a:cubicBezTo>
                    <a:cubicBezTo>
                      <a:pt x="78" y="118"/>
                      <a:pt x="87" y="117"/>
                      <a:pt x="94" y="115"/>
                    </a:cubicBezTo>
                    <a:cubicBezTo>
                      <a:pt x="102" y="113"/>
                      <a:pt x="110" y="110"/>
                      <a:pt x="118" y="106"/>
                    </a:cubicBezTo>
                    <a:lnTo>
                      <a:pt x="118" y="126"/>
                    </a:lnTo>
                    <a:cubicBezTo>
                      <a:pt x="110" y="130"/>
                      <a:pt x="102" y="132"/>
                      <a:pt x="94" y="134"/>
                    </a:cubicBezTo>
                    <a:cubicBezTo>
                      <a:pt x="86" y="135"/>
                      <a:pt x="77" y="136"/>
                      <a:pt x="69" y="136"/>
                    </a:cubicBezTo>
                    <a:cubicBezTo>
                      <a:pt x="47" y="136"/>
                      <a:pt x="31" y="130"/>
                      <a:pt x="18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5" y="31"/>
                      <a:pt x="17" y="18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7" y="17"/>
                    </a:cubicBezTo>
                    <a:cubicBezTo>
                      <a:pt x="118" y="28"/>
                      <a:pt x="123" y="43"/>
                      <a:pt x="123" y="62"/>
                    </a:cubicBezTo>
                    <a:close/>
                    <a:moveTo>
                      <a:pt x="101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5" y="18"/>
                    </a:cubicBezTo>
                    <a:cubicBezTo>
                      <a:pt x="53" y="18"/>
                      <a:pt x="43" y="21"/>
                      <a:pt x="36" y="28"/>
                    </a:cubicBezTo>
                    <a:cubicBezTo>
                      <a:pt x="28" y="35"/>
                      <a:pt x="24" y="44"/>
                      <a:pt x="23" y="56"/>
                    </a:cubicBezTo>
                    <a:lnTo>
                      <a:pt x="10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7" name="Freeform 202">
                <a:extLst>
                  <a:ext uri="{FF2B5EF4-FFF2-40B4-BE49-F238E27FC236}">
                    <a16:creationId xmlns:a16="http://schemas.microsoft.com/office/drawing/2014/main" id="{A849FF06-D638-4678-8B10-CF66C668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" y="1832"/>
                <a:ext cx="37" cy="63"/>
              </a:xfrm>
              <a:custGeom>
                <a:avLst/>
                <a:gdLst>
                  <a:gd name="T0" fmla="*/ 78 w 78"/>
                  <a:gd name="T1" fmla="*/ 23 h 133"/>
                  <a:gd name="T2" fmla="*/ 70 w 78"/>
                  <a:gd name="T3" fmla="*/ 20 h 133"/>
                  <a:gd name="T4" fmla="*/ 61 w 78"/>
                  <a:gd name="T5" fmla="*/ 19 h 133"/>
                  <a:gd name="T6" fmla="*/ 32 w 78"/>
                  <a:gd name="T7" fmla="*/ 31 h 133"/>
                  <a:gd name="T8" fmla="*/ 22 w 78"/>
                  <a:gd name="T9" fmla="*/ 64 h 133"/>
                  <a:gd name="T10" fmla="*/ 22 w 78"/>
                  <a:gd name="T11" fmla="*/ 133 h 133"/>
                  <a:gd name="T12" fmla="*/ 0 w 78"/>
                  <a:gd name="T13" fmla="*/ 133 h 133"/>
                  <a:gd name="T14" fmla="*/ 0 w 78"/>
                  <a:gd name="T15" fmla="*/ 3 h 133"/>
                  <a:gd name="T16" fmla="*/ 22 w 78"/>
                  <a:gd name="T17" fmla="*/ 3 h 133"/>
                  <a:gd name="T18" fmla="*/ 22 w 78"/>
                  <a:gd name="T19" fmla="*/ 23 h 133"/>
                  <a:gd name="T20" fmla="*/ 40 w 78"/>
                  <a:gd name="T21" fmla="*/ 5 h 133"/>
                  <a:gd name="T22" fmla="*/ 67 w 78"/>
                  <a:gd name="T23" fmla="*/ 0 h 133"/>
                  <a:gd name="T24" fmla="*/ 72 w 78"/>
                  <a:gd name="T25" fmla="*/ 0 h 133"/>
                  <a:gd name="T26" fmla="*/ 78 w 78"/>
                  <a:gd name="T27" fmla="*/ 1 h 133"/>
                  <a:gd name="T28" fmla="*/ 78 w 78"/>
                  <a:gd name="T29" fmla="*/ 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133">
                    <a:moveTo>
                      <a:pt x="78" y="23"/>
                    </a:moveTo>
                    <a:cubicBezTo>
                      <a:pt x="76" y="21"/>
                      <a:pt x="73" y="20"/>
                      <a:pt x="70" y="20"/>
                    </a:cubicBezTo>
                    <a:cubicBezTo>
                      <a:pt x="67" y="19"/>
                      <a:pt x="64" y="19"/>
                      <a:pt x="61" y="19"/>
                    </a:cubicBezTo>
                    <a:cubicBezTo>
                      <a:pt x="48" y="19"/>
                      <a:pt x="39" y="23"/>
                      <a:pt x="32" y="31"/>
                    </a:cubicBezTo>
                    <a:cubicBezTo>
                      <a:pt x="25" y="38"/>
                      <a:pt x="22" y="50"/>
                      <a:pt x="22" y="64"/>
                    </a:cubicBezTo>
                    <a:lnTo>
                      <a:pt x="22" y="133"/>
                    </a:lnTo>
                    <a:lnTo>
                      <a:pt x="0" y="133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3"/>
                    </a:lnTo>
                    <a:cubicBezTo>
                      <a:pt x="27" y="15"/>
                      <a:pt x="33" y="9"/>
                      <a:pt x="40" y="5"/>
                    </a:cubicBezTo>
                    <a:cubicBezTo>
                      <a:pt x="48" y="2"/>
                      <a:pt x="57" y="0"/>
                      <a:pt x="67" y="0"/>
                    </a:cubicBezTo>
                    <a:cubicBezTo>
                      <a:pt x="69" y="0"/>
                      <a:pt x="70" y="0"/>
                      <a:pt x="72" y="0"/>
                    </a:cubicBezTo>
                    <a:cubicBezTo>
                      <a:pt x="74" y="0"/>
                      <a:pt x="76" y="0"/>
                      <a:pt x="78" y="1"/>
                    </a:cubicBez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8" name="Freeform 203">
                <a:extLst>
                  <a:ext uri="{FF2B5EF4-FFF2-40B4-BE49-F238E27FC236}">
                    <a16:creationId xmlns:a16="http://schemas.microsoft.com/office/drawing/2014/main" id="{126A128F-4078-4220-A5E8-A53D2FB0C7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" y="1832"/>
                <a:ext cx="58" cy="64"/>
              </a:xfrm>
              <a:custGeom>
                <a:avLst/>
                <a:gdLst>
                  <a:gd name="T0" fmla="*/ 123 w 123"/>
                  <a:gd name="T1" fmla="*/ 62 h 136"/>
                  <a:gd name="T2" fmla="*/ 123 w 123"/>
                  <a:gd name="T3" fmla="*/ 73 h 136"/>
                  <a:gd name="T4" fmla="*/ 23 w 123"/>
                  <a:gd name="T5" fmla="*/ 73 h 136"/>
                  <a:gd name="T6" fmla="*/ 36 w 123"/>
                  <a:gd name="T7" fmla="*/ 107 h 136"/>
                  <a:gd name="T8" fmla="*/ 70 w 123"/>
                  <a:gd name="T9" fmla="*/ 118 h 136"/>
                  <a:gd name="T10" fmla="*/ 95 w 123"/>
                  <a:gd name="T11" fmla="*/ 115 h 136"/>
                  <a:gd name="T12" fmla="*/ 118 w 123"/>
                  <a:gd name="T13" fmla="*/ 106 h 136"/>
                  <a:gd name="T14" fmla="*/ 118 w 123"/>
                  <a:gd name="T15" fmla="*/ 126 h 136"/>
                  <a:gd name="T16" fmla="*/ 94 w 123"/>
                  <a:gd name="T17" fmla="*/ 134 h 136"/>
                  <a:gd name="T18" fmla="*/ 69 w 123"/>
                  <a:gd name="T19" fmla="*/ 136 h 136"/>
                  <a:gd name="T20" fmla="*/ 18 w 123"/>
                  <a:gd name="T21" fmla="*/ 118 h 136"/>
                  <a:gd name="T22" fmla="*/ 0 w 123"/>
                  <a:gd name="T23" fmla="*/ 69 h 136"/>
                  <a:gd name="T24" fmla="*/ 17 w 123"/>
                  <a:gd name="T25" fmla="*/ 18 h 136"/>
                  <a:gd name="T26" fmla="*/ 65 w 123"/>
                  <a:gd name="T27" fmla="*/ 0 h 136"/>
                  <a:gd name="T28" fmla="*/ 108 w 123"/>
                  <a:gd name="T29" fmla="*/ 17 h 136"/>
                  <a:gd name="T30" fmla="*/ 123 w 123"/>
                  <a:gd name="T31" fmla="*/ 62 h 136"/>
                  <a:gd name="T32" fmla="*/ 101 w 123"/>
                  <a:gd name="T33" fmla="*/ 56 h 136"/>
                  <a:gd name="T34" fmla="*/ 91 w 123"/>
                  <a:gd name="T35" fmla="*/ 28 h 136"/>
                  <a:gd name="T36" fmla="*/ 65 w 123"/>
                  <a:gd name="T37" fmla="*/ 18 h 136"/>
                  <a:gd name="T38" fmla="*/ 36 w 123"/>
                  <a:gd name="T39" fmla="*/ 28 h 136"/>
                  <a:gd name="T40" fmla="*/ 23 w 123"/>
                  <a:gd name="T41" fmla="*/ 56 h 136"/>
                  <a:gd name="T42" fmla="*/ 101 w 123"/>
                  <a:gd name="T43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36">
                    <a:moveTo>
                      <a:pt x="123" y="62"/>
                    </a:moveTo>
                    <a:lnTo>
                      <a:pt x="123" y="73"/>
                    </a:lnTo>
                    <a:lnTo>
                      <a:pt x="23" y="73"/>
                    </a:lnTo>
                    <a:cubicBezTo>
                      <a:pt x="24" y="88"/>
                      <a:pt x="28" y="99"/>
                      <a:pt x="36" y="107"/>
                    </a:cubicBezTo>
                    <a:cubicBezTo>
                      <a:pt x="44" y="114"/>
                      <a:pt x="56" y="118"/>
                      <a:pt x="70" y="118"/>
                    </a:cubicBezTo>
                    <a:cubicBezTo>
                      <a:pt x="79" y="118"/>
                      <a:pt x="87" y="117"/>
                      <a:pt x="95" y="115"/>
                    </a:cubicBezTo>
                    <a:cubicBezTo>
                      <a:pt x="103" y="113"/>
                      <a:pt x="110" y="110"/>
                      <a:pt x="118" y="106"/>
                    </a:cubicBezTo>
                    <a:lnTo>
                      <a:pt x="118" y="126"/>
                    </a:lnTo>
                    <a:cubicBezTo>
                      <a:pt x="110" y="130"/>
                      <a:pt x="102" y="132"/>
                      <a:pt x="94" y="134"/>
                    </a:cubicBezTo>
                    <a:cubicBezTo>
                      <a:pt x="86" y="135"/>
                      <a:pt x="77" y="136"/>
                      <a:pt x="69" y="136"/>
                    </a:cubicBezTo>
                    <a:cubicBezTo>
                      <a:pt x="48" y="136"/>
                      <a:pt x="31" y="130"/>
                      <a:pt x="18" y="118"/>
                    </a:cubicBezTo>
                    <a:cubicBezTo>
                      <a:pt x="6" y="106"/>
                      <a:pt x="0" y="90"/>
                      <a:pt x="0" y="69"/>
                    </a:cubicBezTo>
                    <a:cubicBezTo>
                      <a:pt x="0" y="48"/>
                      <a:pt x="6" y="31"/>
                      <a:pt x="17" y="18"/>
                    </a:cubicBezTo>
                    <a:cubicBezTo>
                      <a:pt x="29" y="6"/>
                      <a:pt x="45" y="0"/>
                      <a:pt x="65" y="0"/>
                    </a:cubicBezTo>
                    <a:cubicBezTo>
                      <a:pt x="83" y="0"/>
                      <a:pt x="97" y="5"/>
                      <a:pt x="108" y="17"/>
                    </a:cubicBezTo>
                    <a:cubicBezTo>
                      <a:pt x="118" y="28"/>
                      <a:pt x="123" y="43"/>
                      <a:pt x="123" y="62"/>
                    </a:cubicBezTo>
                    <a:close/>
                    <a:moveTo>
                      <a:pt x="101" y="56"/>
                    </a:moveTo>
                    <a:cubicBezTo>
                      <a:pt x="101" y="45"/>
                      <a:pt x="98" y="35"/>
                      <a:pt x="91" y="28"/>
                    </a:cubicBezTo>
                    <a:cubicBezTo>
                      <a:pt x="85" y="21"/>
                      <a:pt x="76" y="18"/>
                      <a:pt x="65" y="18"/>
                    </a:cubicBezTo>
                    <a:cubicBezTo>
                      <a:pt x="53" y="18"/>
                      <a:pt x="43" y="21"/>
                      <a:pt x="36" y="28"/>
                    </a:cubicBezTo>
                    <a:cubicBezTo>
                      <a:pt x="29" y="35"/>
                      <a:pt x="24" y="44"/>
                      <a:pt x="23" y="56"/>
                    </a:cubicBezTo>
                    <a:lnTo>
                      <a:pt x="10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9" name="Freeform 204">
                <a:extLst>
                  <a:ext uri="{FF2B5EF4-FFF2-40B4-BE49-F238E27FC236}">
                    <a16:creationId xmlns:a16="http://schemas.microsoft.com/office/drawing/2014/main" id="{E53C91B7-C3C2-4F6D-B641-BA1DB0EFB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1832"/>
                <a:ext cx="48" cy="64"/>
              </a:xfrm>
              <a:custGeom>
                <a:avLst/>
                <a:gdLst>
                  <a:gd name="T0" fmla="*/ 95 w 102"/>
                  <a:gd name="T1" fmla="*/ 7 h 136"/>
                  <a:gd name="T2" fmla="*/ 95 w 102"/>
                  <a:gd name="T3" fmla="*/ 27 h 136"/>
                  <a:gd name="T4" fmla="*/ 76 w 102"/>
                  <a:gd name="T5" fmla="*/ 20 h 136"/>
                  <a:gd name="T6" fmla="*/ 55 w 102"/>
                  <a:gd name="T7" fmla="*/ 18 h 136"/>
                  <a:gd name="T8" fmla="*/ 31 w 102"/>
                  <a:gd name="T9" fmla="*/ 22 h 136"/>
                  <a:gd name="T10" fmla="*/ 23 w 102"/>
                  <a:gd name="T11" fmla="*/ 37 h 136"/>
                  <a:gd name="T12" fmla="*/ 28 w 102"/>
                  <a:gd name="T13" fmla="*/ 49 h 136"/>
                  <a:gd name="T14" fmla="*/ 52 w 102"/>
                  <a:gd name="T15" fmla="*/ 57 h 136"/>
                  <a:gd name="T16" fmla="*/ 59 w 102"/>
                  <a:gd name="T17" fmla="*/ 58 h 136"/>
                  <a:gd name="T18" fmla="*/ 92 w 102"/>
                  <a:gd name="T19" fmla="*/ 72 h 136"/>
                  <a:gd name="T20" fmla="*/ 102 w 102"/>
                  <a:gd name="T21" fmla="*/ 97 h 136"/>
                  <a:gd name="T22" fmla="*/ 88 w 102"/>
                  <a:gd name="T23" fmla="*/ 126 h 136"/>
                  <a:gd name="T24" fmla="*/ 47 w 102"/>
                  <a:gd name="T25" fmla="*/ 136 h 136"/>
                  <a:gd name="T26" fmla="*/ 25 w 102"/>
                  <a:gd name="T27" fmla="*/ 134 h 136"/>
                  <a:gd name="T28" fmla="*/ 0 w 102"/>
                  <a:gd name="T29" fmla="*/ 128 h 136"/>
                  <a:gd name="T30" fmla="*/ 0 w 102"/>
                  <a:gd name="T31" fmla="*/ 106 h 136"/>
                  <a:gd name="T32" fmla="*/ 24 w 102"/>
                  <a:gd name="T33" fmla="*/ 115 h 136"/>
                  <a:gd name="T34" fmla="*/ 48 w 102"/>
                  <a:gd name="T35" fmla="*/ 118 h 136"/>
                  <a:gd name="T36" fmla="*/ 72 w 102"/>
                  <a:gd name="T37" fmla="*/ 113 h 136"/>
                  <a:gd name="T38" fmla="*/ 80 w 102"/>
                  <a:gd name="T39" fmla="*/ 99 h 136"/>
                  <a:gd name="T40" fmla="*/ 74 w 102"/>
                  <a:gd name="T41" fmla="*/ 85 h 136"/>
                  <a:gd name="T42" fmla="*/ 47 w 102"/>
                  <a:gd name="T43" fmla="*/ 76 h 136"/>
                  <a:gd name="T44" fmla="*/ 40 w 102"/>
                  <a:gd name="T45" fmla="*/ 75 h 136"/>
                  <a:gd name="T46" fmla="*/ 10 w 102"/>
                  <a:gd name="T47" fmla="*/ 62 h 136"/>
                  <a:gd name="T48" fmla="*/ 1 w 102"/>
                  <a:gd name="T49" fmla="*/ 38 h 136"/>
                  <a:gd name="T50" fmla="*/ 15 w 102"/>
                  <a:gd name="T51" fmla="*/ 10 h 136"/>
                  <a:gd name="T52" fmla="*/ 53 w 102"/>
                  <a:gd name="T53" fmla="*/ 0 h 136"/>
                  <a:gd name="T54" fmla="*/ 75 w 102"/>
                  <a:gd name="T55" fmla="*/ 1 h 136"/>
                  <a:gd name="T56" fmla="*/ 95 w 102"/>
                  <a:gd name="T57" fmla="*/ 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136">
                    <a:moveTo>
                      <a:pt x="95" y="7"/>
                    </a:moveTo>
                    <a:lnTo>
                      <a:pt x="95" y="27"/>
                    </a:lnTo>
                    <a:cubicBezTo>
                      <a:pt x="89" y="24"/>
                      <a:pt x="83" y="21"/>
                      <a:pt x="76" y="20"/>
                    </a:cubicBezTo>
                    <a:cubicBezTo>
                      <a:pt x="69" y="18"/>
                      <a:pt x="62" y="18"/>
                      <a:pt x="55" y="18"/>
                    </a:cubicBezTo>
                    <a:cubicBezTo>
                      <a:pt x="44" y="18"/>
                      <a:pt x="36" y="19"/>
                      <a:pt x="31" y="22"/>
                    </a:cubicBezTo>
                    <a:cubicBezTo>
                      <a:pt x="25" y="26"/>
                      <a:pt x="23" y="31"/>
                      <a:pt x="23" y="37"/>
                    </a:cubicBezTo>
                    <a:cubicBezTo>
                      <a:pt x="23" y="42"/>
                      <a:pt x="25" y="46"/>
                      <a:pt x="28" y="49"/>
                    </a:cubicBezTo>
                    <a:cubicBezTo>
                      <a:pt x="32" y="52"/>
                      <a:pt x="40" y="54"/>
                      <a:pt x="52" y="57"/>
                    </a:cubicBezTo>
                    <a:lnTo>
                      <a:pt x="59" y="58"/>
                    </a:lnTo>
                    <a:cubicBezTo>
                      <a:pt x="75" y="62"/>
                      <a:pt x="86" y="66"/>
                      <a:pt x="92" y="72"/>
                    </a:cubicBezTo>
                    <a:cubicBezTo>
                      <a:pt x="99" y="78"/>
                      <a:pt x="102" y="86"/>
                      <a:pt x="102" y="97"/>
                    </a:cubicBezTo>
                    <a:cubicBezTo>
                      <a:pt x="102" y="109"/>
                      <a:pt x="97" y="119"/>
                      <a:pt x="88" y="126"/>
                    </a:cubicBezTo>
                    <a:cubicBezTo>
                      <a:pt x="78" y="133"/>
                      <a:pt x="64" y="136"/>
                      <a:pt x="47" y="136"/>
                    </a:cubicBezTo>
                    <a:cubicBezTo>
                      <a:pt x="40" y="136"/>
                      <a:pt x="33" y="136"/>
                      <a:pt x="25" y="134"/>
                    </a:cubicBezTo>
                    <a:cubicBezTo>
                      <a:pt x="17" y="133"/>
                      <a:pt x="9" y="131"/>
                      <a:pt x="0" y="128"/>
                    </a:cubicBezTo>
                    <a:lnTo>
                      <a:pt x="0" y="106"/>
                    </a:lnTo>
                    <a:cubicBezTo>
                      <a:pt x="9" y="110"/>
                      <a:pt x="17" y="113"/>
                      <a:pt x="24" y="115"/>
                    </a:cubicBezTo>
                    <a:cubicBezTo>
                      <a:pt x="32" y="117"/>
                      <a:pt x="40" y="118"/>
                      <a:pt x="48" y="118"/>
                    </a:cubicBezTo>
                    <a:cubicBezTo>
                      <a:pt x="58" y="118"/>
                      <a:pt x="66" y="117"/>
                      <a:pt x="72" y="113"/>
                    </a:cubicBezTo>
                    <a:cubicBezTo>
                      <a:pt x="77" y="110"/>
                      <a:pt x="80" y="105"/>
                      <a:pt x="80" y="99"/>
                    </a:cubicBezTo>
                    <a:cubicBezTo>
                      <a:pt x="80" y="93"/>
                      <a:pt x="78" y="88"/>
                      <a:pt x="74" y="85"/>
                    </a:cubicBezTo>
                    <a:cubicBezTo>
                      <a:pt x="70" y="82"/>
                      <a:pt x="61" y="79"/>
                      <a:pt x="47" y="76"/>
                    </a:cubicBezTo>
                    <a:lnTo>
                      <a:pt x="40" y="75"/>
                    </a:lnTo>
                    <a:cubicBezTo>
                      <a:pt x="26" y="72"/>
                      <a:pt x="16" y="68"/>
                      <a:pt x="10" y="62"/>
                    </a:cubicBezTo>
                    <a:cubicBezTo>
                      <a:pt x="4" y="56"/>
                      <a:pt x="1" y="48"/>
                      <a:pt x="1" y="38"/>
                    </a:cubicBezTo>
                    <a:cubicBezTo>
                      <a:pt x="1" y="26"/>
                      <a:pt x="6" y="16"/>
                      <a:pt x="15" y="10"/>
                    </a:cubicBezTo>
                    <a:cubicBezTo>
                      <a:pt x="24" y="3"/>
                      <a:pt x="36" y="0"/>
                      <a:pt x="53" y="0"/>
                    </a:cubicBezTo>
                    <a:cubicBezTo>
                      <a:pt x="61" y="0"/>
                      <a:pt x="68" y="0"/>
                      <a:pt x="75" y="1"/>
                    </a:cubicBezTo>
                    <a:cubicBezTo>
                      <a:pt x="83" y="3"/>
                      <a:pt x="89" y="4"/>
                      <a:pt x="9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223951BB-C693-4967-A430-229556C9E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1816"/>
              <a:ext cx="39" cy="79"/>
            </a:xfrm>
            <a:custGeom>
              <a:avLst/>
              <a:gdLst>
                <a:gd name="T0" fmla="*/ 38 w 83"/>
                <a:gd name="T1" fmla="*/ 0 h 167"/>
                <a:gd name="T2" fmla="*/ 38 w 83"/>
                <a:gd name="T3" fmla="*/ 37 h 167"/>
                <a:gd name="T4" fmla="*/ 83 w 83"/>
                <a:gd name="T5" fmla="*/ 37 h 167"/>
                <a:gd name="T6" fmla="*/ 83 w 83"/>
                <a:gd name="T7" fmla="*/ 53 h 167"/>
                <a:gd name="T8" fmla="*/ 38 w 83"/>
                <a:gd name="T9" fmla="*/ 53 h 167"/>
                <a:gd name="T10" fmla="*/ 38 w 83"/>
                <a:gd name="T11" fmla="*/ 124 h 167"/>
                <a:gd name="T12" fmla="*/ 42 w 83"/>
                <a:gd name="T13" fmla="*/ 145 h 167"/>
                <a:gd name="T14" fmla="*/ 61 w 83"/>
                <a:gd name="T15" fmla="*/ 149 h 167"/>
                <a:gd name="T16" fmla="*/ 83 w 83"/>
                <a:gd name="T17" fmla="*/ 149 h 167"/>
                <a:gd name="T18" fmla="*/ 83 w 83"/>
                <a:gd name="T19" fmla="*/ 167 h 167"/>
                <a:gd name="T20" fmla="*/ 61 w 83"/>
                <a:gd name="T21" fmla="*/ 167 h 167"/>
                <a:gd name="T22" fmla="*/ 26 w 83"/>
                <a:gd name="T23" fmla="*/ 158 h 167"/>
                <a:gd name="T24" fmla="*/ 16 w 83"/>
                <a:gd name="T25" fmla="*/ 124 h 167"/>
                <a:gd name="T26" fmla="*/ 16 w 83"/>
                <a:gd name="T27" fmla="*/ 53 h 167"/>
                <a:gd name="T28" fmla="*/ 0 w 83"/>
                <a:gd name="T29" fmla="*/ 53 h 167"/>
                <a:gd name="T30" fmla="*/ 0 w 83"/>
                <a:gd name="T31" fmla="*/ 37 h 167"/>
                <a:gd name="T32" fmla="*/ 16 w 83"/>
                <a:gd name="T33" fmla="*/ 37 h 167"/>
                <a:gd name="T34" fmla="*/ 16 w 83"/>
                <a:gd name="T35" fmla="*/ 0 h 167"/>
                <a:gd name="T36" fmla="*/ 38 w 83"/>
                <a:gd name="T3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67">
                  <a:moveTo>
                    <a:pt x="38" y="0"/>
                  </a:moveTo>
                  <a:lnTo>
                    <a:pt x="38" y="37"/>
                  </a:lnTo>
                  <a:lnTo>
                    <a:pt x="83" y="37"/>
                  </a:lnTo>
                  <a:lnTo>
                    <a:pt x="83" y="53"/>
                  </a:lnTo>
                  <a:lnTo>
                    <a:pt x="38" y="53"/>
                  </a:lnTo>
                  <a:lnTo>
                    <a:pt x="38" y="124"/>
                  </a:lnTo>
                  <a:cubicBezTo>
                    <a:pt x="38" y="135"/>
                    <a:pt x="39" y="141"/>
                    <a:pt x="42" y="145"/>
                  </a:cubicBezTo>
                  <a:cubicBezTo>
                    <a:pt x="45" y="148"/>
                    <a:pt x="51" y="149"/>
                    <a:pt x="61" y="149"/>
                  </a:cubicBezTo>
                  <a:lnTo>
                    <a:pt x="83" y="149"/>
                  </a:lnTo>
                  <a:lnTo>
                    <a:pt x="83" y="167"/>
                  </a:lnTo>
                  <a:lnTo>
                    <a:pt x="61" y="167"/>
                  </a:lnTo>
                  <a:cubicBezTo>
                    <a:pt x="44" y="167"/>
                    <a:pt x="32" y="164"/>
                    <a:pt x="26" y="158"/>
                  </a:cubicBezTo>
                  <a:cubicBezTo>
                    <a:pt x="19" y="152"/>
                    <a:pt x="16" y="140"/>
                    <a:pt x="16" y="124"/>
                  </a:cubicBezTo>
                  <a:lnTo>
                    <a:pt x="16" y="53"/>
                  </a:lnTo>
                  <a:lnTo>
                    <a:pt x="0" y="53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45A0A939-338C-4714-A485-92DAF6FE2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" y="1832"/>
              <a:ext cx="58" cy="64"/>
            </a:xfrm>
            <a:custGeom>
              <a:avLst/>
              <a:gdLst>
                <a:gd name="T0" fmla="*/ 123 w 123"/>
                <a:gd name="T1" fmla="*/ 62 h 136"/>
                <a:gd name="T2" fmla="*/ 123 w 123"/>
                <a:gd name="T3" fmla="*/ 73 h 136"/>
                <a:gd name="T4" fmla="*/ 22 w 123"/>
                <a:gd name="T5" fmla="*/ 73 h 136"/>
                <a:gd name="T6" fmla="*/ 36 w 123"/>
                <a:gd name="T7" fmla="*/ 107 h 136"/>
                <a:gd name="T8" fmla="*/ 70 w 123"/>
                <a:gd name="T9" fmla="*/ 118 h 136"/>
                <a:gd name="T10" fmla="*/ 94 w 123"/>
                <a:gd name="T11" fmla="*/ 115 h 136"/>
                <a:gd name="T12" fmla="*/ 118 w 123"/>
                <a:gd name="T13" fmla="*/ 106 h 136"/>
                <a:gd name="T14" fmla="*/ 118 w 123"/>
                <a:gd name="T15" fmla="*/ 126 h 136"/>
                <a:gd name="T16" fmla="*/ 94 w 123"/>
                <a:gd name="T17" fmla="*/ 134 h 136"/>
                <a:gd name="T18" fmla="*/ 69 w 123"/>
                <a:gd name="T19" fmla="*/ 136 h 136"/>
                <a:gd name="T20" fmla="*/ 18 w 123"/>
                <a:gd name="T21" fmla="*/ 118 h 136"/>
                <a:gd name="T22" fmla="*/ 0 w 123"/>
                <a:gd name="T23" fmla="*/ 69 h 136"/>
                <a:gd name="T24" fmla="*/ 17 w 123"/>
                <a:gd name="T25" fmla="*/ 18 h 136"/>
                <a:gd name="T26" fmla="*/ 65 w 123"/>
                <a:gd name="T27" fmla="*/ 0 h 136"/>
                <a:gd name="T28" fmla="*/ 107 w 123"/>
                <a:gd name="T29" fmla="*/ 17 h 136"/>
                <a:gd name="T30" fmla="*/ 123 w 123"/>
                <a:gd name="T31" fmla="*/ 62 h 136"/>
                <a:gd name="T32" fmla="*/ 101 w 123"/>
                <a:gd name="T33" fmla="*/ 56 h 136"/>
                <a:gd name="T34" fmla="*/ 91 w 123"/>
                <a:gd name="T35" fmla="*/ 28 h 136"/>
                <a:gd name="T36" fmla="*/ 65 w 123"/>
                <a:gd name="T37" fmla="*/ 18 h 136"/>
                <a:gd name="T38" fmla="*/ 36 w 123"/>
                <a:gd name="T39" fmla="*/ 28 h 136"/>
                <a:gd name="T40" fmla="*/ 23 w 123"/>
                <a:gd name="T41" fmla="*/ 56 h 136"/>
                <a:gd name="T42" fmla="*/ 101 w 123"/>
                <a:gd name="T43" fmla="*/ 5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36">
                  <a:moveTo>
                    <a:pt x="123" y="62"/>
                  </a:moveTo>
                  <a:lnTo>
                    <a:pt x="123" y="73"/>
                  </a:lnTo>
                  <a:lnTo>
                    <a:pt x="22" y="73"/>
                  </a:lnTo>
                  <a:cubicBezTo>
                    <a:pt x="23" y="88"/>
                    <a:pt x="28" y="99"/>
                    <a:pt x="36" y="107"/>
                  </a:cubicBezTo>
                  <a:cubicBezTo>
                    <a:pt x="44" y="114"/>
                    <a:pt x="55" y="118"/>
                    <a:pt x="70" y="118"/>
                  </a:cubicBezTo>
                  <a:cubicBezTo>
                    <a:pt x="78" y="118"/>
                    <a:pt x="87" y="117"/>
                    <a:pt x="94" y="115"/>
                  </a:cubicBezTo>
                  <a:cubicBezTo>
                    <a:pt x="102" y="113"/>
                    <a:pt x="110" y="110"/>
                    <a:pt x="118" y="106"/>
                  </a:cubicBezTo>
                  <a:lnTo>
                    <a:pt x="118" y="126"/>
                  </a:lnTo>
                  <a:cubicBezTo>
                    <a:pt x="110" y="130"/>
                    <a:pt x="102" y="132"/>
                    <a:pt x="94" y="134"/>
                  </a:cubicBezTo>
                  <a:cubicBezTo>
                    <a:pt x="86" y="135"/>
                    <a:pt x="77" y="136"/>
                    <a:pt x="69" y="136"/>
                  </a:cubicBezTo>
                  <a:cubicBezTo>
                    <a:pt x="47" y="136"/>
                    <a:pt x="31" y="130"/>
                    <a:pt x="18" y="118"/>
                  </a:cubicBezTo>
                  <a:cubicBezTo>
                    <a:pt x="6" y="106"/>
                    <a:pt x="0" y="90"/>
                    <a:pt x="0" y="69"/>
                  </a:cubicBezTo>
                  <a:cubicBezTo>
                    <a:pt x="0" y="48"/>
                    <a:pt x="5" y="31"/>
                    <a:pt x="17" y="18"/>
                  </a:cubicBezTo>
                  <a:cubicBezTo>
                    <a:pt x="29" y="6"/>
                    <a:pt x="45" y="0"/>
                    <a:pt x="65" y="0"/>
                  </a:cubicBezTo>
                  <a:cubicBezTo>
                    <a:pt x="83" y="0"/>
                    <a:pt x="97" y="5"/>
                    <a:pt x="107" y="17"/>
                  </a:cubicBezTo>
                  <a:cubicBezTo>
                    <a:pt x="118" y="28"/>
                    <a:pt x="123" y="43"/>
                    <a:pt x="123" y="62"/>
                  </a:cubicBezTo>
                  <a:close/>
                  <a:moveTo>
                    <a:pt x="101" y="56"/>
                  </a:moveTo>
                  <a:cubicBezTo>
                    <a:pt x="101" y="45"/>
                    <a:pt x="98" y="35"/>
                    <a:pt x="91" y="28"/>
                  </a:cubicBezTo>
                  <a:cubicBezTo>
                    <a:pt x="85" y="21"/>
                    <a:pt x="76" y="18"/>
                    <a:pt x="65" y="18"/>
                  </a:cubicBezTo>
                  <a:cubicBezTo>
                    <a:pt x="53" y="18"/>
                    <a:pt x="43" y="21"/>
                    <a:pt x="36" y="28"/>
                  </a:cubicBezTo>
                  <a:cubicBezTo>
                    <a:pt x="28" y="35"/>
                    <a:pt x="24" y="44"/>
                    <a:pt x="23" y="56"/>
                  </a:cubicBezTo>
                  <a:lnTo>
                    <a:pt x="10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CD54DBBE-46AF-4E60-A990-828EC413B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" y="1810"/>
              <a:ext cx="56" cy="86"/>
            </a:xfrm>
            <a:custGeom>
              <a:avLst/>
              <a:gdLst>
                <a:gd name="T0" fmla="*/ 98 w 120"/>
                <a:gd name="T1" fmla="*/ 71 h 184"/>
                <a:gd name="T2" fmla="*/ 98 w 120"/>
                <a:gd name="T3" fmla="*/ 0 h 184"/>
                <a:gd name="T4" fmla="*/ 120 w 120"/>
                <a:gd name="T5" fmla="*/ 0 h 184"/>
                <a:gd name="T6" fmla="*/ 120 w 120"/>
                <a:gd name="T7" fmla="*/ 181 h 184"/>
                <a:gd name="T8" fmla="*/ 98 w 120"/>
                <a:gd name="T9" fmla="*/ 181 h 184"/>
                <a:gd name="T10" fmla="*/ 98 w 120"/>
                <a:gd name="T11" fmla="*/ 161 h 184"/>
                <a:gd name="T12" fmla="*/ 80 w 120"/>
                <a:gd name="T13" fmla="*/ 179 h 184"/>
                <a:gd name="T14" fmla="*/ 55 w 120"/>
                <a:gd name="T15" fmla="*/ 184 h 184"/>
                <a:gd name="T16" fmla="*/ 16 w 120"/>
                <a:gd name="T17" fmla="*/ 165 h 184"/>
                <a:gd name="T18" fmla="*/ 0 w 120"/>
                <a:gd name="T19" fmla="*/ 116 h 184"/>
                <a:gd name="T20" fmla="*/ 16 w 120"/>
                <a:gd name="T21" fmla="*/ 66 h 184"/>
                <a:gd name="T22" fmla="*/ 55 w 120"/>
                <a:gd name="T23" fmla="*/ 48 h 184"/>
                <a:gd name="T24" fmla="*/ 80 w 120"/>
                <a:gd name="T25" fmla="*/ 53 h 184"/>
                <a:gd name="T26" fmla="*/ 98 w 120"/>
                <a:gd name="T27" fmla="*/ 71 h 184"/>
                <a:gd name="T28" fmla="*/ 23 w 120"/>
                <a:gd name="T29" fmla="*/ 116 h 184"/>
                <a:gd name="T30" fmla="*/ 33 w 120"/>
                <a:gd name="T31" fmla="*/ 153 h 184"/>
                <a:gd name="T32" fmla="*/ 60 w 120"/>
                <a:gd name="T33" fmla="*/ 166 h 184"/>
                <a:gd name="T34" fmla="*/ 88 w 120"/>
                <a:gd name="T35" fmla="*/ 153 h 184"/>
                <a:gd name="T36" fmla="*/ 98 w 120"/>
                <a:gd name="T37" fmla="*/ 116 h 184"/>
                <a:gd name="T38" fmla="*/ 88 w 120"/>
                <a:gd name="T39" fmla="*/ 79 h 184"/>
                <a:gd name="T40" fmla="*/ 60 w 120"/>
                <a:gd name="T41" fmla="*/ 66 h 184"/>
                <a:gd name="T42" fmla="*/ 33 w 120"/>
                <a:gd name="T43" fmla="*/ 79 h 184"/>
                <a:gd name="T44" fmla="*/ 23 w 120"/>
                <a:gd name="T45" fmla="*/ 11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4">
                  <a:moveTo>
                    <a:pt x="98" y="71"/>
                  </a:moveTo>
                  <a:lnTo>
                    <a:pt x="98" y="0"/>
                  </a:lnTo>
                  <a:lnTo>
                    <a:pt x="120" y="0"/>
                  </a:lnTo>
                  <a:lnTo>
                    <a:pt x="120" y="181"/>
                  </a:lnTo>
                  <a:lnTo>
                    <a:pt x="98" y="181"/>
                  </a:lnTo>
                  <a:lnTo>
                    <a:pt x="98" y="161"/>
                  </a:lnTo>
                  <a:cubicBezTo>
                    <a:pt x="93" y="169"/>
                    <a:pt x="87" y="175"/>
                    <a:pt x="80" y="179"/>
                  </a:cubicBezTo>
                  <a:cubicBezTo>
                    <a:pt x="73" y="182"/>
                    <a:pt x="65" y="184"/>
                    <a:pt x="55" y="184"/>
                  </a:cubicBezTo>
                  <a:cubicBezTo>
                    <a:pt x="39" y="184"/>
                    <a:pt x="26" y="178"/>
                    <a:pt x="16" y="165"/>
                  </a:cubicBezTo>
                  <a:cubicBezTo>
                    <a:pt x="6" y="153"/>
                    <a:pt x="0" y="136"/>
                    <a:pt x="0" y="116"/>
                  </a:cubicBezTo>
                  <a:cubicBezTo>
                    <a:pt x="0" y="95"/>
                    <a:pt x="6" y="79"/>
                    <a:pt x="16" y="66"/>
                  </a:cubicBezTo>
                  <a:cubicBezTo>
                    <a:pt x="26" y="54"/>
                    <a:pt x="39" y="48"/>
                    <a:pt x="55" y="48"/>
                  </a:cubicBezTo>
                  <a:cubicBezTo>
                    <a:pt x="65" y="48"/>
                    <a:pt x="73" y="49"/>
                    <a:pt x="80" y="53"/>
                  </a:cubicBezTo>
                  <a:cubicBezTo>
                    <a:pt x="87" y="57"/>
                    <a:pt x="93" y="63"/>
                    <a:pt x="98" y="71"/>
                  </a:cubicBezTo>
                  <a:close/>
                  <a:moveTo>
                    <a:pt x="23" y="116"/>
                  </a:moveTo>
                  <a:cubicBezTo>
                    <a:pt x="23" y="132"/>
                    <a:pt x="26" y="144"/>
                    <a:pt x="33" y="153"/>
                  </a:cubicBezTo>
                  <a:cubicBezTo>
                    <a:pt x="40" y="162"/>
                    <a:pt x="49" y="166"/>
                    <a:pt x="60" y="166"/>
                  </a:cubicBezTo>
                  <a:cubicBezTo>
                    <a:pt x="72" y="166"/>
                    <a:pt x="81" y="162"/>
                    <a:pt x="88" y="153"/>
                  </a:cubicBezTo>
                  <a:cubicBezTo>
                    <a:pt x="94" y="144"/>
                    <a:pt x="98" y="132"/>
                    <a:pt x="98" y="116"/>
                  </a:cubicBezTo>
                  <a:cubicBezTo>
                    <a:pt x="98" y="100"/>
                    <a:pt x="94" y="88"/>
                    <a:pt x="88" y="79"/>
                  </a:cubicBezTo>
                  <a:cubicBezTo>
                    <a:pt x="81" y="70"/>
                    <a:pt x="72" y="66"/>
                    <a:pt x="60" y="66"/>
                  </a:cubicBezTo>
                  <a:cubicBezTo>
                    <a:pt x="49" y="66"/>
                    <a:pt x="40" y="70"/>
                    <a:pt x="33" y="79"/>
                  </a:cubicBezTo>
                  <a:cubicBezTo>
                    <a:pt x="26" y="88"/>
                    <a:pt x="23" y="100"/>
                    <a:pt x="23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C4BC336E-DCAA-4F61-AFBF-B478B241A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1950"/>
              <a:ext cx="11" cy="85"/>
            </a:xfrm>
            <a:custGeom>
              <a:avLst/>
              <a:gdLst>
                <a:gd name="T0" fmla="*/ 0 w 22"/>
                <a:gd name="T1" fmla="*/ 50 h 181"/>
                <a:gd name="T2" fmla="*/ 22 w 22"/>
                <a:gd name="T3" fmla="*/ 50 h 181"/>
                <a:gd name="T4" fmla="*/ 22 w 22"/>
                <a:gd name="T5" fmla="*/ 181 h 181"/>
                <a:gd name="T6" fmla="*/ 0 w 22"/>
                <a:gd name="T7" fmla="*/ 181 h 181"/>
                <a:gd name="T8" fmla="*/ 0 w 22"/>
                <a:gd name="T9" fmla="*/ 50 h 181"/>
                <a:gd name="T10" fmla="*/ 0 w 22"/>
                <a:gd name="T11" fmla="*/ 0 h 181"/>
                <a:gd name="T12" fmla="*/ 22 w 22"/>
                <a:gd name="T13" fmla="*/ 0 h 181"/>
                <a:gd name="T14" fmla="*/ 22 w 22"/>
                <a:gd name="T15" fmla="*/ 27 h 181"/>
                <a:gd name="T16" fmla="*/ 0 w 22"/>
                <a:gd name="T17" fmla="*/ 27 h 181"/>
                <a:gd name="T18" fmla="*/ 0 w 22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1">
                  <a:moveTo>
                    <a:pt x="0" y="50"/>
                  </a:moveTo>
                  <a:lnTo>
                    <a:pt x="22" y="50"/>
                  </a:lnTo>
                  <a:lnTo>
                    <a:pt x="22" y="181"/>
                  </a:lnTo>
                  <a:lnTo>
                    <a:pt x="0" y="181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CE0710CA-CC38-450E-AE9B-8463A635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972"/>
              <a:ext cx="52" cy="63"/>
            </a:xfrm>
            <a:custGeom>
              <a:avLst/>
              <a:gdLst>
                <a:gd name="T0" fmla="*/ 111 w 111"/>
                <a:gd name="T1" fmla="*/ 55 h 134"/>
                <a:gd name="T2" fmla="*/ 111 w 111"/>
                <a:gd name="T3" fmla="*/ 134 h 134"/>
                <a:gd name="T4" fmla="*/ 90 w 111"/>
                <a:gd name="T5" fmla="*/ 134 h 134"/>
                <a:gd name="T6" fmla="*/ 90 w 111"/>
                <a:gd name="T7" fmla="*/ 56 h 134"/>
                <a:gd name="T8" fmla="*/ 82 w 111"/>
                <a:gd name="T9" fmla="*/ 28 h 134"/>
                <a:gd name="T10" fmla="*/ 60 w 111"/>
                <a:gd name="T11" fmla="*/ 19 h 134"/>
                <a:gd name="T12" fmla="*/ 32 w 111"/>
                <a:gd name="T13" fmla="*/ 30 h 134"/>
                <a:gd name="T14" fmla="*/ 22 w 111"/>
                <a:gd name="T15" fmla="*/ 60 h 134"/>
                <a:gd name="T16" fmla="*/ 22 w 111"/>
                <a:gd name="T17" fmla="*/ 134 h 134"/>
                <a:gd name="T18" fmla="*/ 0 w 111"/>
                <a:gd name="T19" fmla="*/ 134 h 134"/>
                <a:gd name="T20" fmla="*/ 0 w 111"/>
                <a:gd name="T21" fmla="*/ 3 h 134"/>
                <a:gd name="T22" fmla="*/ 22 w 111"/>
                <a:gd name="T23" fmla="*/ 3 h 134"/>
                <a:gd name="T24" fmla="*/ 22 w 111"/>
                <a:gd name="T25" fmla="*/ 24 h 134"/>
                <a:gd name="T26" fmla="*/ 40 w 111"/>
                <a:gd name="T27" fmla="*/ 6 h 134"/>
                <a:gd name="T28" fmla="*/ 65 w 111"/>
                <a:gd name="T29" fmla="*/ 0 h 134"/>
                <a:gd name="T30" fmla="*/ 100 w 111"/>
                <a:gd name="T31" fmla="*/ 14 h 134"/>
                <a:gd name="T32" fmla="*/ 111 w 111"/>
                <a:gd name="T33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34">
                  <a:moveTo>
                    <a:pt x="111" y="55"/>
                  </a:moveTo>
                  <a:lnTo>
                    <a:pt x="111" y="134"/>
                  </a:lnTo>
                  <a:lnTo>
                    <a:pt x="90" y="134"/>
                  </a:lnTo>
                  <a:lnTo>
                    <a:pt x="90" y="56"/>
                  </a:lnTo>
                  <a:cubicBezTo>
                    <a:pt x="90" y="43"/>
                    <a:pt x="87" y="34"/>
                    <a:pt x="82" y="28"/>
                  </a:cubicBezTo>
                  <a:cubicBezTo>
                    <a:pt x="77" y="22"/>
                    <a:pt x="70" y="19"/>
                    <a:pt x="60" y="19"/>
                  </a:cubicBezTo>
                  <a:cubicBezTo>
                    <a:pt x="48" y="19"/>
                    <a:pt x="39" y="22"/>
                    <a:pt x="32" y="30"/>
                  </a:cubicBezTo>
                  <a:cubicBezTo>
                    <a:pt x="25" y="37"/>
                    <a:pt x="22" y="47"/>
                    <a:pt x="22" y="60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7" y="2"/>
                    <a:pt x="56" y="0"/>
                    <a:pt x="65" y="0"/>
                  </a:cubicBezTo>
                  <a:cubicBezTo>
                    <a:pt x="80" y="0"/>
                    <a:pt x="92" y="5"/>
                    <a:pt x="100" y="14"/>
                  </a:cubicBezTo>
                  <a:cubicBezTo>
                    <a:pt x="108" y="23"/>
                    <a:pt x="111" y="37"/>
                    <a:pt x="111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B6AF976C-1342-4102-84F1-43B727446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1972"/>
              <a:ext cx="37" cy="63"/>
            </a:xfrm>
            <a:custGeom>
              <a:avLst/>
              <a:gdLst>
                <a:gd name="T0" fmla="*/ 78 w 78"/>
                <a:gd name="T1" fmla="*/ 23 h 134"/>
                <a:gd name="T2" fmla="*/ 70 w 78"/>
                <a:gd name="T3" fmla="*/ 20 h 134"/>
                <a:gd name="T4" fmla="*/ 61 w 78"/>
                <a:gd name="T5" fmla="*/ 19 h 134"/>
                <a:gd name="T6" fmla="*/ 32 w 78"/>
                <a:gd name="T7" fmla="*/ 31 h 134"/>
                <a:gd name="T8" fmla="*/ 22 w 78"/>
                <a:gd name="T9" fmla="*/ 65 h 134"/>
                <a:gd name="T10" fmla="*/ 22 w 78"/>
                <a:gd name="T11" fmla="*/ 134 h 134"/>
                <a:gd name="T12" fmla="*/ 0 w 78"/>
                <a:gd name="T13" fmla="*/ 134 h 134"/>
                <a:gd name="T14" fmla="*/ 0 w 78"/>
                <a:gd name="T15" fmla="*/ 3 h 134"/>
                <a:gd name="T16" fmla="*/ 22 w 78"/>
                <a:gd name="T17" fmla="*/ 3 h 134"/>
                <a:gd name="T18" fmla="*/ 22 w 78"/>
                <a:gd name="T19" fmla="*/ 24 h 134"/>
                <a:gd name="T20" fmla="*/ 40 w 78"/>
                <a:gd name="T21" fmla="*/ 6 h 134"/>
                <a:gd name="T22" fmla="*/ 67 w 78"/>
                <a:gd name="T23" fmla="*/ 0 h 134"/>
                <a:gd name="T24" fmla="*/ 72 w 78"/>
                <a:gd name="T25" fmla="*/ 1 h 134"/>
                <a:gd name="T26" fmla="*/ 78 w 78"/>
                <a:gd name="T27" fmla="*/ 1 h 134"/>
                <a:gd name="T28" fmla="*/ 78 w 78"/>
                <a:gd name="T29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4">
                  <a:moveTo>
                    <a:pt x="78" y="23"/>
                  </a:moveTo>
                  <a:cubicBezTo>
                    <a:pt x="76" y="22"/>
                    <a:pt x="73" y="21"/>
                    <a:pt x="70" y="20"/>
                  </a:cubicBezTo>
                  <a:cubicBezTo>
                    <a:pt x="67" y="20"/>
                    <a:pt x="64" y="19"/>
                    <a:pt x="61" y="19"/>
                  </a:cubicBezTo>
                  <a:cubicBezTo>
                    <a:pt x="48" y="19"/>
                    <a:pt x="39" y="23"/>
                    <a:pt x="32" y="31"/>
                  </a:cubicBezTo>
                  <a:cubicBezTo>
                    <a:pt x="25" y="39"/>
                    <a:pt x="22" y="50"/>
                    <a:pt x="22" y="65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8" y="2"/>
                    <a:pt x="56" y="0"/>
                    <a:pt x="67" y="0"/>
                  </a:cubicBezTo>
                  <a:cubicBezTo>
                    <a:pt x="69" y="0"/>
                    <a:pt x="70" y="0"/>
                    <a:pt x="72" y="1"/>
                  </a:cubicBezTo>
                  <a:cubicBezTo>
                    <a:pt x="74" y="1"/>
                    <a:pt x="76" y="1"/>
                    <a:pt x="78" y="1"/>
                  </a:cubicBezTo>
                  <a:lnTo>
                    <a:pt x="7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4D7B4767-30CE-4E9B-B386-D31891526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7" y="1972"/>
              <a:ext cx="58" cy="64"/>
            </a:xfrm>
            <a:custGeom>
              <a:avLst/>
              <a:gdLst>
                <a:gd name="T0" fmla="*/ 123 w 123"/>
                <a:gd name="T1" fmla="*/ 63 h 137"/>
                <a:gd name="T2" fmla="*/ 123 w 123"/>
                <a:gd name="T3" fmla="*/ 74 h 137"/>
                <a:gd name="T4" fmla="*/ 23 w 123"/>
                <a:gd name="T5" fmla="*/ 74 h 137"/>
                <a:gd name="T6" fmla="*/ 36 w 123"/>
                <a:gd name="T7" fmla="*/ 107 h 137"/>
                <a:gd name="T8" fmla="*/ 70 w 123"/>
                <a:gd name="T9" fmla="*/ 119 h 137"/>
                <a:gd name="T10" fmla="*/ 95 w 123"/>
                <a:gd name="T11" fmla="*/ 116 h 137"/>
                <a:gd name="T12" fmla="*/ 118 w 123"/>
                <a:gd name="T13" fmla="*/ 107 h 137"/>
                <a:gd name="T14" fmla="*/ 118 w 123"/>
                <a:gd name="T15" fmla="*/ 127 h 137"/>
                <a:gd name="T16" fmla="*/ 94 w 123"/>
                <a:gd name="T17" fmla="*/ 134 h 137"/>
                <a:gd name="T18" fmla="*/ 69 w 123"/>
                <a:gd name="T19" fmla="*/ 137 h 137"/>
                <a:gd name="T20" fmla="*/ 18 w 123"/>
                <a:gd name="T21" fmla="*/ 119 h 137"/>
                <a:gd name="T22" fmla="*/ 0 w 123"/>
                <a:gd name="T23" fmla="*/ 70 h 137"/>
                <a:gd name="T24" fmla="*/ 17 w 123"/>
                <a:gd name="T25" fmla="*/ 19 h 137"/>
                <a:gd name="T26" fmla="*/ 65 w 123"/>
                <a:gd name="T27" fmla="*/ 0 h 137"/>
                <a:gd name="T28" fmla="*/ 108 w 123"/>
                <a:gd name="T29" fmla="*/ 17 h 137"/>
                <a:gd name="T30" fmla="*/ 123 w 123"/>
                <a:gd name="T31" fmla="*/ 63 h 137"/>
                <a:gd name="T32" fmla="*/ 101 w 123"/>
                <a:gd name="T33" fmla="*/ 57 h 137"/>
                <a:gd name="T34" fmla="*/ 91 w 123"/>
                <a:gd name="T35" fmla="*/ 29 h 137"/>
                <a:gd name="T36" fmla="*/ 65 w 123"/>
                <a:gd name="T37" fmla="*/ 18 h 137"/>
                <a:gd name="T38" fmla="*/ 36 w 123"/>
                <a:gd name="T39" fmla="*/ 28 h 137"/>
                <a:gd name="T40" fmla="*/ 23 w 123"/>
                <a:gd name="T41" fmla="*/ 57 h 137"/>
                <a:gd name="T42" fmla="*/ 101 w 123"/>
                <a:gd name="T4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37">
                  <a:moveTo>
                    <a:pt x="123" y="63"/>
                  </a:moveTo>
                  <a:lnTo>
                    <a:pt x="123" y="74"/>
                  </a:lnTo>
                  <a:lnTo>
                    <a:pt x="23" y="74"/>
                  </a:lnTo>
                  <a:cubicBezTo>
                    <a:pt x="23" y="88"/>
                    <a:pt x="28" y="100"/>
                    <a:pt x="36" y="107"/>
                  </a:cubicBezTo>
                  <a:cubicBezTo>
                    <a:pt x="44" y="115"/>
                    <a:pt x="56" y="119"/>
                    <a:pt x="70" y="119"/>
                  </a:cubicBezTo>
                  <a:cubicBezTo>
                    <a:pt x="79" y="119"/>
                    <a:pt x="87" y="118"/>
                    <a:pt x="95" y="116"/>
                  </a:cubicBezTo>
                  <a:cubicBezTo>
                    <a:pt x="102" y="114"/>
                    <a:pt x="110" y="111"/>
                    <a:pt x="118" y="107"/>
                  </a:cubicBezTo>
                  <a:lnTo>
                    <a:pt x="118" y="127"/>
                  </a:lnTo>
                  <a:cubicBezTo>
                    <a:pt x="110" y="130"/>
                    <a:pt x="102" y="133"/>
                    <a:pt x="94" y="134"/>
                  </a:cubicBezTo>
                  <a:cubicBezTo>
                    <a:pt x="86" y="136"/>
                    <a:pt x="77" y="137"/>
                    <a:pt x="69" y="137"/>
                  </a:cubicBezTo>
                  <a:cubicBezTo>
                    <a:pt x="48" y="137"/>
                    <a:pt x="31" y="131"/>
                    <a:pt x="18" y="119"/>
                  </a:cubicBezTo>
                  <a:cubicBezTo>
                    <a:pt x="6" y="107"/>
                    <a:pt x="0" y="90"/>
                    <a:pt x="0" y="70"/>
                  </a:cubicBezTo>
                  <a:cubicBezTo>
                    <a:pt x="0" y="48"/>
                    <a:pt x="6" y="32"/>
                    <a:pt x="17" y="19"/>
                  </a:cubicBezTo>
                  <a:cubicBezTo>
                    <a:pt x="29" y="6"/>
                    <a:pt x="45" y="0"/>
                    <a:pt x="65" y="0"/>
                  </a:cubicBezTo>
                  <a:cubicBezTo>
                    <a:pt x="83" y="0"/>
                    <a:pt x="97" y="6"/>
                    <a:pt x="108" y="17"/>
                  </a:cubicBezTo>
                  <a:cubicBezTo>
                    <a:pt x="118" y="28"/>
                    <a:pt x="123" y="44"/>
                    <a:pt x="123" y="63"/>
                  </a:cubicBezTo>
                  <a:close/>
                  <a:moveTo>
                    <a:pt x="101" y="57"/>
                  </a:moveTo>
                  <a:cubicBezTo>
                    <a:pt x="101" y="45"/>
                    <a:pt x="98" y="36"/>
                    <a:pt x="91" y="29"/>
                  </a:cubicBezTo>
                  <a:cubicBezTo>
                    <a:pt x="85" y="22"/>
                    <a:pt x="76" y="18"/>
                    <a:pt x="65" y="18"/>
                  </a:cubicBezTo>
                  <a:cubicBezTo>
                    <a:pt x="53" y="18"/>
                    <a:pt x="43" y="22"/>
                    <a:pt x="36" y="28"/>
                  </a:cubicBezTo>
                  <a:cubicBezTo>
                    <a:pt x="29" y="35"/>
                    <a:pt x="24" y="45"/>
                    <a:pt x="23" y="57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35CF1009-01EC-432D-B54D-D2ACD3D73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1972"/>
              <a:ext cx="48" cy="64"/>
            </a:xfrm>
            <a:custGeom>
              <a:avLst/>
              <a:gdLst>
                <a:gd name="T0" fmla="*/ 95 w 102"/>
                <a:gd name="T1" fmla="*/ 7 h 137"/>
                <a:gd name="T2" fmla="*/ 95 w 102"/>
                <a:gd name="T3" fmla="*/ 27 h 137"/>
                <a:gd name="T4" fmla="*/ 76 w 102"/>
                <a:gd name="T5" fmla="*/ 20 h 137"/>
                <a:gd name="T6" fmla="*/ 55 w 102"/>
                <a:gd name="T7" fmla="*/ 18 h 137"/>
                <a:gd name="T8" fmla="*/ 31 w 102"/>
                <a:gd name="T9" fmla="*/ 23 h 137"/>
                <a:gd name="T10" fmla="*/ 23 w 102"/>
                <a:gd name="T11" fmla="*/ 38 h 137"/>
                <a:gd name="T12" fmla="*/ 28 w 102"/>
                <a:gd name="T13" fmla="*/ 49 h 137"/>
                <a:gd name="T14" fmla="*/ 52 w 102"/>
                <a:gd name="T15" fmla="*/ 57 h 137"/>
                <a:gd name="T16" fmla="*/ 59 w 102"/>
                <a:gd name="T17" fmla="*/ 59 h 137"/>
                <a:gd name="T18" fmla="*/ 92 w 102"/>
                <a:gd name="T19" fmla="*/ 73 h 137"/>
                <a:gd name="T20" fmla="*/ 102 w 102"/>
                <a:gd name="T21" fmla="*/ 98 h 137"/>
                <a:gd name="T22" fmla="*/ 88 w 102"/>
                <a:gd name="T23" fmla="*/ 126 h 137"/>
                <a:gd name="T24" fmla="*/ 47 w 102"/>
                <a:gd name="T25" fmla="*/ 137 h 137"/>
                <a:gd name="T26" fmla="*/ 25 w 102"/>
                <a:gd name="T27" fmla="*/ 135 h 137"/>
                <a:gd name="T28" fmla="*/ 0 w 102"/>
                <a:gd name="T29" fmla="*/ 129 h 137"/>
                <a:gd name="T30" fmla="*/ 0 w 102"/>
                <a:gd name="T31" fmla="*/ 107 h 137"/>
                <a:gd name="T32" fmla="*/ 24 w 102"/>
                <a:gd name="T33" fmla="*/ 116 h 137"/>
                <a:gd name="T34" fmla="*/ 48 w 102"/>
                <a:gd name="T35" fmla="*/ 119 h 137"/>
                <a:gd name="T36" fmla="*/ 71 w 102"/>
                <a:gd name="T37" fmla="*/ 114 h 137"/>
                <a:gd name="T38" fmla="*/ 80 w 102"/>
                <a:gd name="T39" fmla="*/ 99 h 137"/>
                <a:gd name="T40" fmla="*/ 74 w 102"/>
                <a:gd name="T41" fmla="*/ 86 h 137"/>
                <a:gd name="T42" fmla="*/ 47 w 102"/>
                <a:gd name="T43" fmla="*/ 77 h 137"/>
                <a:gd name="T44" fmla="*/ 40 w 102"/>
                <a:gd name="T45" fmla="*/ 75 h 137"/>
                <a:gd name="T46" fmla="*/ 10 w 102"/>
                <a:gd name="T47" fmla="*/ 62 h 137"/>
                <a:gd name="T48" fmla="*/ 1 w 102"/>
                <a:gd name="T49" fmla="*/ 39 h 137"/>
                <a:gd name="T50" fmla="*/ 15 w 102"/>
                <a:gd name="T51" fmla="*/ 10 h 137"/>
                <a:gd name="T52" fmla="*/ 53 w 102"/>
                <a:gd name="T53" fmla="*/ 0 h 137"/>
                <a:gd name="T54" fmla="*/ 75 w 102"/>
                <a:gd name="T55" fmla="*/ 2 h 137"/>
                <a:gd name="T56" fmla="*/ 95 w 102"/>
                <a:gd name="T57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137">
                  <a:moveTo>
                    <a:pt x="95" y="7"/>
                  </a:moveTo>
                  <a:lnTo>
                    <a:pt x="95" y="27"/>
                  </a:lnTo>
                  <a:cubicBezTo>
                    <a:pt x="89" y="24"/>
                    <a:pt x="83" y="22"/>
                    <a:pt x="76" y="20"/>
                  </a:cubicBezTo>
                  <a:cubicBezTo>
                    <a:pt x="69" y="19"/>
                    <a:pt x="62" y="18"/>
                    <a:pt x="55" y="18"/>
                  </a:cubicBezTo>
                  <a:cubicBezTo>
                    <a:pt x="44" y="18"/>
                    <a:pt x="36" y="20"/>
                    <a:pt x="31" y="23"/>
                  </a:cubicBezTo>
                  <a:cubicBezTo>
                    <a:pt x="25" y="26"/>
                    <a:pt x="23" y="31"/>
                    <a:pt x="23" y="38"/>
                  </a:cubicBezTo>
                  <a:cubicBezTo>
                    <a:pt x="23" y="43"/>
                    <a:pt x="25" y="47"/>
                    <a:pt x="28" y="49"/>
                  </a:cubicBezTo>
                  <a:cubicBezTo>
                    <a:pt x="32" y="52"/>
                    <a:pt x="40" y="55"/>
                    <a:pt x="52" y="57"/>
                  </a:cubicBezTo>
                  <a:lnTo>
                    <a:pt x="59" y="59"/>
                  </a:lnTo>
                  <a:cubicBezTo>
                    <a:pt x="75" y="62"/>
                    <a:pt x="86" y="67"/>
                    <a:pt x="92" y="73"/>
                  </a:cubicBezTo>
                  <a:cubicBezTo>
                    <a:pt x="99" y="79"/>
                    <a:pt x="102" y="87"/>
                    <a:pt x="102" y="98"/>
                  </a:cubicBezTo>
                  <a:cubicBezTo>
                    <a:pt x="102" y="110"/>
                    <a:pt x="97" y="119"/>
                    <a:pt x="88" y="126"/>
                  </a:cubicBezTo>
                  <a:cubicBezTo>
                    <a:pt x="78" y="133"/>
                    <a:pt x="64" y="137"/>
                    <a:pt x="47" y="137"/>
                  </a:cubicBezTo>
                  <a:cubicBezTo>
                    <a:pt x="40" y="137"/>
                    <a:pt x="33" y="136"/>
                    <a:pt x="25" y="135"/>
                  </a:cubicBezTo>
                  <a:cubicBezTo>
                    <a:pt x="17" y="134"/>
                    <a:pt x="9" y="131"/>
                    <a:pt x="0" y="129"/>
                  </a:cubicBezTo>
                  <a:lnTo>
                    <a:pt x="0" y="107"/>
                  </a:lnTo>
                  <a:cubicBezTo>
                    <a:pt x="9" y="111"/>
                    <a:pt x="16" y="114"/>
                    <a:pt x="24" y="116"/>
                  </a:cubicBezTo>
                  <a:cubicBezTo>
                    <a:pt x="32" y="118"/>
                    <a:pt x="40" y="119"/>
                    <a:pt x="48" y="119"/>
                  </a:cubicBezTo>
                  <a:cubicBezTo>
                    <a:pt x="58" y="119"/>
                    <a:pt x="66" y="117"/>
                    <a:pt x="71" y="114"/>
                  </a:cubicBezTo>
                  <a:cubicBezTo>
                    <a:pt x="77" y="110"/>
                    <a:pt x="80" y="106"/>
                    <a:pt x="80" y="99"/>
                  </a:cubicBezTo>
                  <a:cubicBezTo>
                    <a:pt x="80" y="93"/>
                    <a:pt x="78" y="89"/>
                    <a:pt x="74" y="86"/>
                  </a:cubicBezTo>
                  <a:cubicBezTo>
                    <a:pt x="70" y="83"/>
                    <a:pt x="61" y="80"/>
                    <a:pt x="47" y="77"/>
                  </a:cubicBezTo>
                  <a:lnTo>
                    <a:pt x="40" y="75"/>
                  </a:lnTo>
                  <a:cubicBezTo>
                    <a:pt x="26" y="72"/>
                    <a:pt x="16" y="68"/>
                    <a:pt x="10" y="62"/>
                  </a:cubicBezTo>
                  <a:cubicBezTo>
                    <a:pt x="4" y="57"/>
                    <a:pt x="1" y="49"/>
                    <a:pt x="1" y="39"/>
                  </a:cubicBezTo>
                  <a:cubicBezTo>
                    <a:pt x="1" y="26"/>
                    <a:pt x="6" y="17"/>
                    <a:pt x="15" y="10"/>
                  </a:cubicBezTo>
                  <a:cubicBezTo>
                    <a:pt x="24" y="4"/>
                    <a:pt x="36" y="0"/>
                    <a:pt x="53" y="0"/>
                  </a:cubicBezTo>
                  <a:cubicBezTo>
                    <a:pt x="61" y="0"/>
                    <a:pt x="68" y="1"/>
                    <a:pt x="75" y="2"/>
                  </a:cubicBezTo>
                  <a:cubicBezTo>
                    <a:pt x="83" y="3"/>
                    <a:pt x="89" y="5"/>
                    <a:pt x="9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A3BA9668-F44A-484A-981E-164572B5E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8" y="1972"/>
              <a:ext cx="57" cy="64"/>
            </a:xfrm>
            <a:custGeom>
              <a:avLst/>
              <a:gdLst>
                <a:gd name="T0" fmla="*/ 61 w 122"/>
                <a:gd name="T1" fmla="*/ 18 h 137"/>
                <a:gd name="T2" fmla="*/ 33 w 122"/>
                <a:gd name="T3" fmla="*/ 32 h 137"/>
                <a:gd name="T4" fmla="*/ 23 w 122"/>
                <a:gd name="T5" fmla="*/ 69 h 137"/>
                <a:gd name="T6" fmla="*/ 33 w 122"/>
                <a:gd name="T7" fmla="*/ 105 h 137"/>
                <a:gd name="T8" fmla="*/ 61 w 122"/>
                <a:gd name="T9" fmla="*/ 119 h 137"/>
                <a:gd name="T10" fmla="*/ 89 w 122"/>
                <a:gd name="T11" fmla="*/ 105 h 137"/>
                <a:gd name="T12" fmla="*/ 99 w 122"/>
                <a:gd name="T13" fmla="*/ 69 h 137"/>
                <a:gd name="T14" fmla="*/ 89 w 122"/>
                <a:gd name="T15" fmla="*/ 32 h 137"/>
                <a:gd name="T16" fmla="*/ 61 w 122"/>
                <a:gd name="T17" fmla="*/ 18 h 137"/>
                <a:gd name="T18" fmla="*/ 61 w 122"/>
                <a:gd name="T19" fmla="*/ 0 h 137"/>
                <a:gd name="T20" fmla="*/ 106 w 122"/>
                <a:gd name="T21" fmla="*/ 18 h 137"/>
                <a:gd name="T22" fmla="*/ 122 w 122"/>
                <a:gd name="T23" fmla="*/ 69 h 137"/>
                <a:gd name="T24" fmla="*/ 106 w 122"/>
                <a:gd name="T25" fmla="*/ 119 h 137"/>
                <a:gd name="T26" fmla="*/ 61 w 122"/>
                <a:gd name="T27" fmla="*/ 137 h 137"/>
                <a:gd name="T28" fmla="*/ 16 w 122"/>
                <a:gd name="T29" fmla="*/ 119 h 137"/>
                <a:gd name="T30" fmla="*/ 0 w 122"/>
                <a:gd name="T31" fmla="*/ 69 h 137"/>
                <a:gd name="T32" fmla="*/ 16 w 122"/>
                <a:gd name="T33" fmla="*/ 18 h 137"/>
                <a:gd name="T34" fmla="*/ 61 w 122"/>
                <a:gd name="T3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37">
                  <a:moveTo>
                    <a:pt x="61" y="18"/>
                  </a:moveTo>
                  <a:cubicBezTo>
                    <a:pt x="49" y="18"/>
                    <a:pt x="40" y="23"/>
                    <a:pt x="33" y="32"/>
                  </a:cubicBezTo>
                  <a:cubicBezTo>
                    <a:pt x="26" y="41"/>
                    <a:pt x="23" y="53"/>
                    <a:pt x="23" y="69"/>
                  </a:cubicBezTo>
                  <a:cubicBezTo>
                    <a:pt x="23" y="84"/>
                    <a:pt x="26" y="96"/>
                    <a:pt x="33" y="105"/>
                  </a:cubicBezTo>
                  <a:cubicBezTo>
                    <a:pt x="40" y="114"/>
                    <a:pt x="49" y="119"/>
                    <a:pt x="61" y="119"/>
                  </a:cubicBezTo>
                  <a:cubicBezTo>
                    <a:pt x="73" y="119"/>
                    <a:pt x="82" y="114"/>
                    <a:pt x="89" y="105"/>
                  </a:cubicBezTo>
                  <a:cubicBezTo>
                    <a:pt x="96" y="96"/>
                    <a:pt x="99" y="84"/>
                    <a:pt x="99" y="69"/>
                  </a:cubicBezTo>
                  <a:cubicBezTo>
                    <a:pt x="99" y="53"/>
                    <a:pt x="96" y="41"/>
                    <a:pt x="89" y="32"/>
                  </a:cubicBezTo>
                  <a:cubicBezTo>
                    <a:pt x="82" y="23"/>
                    <a:pt x="73" y="18"/>
                    <a:pt x="61" y="18"/>
                  </a:cubicBezTo>
                  <a:close/>
                  <a:moveTo>
                    <a:pt x="61" y="0"/>
                  </a:moveTo>
                  <a:cubicBezTo>
                    <a:pt x="80" y="0"/>
                    <a:pt x="95" y="6"/>
                    <a:pt x="106" y="18"/>
                  </a:cubicBezTo>
                  <a:cubicBezTo>
                    <a:pt x="117" y="30"/>
                    <a:pt x="122" y="47"/>
                    <a:pt x="122" y="69"/>
                  </a:cubicBezTo>
                  <a:cubicBezTo>
                    <a:pt x="122" y="90"/>
                    <a:pt x="117" y="107"/>
                    <a:pt x="106" y="119"/>
                  </a:cubicBezTo>
                  <a:cubicBezTo>
                    <a:pt x="95" y="131"/>
                    <a:pt x="80" y="137"/>
                    <a:pt x="61" y="137"/>
                  </a:cubicBezTo>
                  <a:cubicBezTo>
                    <a:pt x="42" y="137"/>
                    <a:pt x="27" y="131"/>
                    <a:pt x="16" y="119"/>
                  </a:cubicBezTo>
                  <a:cubicBezTo>
                    <a:pt x="5" y="107"/>
                    <a:pt x="0" y="90"/>
                    <a:pt x="0" y="69"/>
                  </a:cubicBezTo>
                  <a:cubicBezTo>
                    <a:pt x="0" y="47"/>
                    <a:pt x="5" y="30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D15589FE-5DFB-40D2-AD99-004172AD2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" y="1972"/>
              <a:ext cx="53" cy="64"/>
            </a:xfrm>
            <a:custGeom>
              <a:avLst/>
              <a:gdLst>
                <a:gd name="T0" fmla="*/ 0 w 112"/>
                <a:gd name="T1" fmla="*/ 82 h 137"/>
                <a:gd name="T2" fmla="*/ 0 w 112"/>
                <a:gd name="T3" fmla="*/ 3 h 137"/>
                <a:gd name="T4" fmla="*/ 22 w 112"/>
                <a:gd name="T5" fmla="*/ 3 h 137"/>
                <a:gd name="T6" fmla="*/ 22 w 112"/>
                <a:gd name="T7" fmla="*/ 81 h 137"/>
                <a:gd name="T8" fmla="*/ 29 w 112"/>
                <a:gd name="T9" fmla="*/ 109 h 137"/>
                <a:gd name="T10" fmla="*/ 51 w 112"/>
                <a:gd name="T11" fmla="*/ 118 h 137"/>
                <a:gd name="T12" fmla="*/ 79 w 112"/>
                <a:gd name="T13" fmla="*/ 107 h 137"/>
                <a:gd name="T14" fmla="*/ 90 w 112"/>
                <a:gd name="T15" fmla="*/ 77 h 137"/>
                <a:gd name="T16" fmla="*/ 90 w 112"/>
                <a:gd name="T17" fmla="*/ 3 h 137"/>
                <a:gd name="T18" fmla="*/ 112 w 112"/>
                <a:gd name="T19" fmla="*/ 3 h 137"/>
                <a:gd name="T20" fmla="*/ 112 w 112"/>
                <a:gd name="T21" fmla="*/ 134 h 137"/>
                <a:gd name="T22" fmla="*/ 90 w 112"/>
                <a:gd name="T23" fmla="*/ 134 h 137"/>
                <a:gd name="T24" fmla="*/ 90 w 112"/>
                <a:gd name="T25" fmla="*/ 114 h 137"/>
                <a:gd name="T26" fmla="*/ 71 w 112"/>
                <a:gd name="T27" fmla="*/ 131 h 137"/>
                <a:gd name="T28" fmla="*/ 47 w 112"/>
                <a:gd name="T29" fmla="*/ 137 h 137"/>
                <a:gd name="T30" fmla="*/ 12 w 112"/>
                <a:gd name="T31" fmla="*/ 123 h 137"/>
                <a:gd name="T32" fmla="*/ 0 w 112"/>
                <a:gd name="T33" fmla="*/ 82 h 137"/>
                <a:gd name="T34" fmla="*/ 55 w 112"/>
                <a:gd name="T35" fmla="*/ 0 h 137"/>
                <a:gd name="T36" fmla="*/ 55 w 112"/>
                <a:gd name="T3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37">
                  <a:moveTo>
                    <a:pt x="0" y="82"/>
                  </a:moveTo>
                  <a:lnTo>
                    <a:pt x="0" y="3"/>
                  </a:lnTo>
                  <a:lnTo>
                    <a:pt x="22" y="3"/>
                  </a:lnTo>
                  <a:lnTo>
                    <a:pt x="22" y="81"/>
                  </a:lnTo>
                  <a:cubicBezTo>
                    <a:pt x="22" y="94"/>
                    <a:pt x="24" y="103"/>
                    <a:pt x="29" y="109"/>
                  </a:cubicBezTo>
                  <a:cubicBezTo>
                    <a:pt x="34" y="115"/>
                    <a:pt x="42" y="118"/>
                    <a:pt x="51" y="118"/>
                  </a:cubicBezTo>
                  <a:cubicBezTo>
                    <a:pt x="63" y="118"/>
                    <a:pt x="73" y="115"/>
                    <a:pt x="79" y="107"/>
                  </a:cubicBezTo>
                  <a:cubicBezTo>
                    <a:pt x="86" y="100"/>
                    <a:pt x="90" y="90"/>
                    <a:pt x="90" y="77"/>
                  </a:cubicBezTo>
                  <a:lnTo>
                    <a:pt x="90" y="3"/>
                  </a:lnTo>
                  <a:lnTo>
                    <a:pt x="112" y="3"/>
                  </a:lnTo>
                  <a:lnTo>
                    <a:pt x="112" y="134"/>
                  </a:lnTo>
                  <a:lnTo>
                    <a:pt x="90" y="134"/>
                  </a:lnTo>
                  <a:lnTo>
                    <a:pt x="90" y="114"/>
                  </a:lnTo>
                  <a:cubicBezTo>
                    <a:pt x="85" y="121"/>
                    <a:pt x="78" y="127"/>
                    <a:pt x="71" y="131"/>
                  </a:cubicBezTo>
                  <a:cubicBezTo>
                    <a:pt x="64" y="135"/>
                    <a:pt x="56" y="137"/>
                    <a:pt x="47" y="137"/>
                  </a:cubicBezTo>
                  <a:cubicBezTo>
                    <a:pt x="32" y="137"/>
                    <a:pt x="20" y="132"/>
                    <a:pt x="12" y="123"/>
                  </a:cubicBezTo>
                  <a:cubicBezTo>
                    <a:pt x="4" y="114"/>
                    <a:pt x="0" y="100"/>
                    <a:pt x="0" y="82"/>
                  </a:cubicBezTo>
                  <a:close/>
                  <a:moveTo>
                    <a:pt x="55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482F714A-BE3A-41B8-87F9-262C7AFB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72"/>
              <a:ext cx="37" cy="63"/>
            </a:xfrm>
            <a:custGeom>
              <a:avLst/>
              <a:gdLst>
                <a:gd name="T0" fmla="*/ 78 w 78"/>
                <a:gd name="T1" fmla="*/ 23 h 134"/>
                <a:gd name="T2" fmla="*/ 70 w 78"/>
                <a:gd name="T3" fmla="*/ 20 h 134"/>
                <a:gd name="T4" fmla="*/ 61 w 78"/>
                <a:gd name="T5" fmla="*/ 19 h 134"/>
                <a:gd name="T6" fmla="*/ 32 w 78"/>
                <a:gd name="T7" fmla="*/ 31 h 134"/>
                <a:gd name="T8" fmla="*/ 22 w 78"/>
                <a:gd name="T9" fmla="*/ 65 h 134"/>
                <a:gd name="T10" fmla="*/ 22 w 78"/>
                <a:gd name="T11" fmla="*/ 134 h 134"/>
                <a:gd name="T12" fmla="*/ 0 w 78"/>
                <a:gd name="T13" fmla="*/ 134 h 134"/>
                <a:gd name="T14" fmla="*/ 0 w 78"/>
                <a:gd name="T15" fmla="*/ 3 h 134"/>
                <a:gd name="T16" fmla="*/ 22 w 78"/>
                <a:gd name="T17" fmla="*/ 3 h 134"/>
                <a:gd name="T18" fmla="*/ 22 w 78"/>
                <a:gd name="T19" fmla="*/ 24 h 134"/>
                <a:gd name="T20" fmla="*/ 40 w 78"/>
                <a:gd name="T21" fmla="*/ 6 h 134"/>
                <a:gd name="T22" fmla="*/ 67 w 78"/>
                <a:gd name="T23" fmla="*/ 0 h 134"/>
                <a:gd name="T24" fmla="*/ 72 w 78"/>
                <a:gd name="T25" fmla="*/ 1 h 134"/>
                <a:gd name="T26" fmla="*/ 78 w 78"/>
                <a:gd name="T27" fmla="*/ 1 h 134"/>
                <a:gd name="T28" fmla="*/ 78 w 78"/>
                <a:gd name="T29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4">
                  <a:moveTo>
                    <a:pt x="78" y="23"/>
                  </a:moveTo>
                  <a:cubicBezTo>
                    <a:pt x="76" y="22"/>
                    <a:pt x="73" y="21"/>
                    <a:pt x="70" y="20"/>
                  </a:cubicBezTo>
                  <a:cubicBezTo>
                    <a:pt x="67" y="20"/>
                    <a:pt x="64" y="19"/>
                    <a:pt x="61" y="19"/>
                  </a:cubicBezTo>
                  <a:cubicBezTo>
                    <a:pt x="48" y="19"/>
                    <a:pt x="39" y="23"/>
                    <a:pt x="32" y="31"/>
                  </a:cubicBezTo>
                  <a:cubicBezTo>
                    <a:pt x="26" y="39"/>
                    <a:pt x="22" y="50"/>
                    <a:pt x="22" y="65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8" y="2"/>
                    <a:pt x="57" y="0"/>
                    <a:pt x="67" y="0"/>
                  </a:cubicBezTo>
                  <a:cubicBezTo>
                    <a:pt x="69" y="0"/>
                    <a:pt x="70" y="0"/>
                    <a:pt x="72" y="1"/>
                  </a:cubicBezTo>
                  <a:cubicBezTo>
                    <a:pt x="74" y="1"/>
                    <a:pt x="76" y="1"/>
                    <a:pt x="78" y="1"/>
                  </a:cubicBezTo>
                  <a:lnTo>
                    <a:pt x="7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856855C3-0AC9-4490-B3E4-E4411308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1972"/>
              <a:ext cx="49" cy="64"/>
            </a:xfrm>
            <a:custGeom>
              <a:avLst/>
              <a:gdLst>
                <a:gd name="T0" fmla="*/ 105 w 105"/>
                <a:gd name="T1" fmla="*/ 8 h 137"/>
                <a:gd name="T2" fmla="*/ 105 w 105"/>
                <a:gd name="T3" fmla="*/ 28 h 137"/>
                <a:gd name="T4" fmla="*/ 87 w 105"/>
                <a:gd name="T5" fmla="*/ 21 h 137"/>
                <a:gd name="T6" fmla="*/ 68 w 105"/>
                <a:gd name="T7" fmla="*/ 18 h 137"/>
                <a:gd name="T8" fmla="*/ 35 w 105"/>
                <a:gd name="T9" fmla="*/ 32 h 137"/>
                <a:gd name="T10" fmla="*/ 23 w 105"/>
                <a:gd name="T11" fmla="*/ 69 h 137"/>
                <a:gd name="T12" fmla="*/ 35 w 105"/>
                <a:gd name="T13" fmla="*/ 106 h 137"/>
                <a:gd name="T14" fmla="*/ 68 w 105"/>
                <a:gd name="T15" fmla="*/ 119 h 137"/>
                <a:gd name="T16" fmla="*/ 87 w 105"/>
                <a:gd name="T17" fmla="*/ 116 h 137"/>
                <a:gd name="T18" fmla="*/ 105 w 105"/>
                <a:gd name="T19" fmla="*/ 109 h 137"/>
                <a:gd name="T20" fmla="*/ 105 w 105"/>
                <a:gd name="T21" fmla="*/ 129 h 137"/>
                <a:gd name="T22" fmla="*/ 86 w 105"/>
                <a:gd name="T23" fmla="*/ 135 h 137"/>
                <a:gd name="T24" fmla="*/ 65 w 105"/>
                <a:gd name="T25" fmla="*/ 137 h 137"/>
                <a:gd name="T26" fmla="*/ 18 w 105"/>
                <a:gd name="T27" fmla="*/ 118 h 137"/>
                <a:gd name="T28" fmla="*/ 0 w 105"/>
                <a:gd name="T29" fmla="*/ 69 h 137"/>
                <a:gd name="T30" fmla="*/ 18 w 105"/>
                <a:gd name="T31" fmla="*/ 18 h 137"/>
                <a:gd name="T32" fmla="*/ 67 w 105"/>
                <a:gd name="T33" fmla="*/ 0 h 137"/>
                <a:gd name="T34" fmla="*/ 87 w 105"/>
                <a:gd name="T35" fmla="*/ 2 h 137"/>
                <a:gd name="T36" fmla="*/ 105 w 105"/>
                <a:gd name="T37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37">
                  <a:moveTo>
                    <a:pt x="105" y="8"/>
                  </a:moveTo>
                  <a:lnTo>
                    <a:pt x="105" y="28"/>
                  </a:lnTo>
                  <a:cubicBezTo>
                    <a:pt x="99" y="25"/>
                    <a:pt x="93" y="23"/>
                    <a:pt x="87" y="21"/>
                  </a:cubicBezTo>
                  <a:cubicBezTo>
                    <a:pt x="80" y="19"/>
                    <a:pt x="74" y="18"/>
                    <a:pt x="68" y="18"/>
                  </a:cubicBezTo>
                  <a:cubicBezTo>
                    <a:pt x="54" y="18"/>
                    <a:pt x="43" y="23"/>
                    <a:pt x="35" y="32"/>
                  </a:cubicBezTo>
                  <a:cubicBezTo>
                    <a:pt x="27" y="40"/>
                    <a:pt x="23" y="53"/>
                    <a:pt x="23" y="69"/>
                  </a:cubicBezTo>
                  <a:cubicBezTo>
                    <a:pt x="23" y="84"/>
                    <a:pt x="27" y="97"/>
                    <a:pt x="35" y="106"/>
                  </a:cubicBezTo>
                  <a:cubicBezTo>
                    <a:pt x="43" y="114"/>
                    <a:pt x="54" y="119"/>
                    <a:pt x="68" y="119"/>
                  </a:cubicBezTo>
                  <a:cubicBezTo>
                    <a:pt x="74" y="119"/>
                    <a:pt x="80" y="118"/>
                    <a:pt x="87" y="116"/>
                  </a:cubicBezTo>
                  <a:cubicBezTo>
                    <a:pt x="93" y="115"/>
                    <a:pt x="99" y="112"/>
                    <a:pt x="105" y="109"/>
                  </a:cubicBezTo>
                  <a:lnTo>
                    <a:pt x="105" y="129"/>
                  </a:lnTo>
                  <a:cubicBezTo>
                    <a:pt x="99" y="131"/>
                    <a:pt x="93" y="133"/>
                    <a:pt x="86" y="135"/>
                  </a:cubicBezTo>
                  <a:cubicBezTo>
                    <a:pt x="80" y="136"/>
                    <a:pt x="73" y="137"/>
                    <a:pt x="65" y="137"/>
                  </a:cubicBezTo>
                  <a:cubicBezTo>
                    <a:pt x="45" y="137"/>
                    <a:pt x="29" y="131"/>
                    <a:pt x="18" y="118"/>
                  </a:cubicBezTo>
                  <a:cubicBezTo>
                    <a:pt x="6" y="106"/>
                    <a:pt x="0" y="89"/>
                    <a:pt x="0" y="69"/>
                  </a:cubicBezTo>
                  <a:cubicBezTo>
                    <a:pt x="0" y="47"/>
                    <a:pt x="6" y="31"/>
                    <a:pt x="18" y="18"/>
                  </a:cubicBezTo>
                  <a:cubicBezTo>
                    <a:pt x="30" y="6"/>
                    <a:pt x="46" y="0"/>
                    <a:pt x="67" y="0"/>
                  </a:cubicBezTo>
                  <a:cubicBezTo>
                    <a:pt x="74" y="0"/>
                    <a:pt x="80" y="1"/>
                    <a:pt x="87" y="2"/>
                  </a:cubicBezTo>
                  <a:cubicBezTo>
                    <a:pt x="93" y="4"/>
                    <a:pt x="99" y="6"/>
                    <a:pt x="10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2EC93A58-1E41-4C37-BA21-3E191F1A5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9" y="1972"/>
              <a:ext cx="58" cy="64"/>
            </a:xfrm>
            <a:custGeom>
              <a:avLst/>
              <a:gdLst>
                <a:gd name="T0" fmla="*/ 124 w 124"/>
                <a:gd name="T1" fmla="*/ 63 h 137"/>
                <a:gd name="T2" fmla="*/ 124 w 124"/>
                <a:gd name="T3" fmla="*/ 74 h 137"/>
                <a:gd name="T4" fmla="*/ 23 w 124"/>
                <a:gd name="T5" fmla="*/ 74 h 137"/>
                <a:gd name="T6" fmla="*/ 36 w 124"/>
                <a:gd name="T7" fmla="*/ 107 h 137"/>
                <a:gd name="T8" fmla="*/ 71 w 124"/>
                <a:gd name="T9" fmla="*/ 119 h 137"/>
                <a:gd name="T10" fmla="*/ 95 w 124"/>
                <a:gd name="T11" fmla="*/ 116 h 137"/>
                <a:gd name="T12" fmla="*/ 118 w 124"/>
                <a:gd name="T13" fmla="*/ 107 h 137"/>
                <a:gd name="T14" fmla="*/ 118 w 124"/>
                <a:gd name="T15" fmla="*/ 127 h 137"/>
                <a:gd name="T16" fmla="*/ 94 w 124"/>
                <a:gd name="T17" fmla="*/ 134 h 137"/>
                <a:gd name="T18" fmla="*/ 69 w 124"/>
                <a:gd name="T19" fmla="*/ 137 h 137"/>
                <a:gd name="T20" fmla="*/ 19 w 124"/>
                <a:gd name="T21" fmla="*/ 119 h 137"/>
                <a:gd name="T22" fmla="*/ 0 w 124"/>
                <a:gd name="T23" fmla="*/ 70 h 137"/>
                <a:gd name="T24" fmla="*/ 18 w 124"/>
                <a:gd name="T25" fmla="*/ 19 h 137"/>
                <a:gd name="T26" fmla="*/ 65 w 124"/>
                <a:gd name="T27" fmla="*/ 0 h 137"/>
                <a:gd name="T28" fmla="*/ 108 w 124"/>
                <a:gd name="T29" fmla="*/ 17 h 137"/>
                <a:gd name="T30" fmla="*/ 124 w 124"/>
                <a:gd name="T31" fmla="*/ 63 h 137"/>
                <a:gd name="T32" fmla="*/ 102 w 124"/>
                <a:gd name="T33" fmla="*/ 57 h 137"/>
                <a:gd name="T34" fmla="*/ 92 w 124"/>
                <a:gd name="T35" fmla="*/ 29 h 137"/>
                <a:gd name="T36" fmla="*/ 66 w 124"/>
                <a:gd name="T37" fmla="*/ 18 h 137"/>
                <a:gd name="T38" fmla="*/ 36 w 124"/>
                <a:gd name="T39" fmla="*/ 28 h 137"/>
                <a:gd name="T40" fmla="*/ 24 w 124"/>
                <a:gd name="T41" fmla="*/ 57 h 137"/>
                <a:gd name="T42" fmla="*/ 102 w 124"/>
                <a:gd name="T4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37">
                  <a:moveTo>
                    <a:pt x="124" y="63"/>
                  </a:moveTo>
                  <a:lnTo>
                    <a:pt x="124" y="74"/>
                  </a:lnTo>
                  <a:lnTo>
                    <a:pt x="23" y="74"/>
                  </a:lnTo>
                  <a:cubicBezTo>
                    <a:pt x="24" y="88"/>
                    <a:pt x="28" y="100"/>
                    <a:pt x="36" y="107"/>
                  </a:cubicBezTo>
                  <a:cubicBezTo>
                    <a:pt x="45" y="115"/>
                    <a:pt x="56" y="119"/>
                    <a:pt x="71" y="119"/>
                  </a:cubicBezTo>
                  <a:cubicBezTo>
                    <a:pt x="79" y="119"/>
                    <a:pt x="87" y="118"/>
                    <a:pt x="95" y="116"/>
                  </a:cubicBezTo>
                  <a:cubicBezTo>
                    <a:pt x="103" y="114"/>
                    <a:pt x="111" y="111"/>
                    <a:pt x="118" y="107"/>
                  </a:cubicBezTo>
                  <a:lnTo>
                    <a:pt x="118" y="127"/>
                  </a:lnTo>
                  <a:cubicBezTo>
                    <a:pt x="111" y="130"/>
                    <a:pt x="103" y="133"/>
                    <a:pt x="94" y="134"/>
                  </a:cubicBezTo>
                  <a:cubicBezTo>
                    <a:pt x="86" y="136"/>
                    <a:pt x="78" y="137"/>
                    <a:pt x="69" y="137"/>
                  </a:cubicBezTo>
                  <a:cubicBezTo>
                    <a:pt x="48" y="137"/>
                    <a:pt x="31" y="131"/>
                    <a:pt x="19" y="119"/>
                  </a:cubicBezTo>
                  <a:cubicBezTo>
                    <a:pt x="6" y="107"/>
                    <a:pt x="0" y="90"/>
                    <a:pt x="0" y="70"/>
                  </a:cubicBezTo>
                  <a:cubicBezTo>
                    <a:pt x="0" y="48"/>
                    <a:pt x="6" y="32"/>
                    <a:pt x="18" y="19"/>
                  </a:cubicBezTo>
                  <a:cubicBezTo>
                    <a:pt x="29" y="6"/>
                    <a:pt x="45" y="0"/>
                    <a:pt x="65" y="0"/>
                  </a:cubicBezTo>
                  <a:cubicBezTo>
                    <a:pt x="83" y="0"/>
                    <a:pt x="97" y="6"/>
                    <a:pt x="108" y="17"/>
                  </a:cubicBezTo>
                  <a:cubicBezTo>
                    <a:pt x="118" y="28"/>
                    <a:pt x="124" y="44"/>
                    <a:pt x="124" y="63"/>
                  </a:cubicBezTo>
                  <a:close/>
                  <a:moveTo>
                    <a:pt x="102" y="57"/>
                  </a:moveTo>
                  <a:cubicBezTo>
                    <a:pt x="102" y="45"/>
                    <a:pt x="98" y="36"/>
                    <a:pt x="92" y="29"/>
                  </a:cubicBezTo>
                  <a:cubicBezTo>
                    <a:pt x="85" y="22"/>
                    <a:pt x="76" y="18"/>
                    <a:pt x="66" y="18"/>
                  </a:cubicBezTo>
                  <a:cubicBezTo>
                    <a:pt x="53" y="18"/>
                    <a:pt x="44" y="22"/>
                    <a:pt x="36" y="28"/>
                  </a:cubicBezTo>
                  <a:cubicBezTo>
                    <a:pt x="29" y="35"/>
                    <a:pt x="25" y="45"/>
                    <a:pt x="24" y="57"/>
                  </a:cubicBezTo>
                  <a:lnTo>
                    <a:pt x="10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97496CB0-FAEB-431B-97FE-15A2FD42B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7" y="1950"/>
              <a:ext cx="45" cy="108"/>
            </a:xfrm>
            <a:custGeom>
              <a:avLst/>
              <a:gdLst>
                <a:gd name="T0" fmla="*/ 63 w 95"/>
                <a:gd name="T1" fmla="*/ 50 h 230"/>
                <a:gd name="T2" fmla="*/ 84 w 95"/>
                <a:gd name="T3" fmla="*/ 50 h 230"/>
                <a:gd name="T4" fmla="*/ 58 w 95"/>
                <a:gd name="T5" fmla="*/ 183 h 230"/>
                <a:gd name="T6" fmla="*/ 58 w 95"/>
                <a:gd name="T7" fmla="*/ 183 h 230"/>
                <a:gd name="T8" fmla="*/ 48 w 95"/>
                <a:gd name="T9" fmla="*/ 214 h 230"/>
                <a:gd name="T10" fmla="*/ 32 w 95"/>
                <a:gd name="T11" fmla="*/ 226 h 230"/>
                <a:gd name="T12" fmla="*/ 8 w 95"/>
                <a:gd name="T13" fmla="*/ 230 h 230"/>
                <a:gd name="T14" fmla="*/ 0 w 95"/>
                <a:gd name="T15" fmla="*/ 230 h 230"/>
                <a:gd name="T16" fmla="*/ 3 w 95"/>
                <a:gd name="T17" fmla="*/ 212 h 230"/>
                <a:gd name="T18" fmla="*/ 9 w 95"/>
                <a:gd name="T19" fmla="*/ 212 h 230"/>
                <a:gd name="T20" fmla="*/ 27 w 95"/>
                <a:gd name="T21" fmla="*/ 207 h 230"/>
                <a:gd name="T22" fmla="*/ 36 w 95"/>
                <a:gd name="T23" fmla="*/ 183 h 230"/>
                <a:gd name="T24" fmla="*/ 63 w 95"/>
                <a:gd name="T25" fmla="*/ 50 h 230"/>
                <a:gd name="T26" fmla="*/ 73 w 95"/>
                <a:gd name="T27" fmla="*/ 0 h 230"/>
                <a:gd name="T28" fmla="*/ 95 w 95"/>
                <a:gd name="T29" fmla="*/ 0 h 230"/>
                <a:gd name="T30" fmla="*/ 89 w 95"/>
                <a:gd name="T31" fmla="*/ 27 h 230"/>
                <a:gd name="T32" fmla="*/ 67 w 95"/>
                <a:gd name="T33" fmla="*/ 27 h 230"/>
                <a:gd name="T34" fmla="*/ 73 w 95"/>
                <a:gd name="T3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30">
                  <a:moveTo>
                    <a:pt x="63" y="50"/>
                  </a:moveTo>
                  <a:lnTo>
                    <a:pt x="84" y="50"/>
                  </a:lnTo>
                  <a:lnTo>
                    <a:pt x="58" y="183"/>
                  </a:lnTo>
                  <a:lnTo>
                    <a:pt x="58" y="183"/>
                  </a:lnTo>
                  <a:cubicBezTo>
                    <a:pt x="55" y="198"/>
                    <a:pt x="52" y="208"/>
                    <a:pt x="48" y="214"/>
                  </a:cubicBezTo>
                  <a:cubicBezTo>
                    <a:pt x="44" y="219"/>
                    <a:pt x="39" y="223"/>
                    <a:pt x="32" y="226"/>
                  </a:cubicBezTo>
                  <a:cubicBezTo>
                    <a:pt x="25" y="229"/>
                    <a:pt x="17" y="230"/>
                    <a:pt x="8" y="230"/>
                  </a:cubicBezTo>
                  <a:lnTo>
                    <a:pt x="0" y="230"/>
                  </a:lnTo>
                  <a:lnTo>
                    <a:pt x="3" y="212"/>
                  </a:lnTo>
                  <a:lnTo>
                    <a:pt x="9" y="212"/>
                  </a:lnTo>
                  <a:cubicBezTo>
                    <a:pt x="17" y="212"/>
                    <a:pt x="24" y="210"/>
                    <a:pt x="27" y="207"/>
                  </a:cubicBezTo>
                  <a:cubicBezTo>
                    <a:pt x="31" y="203"/>
                    <a:pt x="34" y="195"/>
                    <a:pt x="36" y="183"/>
                  </a:cubicBezTo>
                  <a:lnTo>
                    <a:pt x="63" y="50"/>
                  </a:lnTo>
                  <a:close/>
                  <a:moveTo>
                    <a:pt x="73" y="0"/>
                  </a:moveTo>
                  <a:lnTo>
                    <a:pt x="95" y="0"/>
                  </a:lnTo>
                  <a:lnTo>
                    <a:pt x="89" y="27"/>
                  </a:lnTo>
                  <a:lnTo>
                    <a:pt x="67" y="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Rectangle 220">
              <a:extLst>
                <a:ext uri="{FF2B5EF4-FFF2-40B4-BE49-F238E27FC236}">
                  <a16:creationId xmlns:a16="http://schemas.microsoft.com/office/drawing/2014/main" id="{A9F98C3F-A398-467D-8674-93BEB2A3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301"/>
              <a:ext cx="1953" cy="1459"/>
            </a:xfrm>
            <a:prstGeom prst="rect">
              <a:avLst/>
            </a:pr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221">
              <a:extLst>
                <a:ext uri="{FF2B5EF4-FFF2-40B4-BE49-F238E27FC236}">
                  <a16:creationId xmlns:a16="http://schemas.microsoft.com/office/drawing/2014/main" id="{28759D47-9E5E-4E15-903E-8286A735F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1320"/>
              <a:ext cx="158" cy="146"/>
            </a:xfrm>
            <a:prstGeom prst="ellipse">
              <a:avLst/>
            </a:prstGeom>
            <a:solidFill>
              <a:srgbClr val="0E0CF5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222">
              <a:extLst>
                <a:ext uri="{FF2B5EF4-FFF2-40B4-BE49-F238E27FC236}">
                  <a16:creationId xmlns:a16="http://schemas.microsoft.com/office/drawing/2014/main" id="{D6FC44C5-7E2D-4952-A7EC-61142D423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1367"/>
              <a:ext cx="148" cy="147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Oval 223">
              <a:extLst>
                <a:ext uri="{FF2B5EF4-FFF2-40B4-BE49-F238E27FC236}">
                  <a16:creationId xmlns:a16="http://schemas.microsoft.com/office/drawing/2014/main" id="{1044D25F-4515-4006-9830-31688D6A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369"/>
              <a:ext cx="148" cy="147"/>
            </a:xfrm>
            <a:prstGeom prst="ellipse">
              <a:avLst/>
            </a:prstGeom>
            <a:solidFill>
              <a:srgbClr val="F6D4D4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Oval 224">
              <a:extLst>
                <a:ext uri="{FF2B5EF4-FFF2-40B4-BE49-F238E27FC236}">
                  <a16:creationId xmlns:a16="http://schemas.microsoft.com/office/drawing/2014/main" id="{2C4BF862-51E5-4DB8-A3CE-3A655BD26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752"/>
              <a:ext cx="158" cy="146"/>
            </a:xfrm>
            <a:prstGeom prst="ellipse">
              <a:avLst/>
            </a:prstGeom>
            <a:solidFill>
              <a:srgbClr val="0E0CF5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225">
              <a:extLst>
                <a:ext uri="{FF2B5EF4-FFF2-40B4-BE49-F238E27FC236}">
                  <a16:creationId xmlns:a16="http://schemas.microsoft.com/office/drawing/2014/main" id="{49DFA9F8-FFD1-4781-91F0-6DB6CC93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1799"/>
              <a:ext cx="148" cy="147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26">
              <a:extLst>
                <a:ext uri="{FF2B5EF4-FFF2-40B4-BE49-F238E27FC236}">
                  <a16:creationId xmlns:a16="http://schemas.microsoft.com/office/drawing/2014/main" id="{EBD3C018-2145-4ADB-8CAD-EBE11E96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1801"/>
              <a:ext cx="147" cy="147"/>
            </a:xfrm>
            <a:prstGeom prst="ellipse">
              <a:avLst/>
            </a:prstGeom>
            <a:solidFill>
              <a:srgbClr val="F6D4D4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Oval 227">
              <a:extLst>
                <a:ext uri="{FF2B5EF4-FFF2-40B4-BE49-F238E27FC236}">
                  <a16:creationId xmlns:a16="http://schemas.microsoft.com/office/drawing/2014/main" id="{065E33BA-D7AC-4ADD-869B-FFD9890D1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213"/>
              <a:ext cx="158" cy="146"/>
            </a:xfrm>
            <a:prstGeom prst="ellipse">
              <a:avLst/>
            </a:prstGeom>
            <a:solidFill>
              <a:srgbClr val="0E0CF5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228">
              <a:extLst>
                <a:ext uri="{FF2B5EF4-FFF2-40B4-BE49-F238E27FC236}">
                  <a16:creationId xmlns:a16="http://schemas.microsoft.com/office/drawing/2014/main" id="{E0669531-4254-4774-A8BF-2BD990B3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260"/>
              <a:ext cx="148" cy="147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229">
              <a:extLst>
                <a:ext uri="{FF2B5EF4-FFF2-40B4-BE49-F238E27FC236}">
                  <a16:creationId xmlns:a16="http://schemas.microsoft.com/office/drawing/2014/main" id="{77D212F9-44D9-4C9B-8F62-7DA0FE2AB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262"/>
              <a:ext cx="147" cy="147"/>
            </a:xfrm>
            <a:prstGeom prst="ellipse">
              <a:avLst/>
            </a:prstGeom>
            <a:solidFill>
              <a:srgbClr val="F6D4D4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230">
              <a:extLst>
                <a:ext uri="{FF2B5EF4-FFF2-40B4-BE49-F238E27FC236}">
                  <a16:creationId xmlns:a16="http://schemas.microsoft.com/office/drawing/2014/main" id="{32364AC5-75EB-437B-AE16-58B87F4D9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645"/>
              <a:ext cx="158" cy="146"/>
            </a:xfrm>
            <a:prstGeom prst="ellipse">
              <a:avLst/>
            </a:prstGeom>
            <a:solidFill>
              <a:srgbClr val="0E0CF5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231">
              <a:extLst>
                <a:ext uri="{FF2B5EF4-FFF2-40B4-BE49-F238E27FC236}">
                  <a16:creationId xmlns:a16="http://schemas.microsoft.com/office/drawing/2014/main" id="{26498D7E-5458-49F6-8B4F-6766C3BF0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692"/>
              <a:ext cx="148" cy="147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Oval 232">
              <a:extLst>
                <a:ext uri="{FF2B5EF4-FFF2-40B4-BE49-F238E27FC236}">
                  <a16:creationId xmlns:a16="http://schemas.microsoft.com/office/drawing/2014/main" id="{40695FF1-A717-49CD-9F59-99404880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2694"/>
              <a:ext cx="148" cy="147"/>
            </a:xfrm>
            <a:prstGeom prst="ellipse">
              <a:avLst/>
            </a:prstGeom>
            <a:solidFill>
              <a:srgbClr val="F6D4D4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233">
              <a:extLst>
                <a:ext uri="{FF2B5EF4-FFF2-40B4-BE49-F238E27FC236}">
                  <a16:creationId xmlns:a16="http://schemas.microsoft.com/office/drawing/2014/main" id="{9AA140ED-1CD0-458D-9302-BD239A8CA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2552"/>
              <a:ext cx="158" cy="146"/>
            </a:xfrm>
            <a:prstGeom prst="ellipse">
              <a:avLst/>
            </a:prstGeom>
            <a:solidFill>
              <a:srgbClr val="0E0CF5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234">
              <a:extLst>
                <a:ext uri="{FF2B5EF4-FFF2-40B4-BE49-F238E27FC236}">
                  <a16:creationId xmlns:a16="http://schemas.microsoft.com/office/drawing/2014/main" id="{5FC3A116-C03E-429A-9E2E-9F451C61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2266"/>
              <a:ext cx="148" cy="147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235">
              <a:extLst>
                <a:ext uri="{FF2B5EF4-FFF2-40B4-BE49-F238E27FC236}">
                  <a16:creationId xmlns:a16="http://schemas.microsoft.com/office/drawing/2014/main" id="{DEF987CA-1628-4C11-9D5B-40F2FAFB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2268"/>
              <a:ext cx="148" cy="147"/>
            </a:xfrm>
            <a:prstGeom prst="ellipse">
              <a:avLst/>
            </a:prstGeom>
            <a:solidFill>
              <a:srgbClr val="F6D4D4"/>
            </a:solidFill>
            <a:ln w="11113" cap="flat">
              <a:solidFill>
                <a:srgbClr val="0A090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266775CC-0F96-48AF-A9EF-26C1970E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8" y="2275"/>
              <a:ext cx="64" cy="83"/>
            </a:xfrm>
            <a:custGeom>
              <a:avLst/>
              <a:gdLst>
                <a:gd name="T0" fmla="*/ 84 w 137"/>
                <a:gd name="T1" fmla="*/ 94 h 176"/>
                <a:gd name="T2" fmla="*/ 99 w 137"/>
                <a:gd name="T3" fmla="*/ 105 h 176"/>
                <a:gd name="T4" fmla="*/ 113 w 137"/>
                <a:gd name="T5" fmla="*/ 128 h 176"/>
                <a:gd name="T6" fmla="*/ 137 w 137"/>
                <a:gd name="T7" fmla="*/ 176 h 176"/>
                <a:gd name="T8" fmla="*/ 112 w 137"/>
                <a:gd name="T9" fmla="*/ 176 h 176"/>
                <a:gd name="T10" fmla="*/ 89 w 137"/>
                <a:gd name="T11" fmla="*/ 131 h 176"/>
                <a:gd name="T12" fmla="*/ 72 w 137"/>
                <a:gd name="T13" fmla="*/ 108 h 176"/>
                <a:gd name="T14" fmla="*/ 50 w 137"/>
                <a:gd name="T15" fmla="*/ 102 h 176"/>
                <a:gd name="T16" fmla="*/ 24 w 137"/>
                <a:gd name="T17" fmla="*/ 102 h 176"/>
                <a:gd name="T18" fmla="*/ 24 w 137"/>
                <a:gd name="T19" fmla="*/ 176 h 176"/>
                <a:gd name="T20" fmla="*/ 0 w 137"/>
                <a:gd name="T21" fmla="*/ 176 h 176"/>
                <a:gd name="T22" fmla="*/ 0 w 137"/>
                <a:gd name="T23" fmla="*/ 0 h 176"/>
                <a:gd name="T24" fmla="*/ 54 w 137"/>
                <a:gd name="T25" fmla="*/ 0 h 176"/>
                <a:gd name="T26" fmla="*/ 99 w 137"/>
                <a:gd name="T27" fmla="*/ 13 h 176"/>
                <a:gd name="T28" fmla="*/ 114 w 137"/>
                <a:gd name="T29" fmla="*/ 51 h 176"/>
                <a:gd name="T30" fmla="*/ 106 w 137"/>
                <a:gd name="T31" fmla="*/ 78 h 176"/>
                <a:gd name="T32" fmla="*/ 84 w 137"/>
                <a:gd name="T33" fmla="*/ 94 h 176"/>
                <a:gd name="T34" fmla="*/ 24 w 137"/>
                <a:gd name="T35" fmla="*/ 20 h 176"/>
                <a:gd name="T36" fmla="*/ 24 w 137"/>
                <a:gd name="T37" fmla="*/ 82 h 176"/>
                <a:gd name="T38" fmla="*/ 54 w 137"/>
                <a:gd name="T39" fmla="*/ 82 h 176"/>
                <a:gd name="T40" fmla="*/ 80 w 137"/>
                <a:gd name="T41" fmla="*/ 74 h 176"/>
                <a:gd name="T42" fmla="*/ 89 w 137"/>
                <a:gd name="T43" fmla="*/ 51 h 176"/>
                <a:gd name="T44" fmla="*/ 80 w 137"/>
                <a:gd name="T45" fmla="*/ 28 h 176"/>
                <a:gd name="T46" fmla="*/ 54 w 137"/>
                <a:gd name="T47" fmla="*/ 20 h 176"/>
                <a:gd name="T48" fmla="*/ 24 w 137"/>
                <a:gd name="T49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76">
                  <a:moveTo>
                    <a:pt x="84" y="94"/>
                  </a:moveTo>
                  <a:cubicBezTo>
                    <a:pt x="89" y="95"/>
                    <a:pt x="94" y="99"/>
                    <a:pt x="99" y="105"/>
                  </a:cubicBezTo>
                  <a:cubicBezTo>
                    <a:pt x="103" y="110"/>
                    <a:pt x="108" y="118"/>
                    <a:pt x="113" y="128"/>
                  </a:cubicBezTo>
                  <a:lnTo>
                    <a:pt x="137" y="176"/>
                  </a:lnTo>
                  <a:lnTo>
                    <a:pt x="112" y="176"/>
                  </a:lnTo>
                  <a:lnTo>
                    <a:pt x="89" y="131"/>
                  </a:lnTo>
                  <a:cubicBezTo>
                    <a:pt x="83" y="119"/>
                    <a:pt x="78" y="111"/>
                    <a:pt x="72" y="108"/>
                  </a:cubicBezTo>
                  <a:cubicBezTo>
                    <a:pt x="67" y="104"/>
                    <a:pt x="59" y="102"/>
                    <a:pt x="50" y="102"/>
                  </a:cubicBezTo>
                  <a:lnTo>
                    <a:pt x="24" y="102"/>
                  </a:lnTo>
                  <a:lnTo>
                    <a:pt x="24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54" y="0"/>
                  </a:lnTo>
                  <a:cubicBezTo>
                    <a:pt x="74" y="0"/>
                    <a:pt x="89" y="4"/>
                    <a:pt x="99" y="13"/>
                  </a:cubicBezTo>
                  <a:cubicBezTo>
                    <a:pt x="109" y="21"/>
                    <a:pt x="114" y="34"/>
                    <a:pt x="114" y="51"/>
                  </a:cubicBezTo>
                  <a:cubicBezTo>
                    <a:pt x="114" y="62"/>
                    <a:pt x="111" y="71"/>
                    <a:pt x="106" y="78"/>
                  </a:cubicBezTo>
                  <a:cubicBezTo>
                    <a:pt x="101" y="86"/>
                    <a:pt x="94" y="91"/>
                    <a:pt x="84" y="94"/>
                  </a:cubicBezTo>
                  <a:close/>
                  <a:moveTo>
                    <a:pt x="24" y="20"/>
                  </a:moveTo>
                  <a:lnTo>
                    <a:pt x="24" y="82"/>
                  </a:lnTo>
                  <a:lnTo>
                    <a:pt x="54" y="82"/>
                  </a:lnTo>
                  <a:cubicBezTo>
                    <a:pt x="65" y="82"/>
                    <a:pt x="74" y="80"/>
                    <a:pt x="80" y="74"/>
                  </a:cubicBezTo>
                  <a:cubicBezTo>
                    <a:pt x="86" y="69"/>
                    <a:pt x="89" y="61"/>
                    <a:pt x="89" y="51"/>
                  </a:cubicBezTo>
                  <a:cubicBezTo>
                    <a:pt x="89" y="41"/>
                    <a:pt x="86" y="33"/>
                    <a:pt x="80" y="28"/>
                  </a:cubicBezTo>
                  <a:cubicBezTo>
                    <a:pt x="74" y="22"/>
                    <a:pt x="65" y="20"/>
                    <a:pt x="54" y="20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C314B658-6388-4448-B9C7-2B9A97690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7" y="2294"/>
              <a:ext cx="57" cy="66"/>
            </a:xfrm>
            <a:custGeom>
              <a:avLst/>
              <a:gdLst>
                <a:gd name="T0" fmla="*/ 61 w 121"/>
                <a:gd name="T1" fmla="*/ 18 h 139"/>
                <a:gd name="T2" fmla="*/ 33 w 121"/>
                <a:gd name="T3" fmla="*/ 32 h 139"/>
                <a:gd name="T4" fmla="*/ 23 w 121"/>
                <a:gd name="T5" fmla="*/ 69 h 139"/>
                <a:gd name="T6" fmla="*/ 33 w 121"/>
                <a:gd name="T7" fmla="*/ 107 h 139"/>
                <a:gd name="T8" fmla="*/ 61 w 121"/>
                <a:gd name="T9" fmla="*/ 120 h 139"/>
                <a:gd name="T10" fmla="*/ 88 w 121"/>
                <a:gd name="T11" fmla="*/ 107 h 139"/>
                <a:gd name="T12" fmla="*/ 98 w 121"/>
                <a:gd name="T13" fmla="*/ 69 h 139"/>
                <a:gd name="T14" fmla="*/ 88 w 121"/>
                <a:gd name="T15" fmla="*/ 32 h 139"/>
                <a:gd name="T16" fmla="*/ 61 w 121"/>
                <a:gd name="T17" fmla="*/ 18 h 139"/>
                <a:gd name="T18" fmla="*/ 61 w 121"/>
                <a:gd name="T19" fmla="*/ 0 h 139"/>
                <a:gd name="T20" fmla="*/ 105 w 121"/>
                <a:gd name="T21" fmla="*/ 18 h 139"/>
                <a:gd name="T22" fmla="*/ 121 w 121"/>
                <a:gd name="T23" fmla="*/ 69 h 139"/>
                <a:gd name="T24" fmla="*/ 105 w 121"/>
                <a:gd name="T25" fmla="*/ 120 h 139"/>
                <a:gd name="T26" fmla="*/ 61 w 121"/>
                <a:gd name="T27" fmla="*/ 139 h 139"/>
                <a:gd name="T28" fmla="*/ 16 w 121"/>
                <a:gd name="T29" fmla="*/ 120 h 139"/>
                <a:gd name="T30" fmla="*/ 0 w 121"/>
                <a:gd name="T31" fmla="*/ 69 h 139"/>
                <a:gd name="T32" fmla="*/ 16 w 121"/>
                <a:gd name="T33" fmla="*/ 18 h 139"/>
                <a:gd name="T34" fmla="*/ 61 w 121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39">
                  <a:moveTo>
                    <a:pt x="61" y="18"/>
                  </a:moveTo>
                  <a:cubicBezTo>
                    <a:pt x="49" y="18"/>
                    <a:pt x="40" y="23"/>
                    <a:pt x="33" y="32"/>
                  </a:cubicBezTo>
                  <a:cubicBezTo>
                    <a:pt x="26" y="41"/>
                    <a:pt x="23" y="54"/>
                    <a:pt x="23" y="69"/>
                  </a:cubicBezTo>
                  <a:cubicBezTo>
                    <a:pt x="23" y="85"/>
                    <a:pt x="26" y="98"/>
                    <a:pt x="33" y="107"/>
                  </a:cubicBezTo>
                  <a:cubicBezTo>
                    <a:pt x="40" y="116"/>
                    <a:pt x="49" y="120"/>
                    <a:pt x="61" y="120"/>
                  </a:cubicBezTo>
                  <a:cubicBezTo>
                    <a:pt x="72" y="120"/>
                    <a:pt x="81" y="116"/>
                    <a:pt x="88" y="107"/>
                  </a:cubicBezTo>
                  <a:cubicBezTo>
                    <a:pt x="95" y="98"/>
                    <a:pt x="98" y="85"/>
                    <a:pt x="98" y="69"/>
                  </a:cubicBezTo>
                  <a:cubicBezTo>
                    <a:pt x="98" y="54"/>
                    <a:pt x="95" y="41"/>
                    <a:pt x="88" y="32"/>
                  </a:cubicBezTo>
                  <a:cubicBezTo>
                    <a:pt x="81" y="23"/>
                    <a:pt x="72" y="18"/>
                    <a:pt x="61" y="18"/>
                  </a:cubicBezTo>
                  <a:close/>
                  <a:moveTo>
                    <a:pt x="61" y="0"/>
                  </a:moveTo>
                  <a:cubicBezTo>
                    <a:pt x="79" y="0"/>
                    <a:pt x="94" y="6"/>
                    <a:pt x="105" y="18"/>
                  </a:cubicBezTo>
                  <a:cubicBezTo>
                    <a:pt x="116" y="31"/>
                    <a:pt x="121" y="48"/>
                    <a:pt x="121" y="69"/>
                  </a:cubicBezTo>
                  <a:cubicBezTo>
                    <a:pt x="121" y="91"/>
                    <a:pt x="116" y="108"/>
                    <a:pt x="105" y="120"/>
                  </a:cubicBezTo>
                  <a:cubicBezTo>
                    <a:pt x="94" y="133"/>
                    <a:pt x="79" y="139"/>
                    <a:pt x="61" y="139"/>
                  </a:cubicBezTo>
                  <a:cubicBezTo>
                    <a:pt x="42" y="139"/>
                    <a:pt x="27" y="133"/>
                    <a:pt x="16" y="120"/>
                  </a:cubicBezTo>
                  <a:cubicBezTo>
                    <a:pt x="5" y="108"/>
                    <a:pt x="0" y="91"/>
                    <a:pt x="0" y="69"/>
                  </a:cubicBezTo>
                  <a:cubicBezTo>
                    <a:pt x="0" y="48"/>
                    <a:pt x="5" y="31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79536C0E-4B44-44CF-B29E-FA419D26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2296"/>
              <a:ext cx="84" cy="62"/>
            </a:xfrm>
            <a:custGeom>
              <a:avLst/>
              <a:gdLst>
                <a:gd name="T0" fmla="*/ 0 w 84"/>
                <a:gd name="T1" fmla="*/ 0 h 62"/>
                <a:gd name="T2" fmla="*/ 10 w 84"/>
                <a:gd name="T3" fmla="*/ 0 h 62"/>
                <a:gd name="T4" fmla="*/ 23 w 84"/>
                <a:gd name="T5" fmla="*/ 48 h 62"/>
                <a:gd name="T6" fmla="*/ 36 w 84"/>
                <a:gd name="T7" fmla="*/ 0 h 62"/>
                <a:gd name="T8" fmla="*/ 48 w 84"/>
                <a:gd name="T9" fmla="*/ 0 h 62"/>
                <a:gd name="T10" fmla="*/ 61 w 84"/>
                <a:gd name="T11" fmla="*/ 48 h 62"/>
                <a:gd name="T12" fmla="*/ 73 w 84"/>
                <a:gd name="T13" fmla="*/ 0 h 62"/>
                <a:gd name="T14" fmla="*/ 84 w 84"/>
                <a:gd name="T15" fmla="*/ 0 h 62"/>
                <a:gd name="T16" fmla="*/ 67 w 84"/>
                <a:gd name="T17" fmla="*/ 62 h 62"/>
                <a:gd name="T18" fmla="*/ 56 w 84"/>
                <a:gd name="T19" fmla="*/ 62 h 62"/>
                <a:gd name="T20" fmla="*/ 42 w 84"/>
                <a:gd name="T21" fmla="*/ 11 h 62"/>
                <a:gd name="T22" fmla="*/ 29 w 84"/>
                <a:gd name="T23" fmla="*/ 62 h 62"/>
                <a:gd name="T24" fmla="*/ 16 w 84"/>
                <a:gd name="T25" fmla="*/ 62 h 62"/>
                <a:gd name="T26" fmla="*/ 0 w 84"/>
                <a:gd name="T2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62">
                  <a:moveTo>
                    <a:pt x="0" y="0"/>
                  </a:moveTo>
                  <a:lnTo>
                    <a:pt x="10" y="0"/>
                  </a:lnTo>
                  <a:lnTo>
                    <a:pt x="23" y="4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1" y="48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67" y="62"/>
                  </a:lnTo>
                  <a:lnTo>
                    <a:pt x="56" y="62"/>
                  </a:lnTo>
                  <a:lnTo>
                    <a:pt x="42" y="11"/>
                  </a:lnTo>
                  <a:lnTo>
                    <a:pt x="29" y="62"/>
                  </a:lnTo>
                  <a:lnTo>
                    <a:pt x="16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E1285B9E-0BDC-4127-BB37-3BA1097B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278"/>
              <a:ext cx="39" cy="80"/>
            </a:xfrm>
            <a:custGeom>
              <a:avLst/>
              <a:gdLst>
                <a:gd name="T0" fmla="*/ 37 w 82"/>
                <a:gd name="T1" fmla="*/ 0 h 169"/>
                <a:gd name="T2" fmla="*/ 37 w 82"/>
                <a:gd name="T3" fmla="*/ 37 h 169"/>
                <a:gd name="T4" fmla="*/ 82 w 82"/>
                <a:gd name="T5" fmla="*/ 37 h 169"/>
                <a:gd name="T6" fmla="*/ 82 w 82"/>
                <a:gd name="T7" fmla="*/ 54 h 169"/>
                <a:gd name="T8" fmla="*/ 37 w 82"/>
                <a:gd name="T9" fmla="*/ 54 h 169"/>
                <a:gd name="T10" fmla="*/ 37 w 82"/>
                <a:gd name="T11" fmla="*/ 126 h 169"/>
                <a:gd name="T12" fmla="*/ 42 w 82"/>
                <a:gd name="T13" fmla="*/ 147 h 169"/>
                <a:gd name="T14" fmla="*/ 60 w 82"/>
                <a:gd name="T15" fmla="*/ 151 h 169"/>
                <a:gd name="T16" fmla="*/ 82 w 82"/>
                <a:gd name="T17" fmla="*/ 151 h 169"/>
                <a:gd name="T18" fmla="*/ 82 w 82"/>
                <a:gd name="T19" fmla="*/ 169 h 169"/>
                <a:gd name="T20" fmla="*/ 60 w 82"/>
                <a:gd name="T21" fmla="*/ 169 h 169"/>
                <a:gd name="T22" fmla="*/ 25 w 82"/>
                <a:gd name="T23" fmla="*/ 160 h 169"/>
                <a:gd name="T24" fmla="*/ 15 w 82"/>
                <a:gd name="T25" fmla="*/ 126 h 169"/>
                <a:gd name="T26" fmla="*/ 15 w 82"/>
                <a:gd name="T27" fmla="*/ 54 h 169"/>
                <a:gd name="T28" fmla="*/ 0 w 82"/>
                <a:gd name="T29" fmla="*/ 54 h 169"/>
                <a:gd name="T30" fmla="*/ 0 w 82"/>
                <a:gd name="T31" fmla="*/ 37 h 169"/>
                <a:gd name="T32" fmla="*/ 15 w 82"/>
                <a:gd name="T33" fmla="*/ 37 h 169"/>
                <a:gd name="T34" fmla="*/ 15 w 82"/>
                <a:gd name="T35" fmla="*/ 0 h 169"/>
                <a:gd name="T36" fmla="*/ 37 w 82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9">
                  <a:moveTo>
                    <a:pt x="37" y="0"/>
                  </a:moveTo>
                  <a:lnTo>
                    <a:pt x="37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6"/>
                  </a:lnTo>
                  <a:cubicBezTo>
                    <a:pt x="37" y="137"/>
                    <a:pt x="39" y="143"/>
                    <a:pt x="42" y="147"/>
                  </a:cubicBezTo>
                  <a:cubicBezTo>
                    <a:pt x="45" y="150"/>
                    <a:pt x="51" y="151"/>
                    <a:pt x="60" y="151"/>
                  </a:cubicBezTo>
                  <a:lnTo>
                    <a:pt x="82" y="151"/>
                  </a:lnTo>
                  <a:lnTo>
                    <a:pt x="82" y="169"/>
                  </a:lnTo>
                  <a:lnTo>
                    <a:pt x="60" y="169"/>
                  </a:lnTo>
                  <a:cubicBezTo>
                    <a:pt x="43" y="169"/>
                    <a:pt x="31" y="166"/>
                    <a:pt x="25" y="160"/>
                  </a:cubicBezTo>
                  <a:cubicBezTo>
                    <a:pt x="19" y="154"/>
                    <a:pt x="15" y="142"/>
                    <a:pt x="15" y="126"/>
                  </a:cubicBezTo>
                  <a:lnTo>
                    <a:pt x="15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8826DB44-55F8-4D72-8ED4-37696E73E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1" y="2294"/>
              <a:ext cx="57" cy="66"/>
            </a:xfrm>
            <a:custGeom>
              <a:avLst/>
              <a:gdLst>
                <a:gd name="T0" fmla="*/ 61 w 122"/>
                <a:gd name="T1" fmla="*/ 18 h 139"/>
                <a:gd name="T2" fmla="*/ 33 w 122"/>
                <a:gd name="T3" fmla="*/ 32 h 139"/>
                <a:gd name="T4" fmla="*/ 23 w 122"/>
                <a:gd name="T5" fmla="*/ 69 h 139"/>
                <a:gd name="T6" fmla="*/ 33 w 122"/>
                <a:gd name="T7" fmla="*/ 107 h 139"/>
                <a:gd name="T8" fmla="*/ 61 w 122"/>
                <a:gd name="T9" fmla="*/ 120 h 139"/>
                <a:gd name="T10" fmla="*/ 88 w 122"/>
                <a:gd name="T11" fmla="*/ 107 h 139"/>
                <a:gd name="T12" fmla="*/ 99 w 122"/>
                <a:gd name="T13" fmla="*/ 69 h 139"/>
                <a:gd name="T14" fmla="*/ 88 w 122"/>
                <a:gd name="T15" fmla="*/ 32 h 139"/>
                <a:gd name="T16" fmla="*/ 61 w 122"/>
                <a:gd name="T17" fmla="*/ 18 h 139"/>
                <a:gd name="T18" fmla="*/ 61 w 122"/>
                <a:gd name="T19" fmla="*/ 0 h 139"/>
                <a:gd name="T20" fmla="*/ 105 w 122"/>
                <a:gd name="T21" fmla="*/ 18 h 139"/>
                <a:gd name="T22" fmla="*/ 122 w 122"/>
                <a:gd name="T23" fmla="*/ 69 h 139"/>
                <a:gd name="T24" fmla="*/ 105 w 122"/>
                <a:gd name="T25" fmla="*/ 120 h 139"/>
                <a:gd name="T26" fmla="*/ 61 w 122"/>
                <a:gd name="T27" fmla="*/ 139 h 139"/>
                <a:gd name="T28" fmla="*/ 16 w 122"/>
                <a:gd name="T29" fmla="*/ 120 h 139"/>
                <a:gd name="T30" fmla="*/ 0 w 122"/>
                <a:gd name="T31" fmla="*/ 69 h 139"/>
                <a:gd name="T32" fmla="*/ 16 w 122"/>
                <a:gd name="T33" fmla="*/ 18 h 139"/>
                <a:gd name="T34" fmla="*/ 61 w 122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39">
                  <a:moveTo>
                    <a:pt x="61" y="18"/>
                  </a:moveTo>
                  <a:cubicBezTo>
                    <a:pt x="49" y="18"/>
                    <a:pt x="40" y="23"/>
                    <a:pt x="33" y="32"/>
                  </a:cubicBezTo>
                  <a:cubicBezTo>
                    <a:pt x="27" y="41"/>
                    <a:pt x="23" y="54"/>
                    <a:pt x="23" y="69"/>
                  </a:cubicBezTo>
                  <a:cubicBezTo>
                    <a:pt x="23" y="85"/>
                    <a:pt x="26" y="98"/>
                    <a:pt x="33" y="107"/>
                  </a:cubicBezTo>
                  <a:cubicBezTo>
                    <a:pt x="40" y="116"/>
                    <a:pt x="49" y="120"/>
                    <a:pt x="61" y="120"/>
                  </a:cubicBezTo>
                  <a:cubicBezTo>
                    <a:pt x="72" y="120"/>
                    <a:pt x="82" y="116"/>
                    <a:pt x="88" y="107"/>
                  </a:cubicBezTo>
                  <a:cubicBezTo>
                    <a:pt x="95" y="98"/>
                    <a:pt x="99" y="85"/>
                    <a:pt x="99" y="69"/>
                  </a:cubicBezTo>
                  <a:cubicBezTo>
                    <a:pt x="99" y="54"/>
                    <a:pt x="95" y="41"/>
                    <a:pt x="88" y="32"/>
                  </a:cubicBezTo>
                  <a:cubicBezTo>
                    <a:pt x="82" y="23"/>
                    <a:pt x="72" y="18"/>
                    <a:pt x="61" y="18"/>
                  </a:cubicBezTo>
                  <a:close/>
                  <a:moveTo>
                    <a:pt x="61" y="0"/>
                  </a:moveTo>
                  <a:cubicBezTo>
                    <a:pt x="80" y="0"/>
                    <a:pt x="95" y="6"/>
                    <a:pt x="105" y="18"/>
                  </a:cubicBezTo>
                  <a:cubicBezTo>
                    <a:pt x="116" y="31"/>
                    <a:pt x="122" y="48"/>
                    <a:pt x="122" y="69"/>
                  </a:cubicBezTo>
                  <a:cubicBezTo>
                    <a:pt x="122" y="91"/>
                    <a:pt x="116" y="108"/>
                    <a:pt x="105" y="120"/>
                  </a:cubicBezTo>
                  <a:cubicBezTo>
                    <a:pt x="95" y="133"/>
                    <a:pt x="80" y="139"/>
                    <a:pt x="61" y="139"/>
                  </a:cubicBezTo>
                  <a:cubicBezTo>
                    <a:pt x="42" y="139"/>
                    <a:pt x="27" y="133"/>
                    <a:pt x="16" y="120"/>
                  </a:cubicBezTo>
                  <a:cubicBezTo>
                    <a:pt x="6" y="108"/>
                    <a:pt x="0" y="91"/>
                    <a:pt x="0" y="69"/>
                  </a:cubicBezTo>
                  <a:cubicBezTo>
                    <a:pt x="0" y="48"/>
                    <a:pt x="6" y="31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B7FDF6C6-C09A-4153-AD9B-F4CAA30E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272"/>
              <a:ext cx="55" cy="86"/>
            </a:xfrm>
            <a:custGeom>
              <a:avLst/>
              <a:gdLst>
                <a:gd name="T0" fmla="*/ 0 w 55"/>
                <a:gd name="T1" fmla="*/ 0 h 86"/>
                <a:gd name="T2" fmla="*/ 9 w 55"/>
                <a:gd name="T3" fmla="*/ 0 h 86"/>
                <a:gd name="T4" fmla="*/ 9 w 55"/>
                <a:gd name="T5" fmla="*/ 51 h 86"/>
                <a:gd name="T6" fmla="*/ 40 w 55"/>
                <a:gd name="T7" fmla="*/ 24 h 86"/>
                <a:gd name="T8" fmla="*/ 53 w 55"/>
                <a:gd name="T9" fmla="*/ 24 h 86"/>
                <a:gd name="T10" fmla="*/ 20 w 55"/>
                <a:gd name="T11" fmla="*/ 53 h 86"/>
                <a:gd name="T12" fmla="*/ 55 w 55"/>
                <a:gd name="T13" fmla="*/ 86 h 86"/>
                <a:gd name="T14" fmla="*/ 42 w 55"/>
                <a:gd name="T15" fmla="*/ 86 h 86"/>
                <a:gd name="T16" fmla="*/ 9 w 55"/>
                <a:gd name="T17" fmla="*/ 56 h 86"/>
                <a:gd name="T18" fmla="*/ 9 w 55"/>
                <a:gd name="T19" fmla="*/ 86 h 86"/>
                <a:gd name="T20" fmla="*/ 0 w 55"/>
                <a:gd name="T21" fmla="*/ 86 h 86"/>
                <a:gd name="T22" fmla="*/ 0 w 55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86">
                  <a:moveTo>
                    <a:pt x="0" y="0"/>
                  </a:moveTo>
                  <a:lnTo>
                    <a:pt x="9" y="0"/>
                  </a:lnTo>
                  <a:lnTo>
                    <a:pt x="9" y="51"/>
                  </a:lnTo>
                  <a:lnTo>
                    <a:pt x="40" y="24"/>
                  </a:lnTo>
                  <a:lnTo>
                    <a:pt x="53" y="24"/>
                  </a:lnTo>
                  <a:lnTo>
                    <a:pt x="20" y="53"/>
                  </a:lnTo>
                  <a:lnTo>
                    <a:pt x="55" y="86"/>
                  </a:lnTo>
                  <a:lnTo>
                    <a:pt x="42" y="86"/>
                  </a:lnTo>
                  <a:lnTo>
                    <a:pt x="9" y="56"/>
                  </a:lnTo>
                  <a:lnTo>
                    <a:pt x="9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EE756464-D1C7-4C82-B570-33ED86515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3" y="2294"/>
              <a:ext cx="57" cy="66"/>
            </a:xfrm>
            <a:custGeom>
              <a:avLst/>
              <a:gdLst>
                <a:gd name="T0" fmla="*/ 122 w 122"/>
                <a:gd name="T1" fmla="*/ 64 h 139"/>
                <a:gd name="T2" fmla="*/ 122 w 122"/>
                <a:gd name="T3" fmla="*/ 74 h 139"/>
                <a:gd name="T4" fmla="*/ 22 w 122"/>
                <a:gd name="T5" fmla="*/ 74 h 139"/>
                <a:gd name="T6" fmla="*/ 36 w 122"/>
                <a:gd name="T7" fmla="*/ 109 h 139"/>
                <a:gd name="T8" fmla="*/ 70 w 122"/>
                <a:gd name="T9" fmla="*/ 120 h 139"/>
                <a:gd name="T10" fmla="*/ 94 w 122"/>
                <a:gd name="T11" fmla="*/ 117 h 139"/>
                <a:gd name="T12" fmla="*/ 117 w 122"/>
                <a:gd name="T13" fmla="*/ 108 h 139"/>
                <a:gd name="T14" fmla="*/ 117 w 122"/>
                <a:gd name="T15" fmla="*/ 129 h 139"/>
                <a:gd name="T16" fmla="*/ 93 w 122"/>
                <a:gd name="T17" fmla="*/ 136 h 139"/>
                <a:gd name="T18" fmla="*/ 68 w 122"/>
                <a:gd name="T19" fmla="*/ 139 h 139"/>
                <a:gd name="T20" fmla="*/ 18 w 122"/>
                <a:gd name="T21" fmla="*/ 120 h 139"/>
                <a:gd name="T22" fmla="*/ 0 w 122"/>
                <a:gd name="T23" fmla="*/ 71 h 139"/>
                <a:gd name="T24" fmla="*/ 17 w 122"/>
                <a:gd name="T25" fmla="*/ 19 h 139"/>
                <a:gd name="T26" fmla="*/ 64 w 122"/>
                <a:gd name="T27" fmla="*/ 0 h 139"/>
                <a:gd name="T28" fmla="*/ 107 w 122"/>
                <a:gd name="T29" fmla="*/ 17 h 139"/>
                <a:gd name="T30" fmla="*/ 122 w 122"/>
                <a:gd name="T31" fmla="*/ 64 h 139"/>
                <a:gd name="T32" fmla="*/ 100 w 122"/>
                <a:gd name="T33" fmla="*/ 57 h 139"/>
                <a:gd name="T34" fmla="*/ 90 w 122"/>
                <a:gd name="T35" fmla="*/ 29 h 139"/>
                <a:gd name="T36" fmla="*/ 65 w 122"/>
                <a:gd name="T37" fmla="*/ 18 h 139"/>
                <a:gd name="T38" fmla="*/ 36 w 122"/>
                <a:gd name="T39" fmla="*/ 29 h 139"/>
                <a:gd name="T40" fmla="*/ 23 w 122"/>
                <a:gd name="T41" fmla="*/ 58 h 139"/>
                <a:gd name="T42" fmla="*/ 100 w 122"/>
                <a:gd name="T43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39">
                  <a:moveTo>
                    <a:pt x="122" y="64"/>
                  </a:moveTo>
                  <a:lnTo>
                    <a:pt x="122" y="74"/>
                  </a:lnTo>
                  <a:lnTo>
                    <a:pt x="22" y="74"/>
                  </a:lnTo>
                  <a:cubicBezTo>
                    <a:pt x="23" y="89"/>
                    <a:pt x="28" y="101"/>
                    <a:pt x="36" y="109"/>
                  </a:cubicBezTo>
                  <a:cubicBezTo>
                    <a:pt x="44" y="116"/>
                    <a:pt x="55" y="120"/>
                    <a:pt x="70" y="120"/>
                  </a:cubicBezTo>
                  <a:cubicBezTo>
                    <a:pt x="78" y="120"/>
                    <a:pt x="86" y="119"/>
                    <a:pt x="94" y="117"/>
                  </a:cubicBezTo>
                  <a:cubicBezTo>
                    <a:pt x="102" y="115"/>
                    <a:pt x="109" y="112"/>
                    <a:pt x="117" y="108"/>
                  </a:cubicBezTo>
                  <a:lnTo>
                    <a:pt x="117" y="129"/>
                  </a:lnTo>
                  <a:cubicBezTo>
                    <a:pt x="109" y="132"/>
                    <a:pt x="101" y="134"/>
                    <a:pt x="93" y="136"/>
                  </a:cubicBezTo>
                  <a:cubicBezTo>
                    <a:pt x="85" y="138"/>
                    <a:pt x="77" y="139"/>
                    <a:pt x="68" y="139"/>
                  </a:cubicBezTo>
                  <a:cubicBezTo>
                    <a:pt x="47" y="139"/>
                    <a:pt x="30" y="133"/>
                    <a:pt x="18" y="120"/>
                  </a:cubicBezTo>
                  <a:cubicBezTo>
                    <a:pt x="6" y="108"/>
                    <a:pt x="0" y="91"/>
                    <a:pt x="0" y="71"/>
                  </a:cubicBezTo>
                  <a:cubicBezTo>
                    <a:pt x="0" y="49"/>
                    <a:pt x="6" y="32"/>
                    <a:pt x="17" y="19"/>
                  </a:cubicBezTo>
                  <a:cubicBezTo>
                    <a:pt x="29" y="6"/>
                    <a:pt x="45" y="0"/>
                    <a:pt x="64" y="0"/>
                  </a:cubicBezTo>
                  <a:cubicBezTo>
                    <a:pt x="82" y="0"/>
                    <a:pt x="96" y="6"/>
                    <a:pt x="107" y="17"/>
                  </a:cubicBezTo>
                  <a:cubicBezTo>
                    <a:pt x="117" y="29"/>
                    <a:pt x="122" y="44"/>
                    <a:pt x="122" y="64"/>
                  </a:cubicBezTo>
                  <a:close/>
                  <a:moveTo>
                    <a:pt x="100" y="57"/>
                  </a:moveTo>
                  <a:cubicBezTo>
                    <a:pt x="100" y="46"/>
                    <a:pt x="97" y="36"/>
                    <a:pt x="90" y="29"/>
                  </a:cubicBezTo>
                  <a:cubicBezTo>
                    <a:pt x="84" y="22"/>
                    <a:pt x="75" y="18"/>
                    <a:pt x="65" y="18"/>
                  </a:cubicBezTo>
                  <a:cubicBezTo>
                    <a:pt x="53" y="18"/>
                    <a:pt x="43" y="22"/>
                    <a:pt x="36" y="29"/>
                  </a:cubicBezTo>
                  <a:cubicBezTo>
                    <a:pt x="28" y="35"/>
                    <a:pt x="24" y="45"/>
                    <a:pt x="23" y="58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B54B7884-A89D-4DCA-BFB8-2C2091F9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2294"/>
              <a:ext cx="53" cy="64"/>
            </a:xfrm>
            <a:custGeom>
              <a:avLst/>
              <a:gdLst>
                <a:gd name="T0" fmla="*/ 111 w 111"/>
                <a:gd name="T1" fmla="*/ 56 h 135"/>
                <a:gd name="T2" fmla="*/ 111 w 111"/>
                <a:gd name="T3" fmla="*/ 135 h 135"/>
                <a:gd name="T4" fmla="*/ 89 w 111"/>
                <a:gd name="T5" fmla="*/ 135 h 135"/>
                <a:gd name="T6" fmla="*/ 89 w 111"/>
                <a:gd name="T7" fmla="*/ 56 h 135"/>
                <a:gd name="T8" fmla="*/ 82 w 111"/>
                <a:gd name="T9" fmla="*/ 28 h 135"/>
                <a:gd name="T10" fmla="*/ 60 w 111"/>
                <a:gd name="T11" fmla="*/ 19 h 135"/>
                <a:gd name="T12" fmla="*/ 32 w 111"/>
                <a:gd name="T13" fmla="*/ 30 h 135"/>
                <a:gd name="T14" fmla="*/ 22 w 111"/>
                <a:gd name="T15" fmla="*/ 61 h 135"/>
                <a:gd name="T16" fmla="*/ 22 w 111"/>
                <a:gd name="T17" fmla="*/ 135 h 135"/>
                <a:gd name="T18" fmla="*/ 0 w 111"/>
                <a:gd name="T19" fmla="*/ 135 h 135"/>
                <a:gd name="T20" fmla="*/ 0 w 111"/>
                <a:gd name="T21" fmla="*/ 3 h 135"/>
                <a:gd name="T22" fmla="*/ 22 w 111"/>
                <a:gd name="T23" fmla="*/ 3 h 135"/>
                <a:gd name="T24" fmla="*/ 22 w 111"/>
                <a:gd name="T25" fmla="*/ 24 h 135"/>
                <a:gd name="T26" fmla="*/ 40 w 111"/>
                <a:gd name="T27" fmla="*/ 6 h 135"/>
                <a:gd name="T28" fmla="*/ 65 w 111"/>
                <a:gd name="T29" fmla="*/ 0 h 135"/>
                <a:gd name="T30" fmla="*/ 99 w 111"/>
                <a:gd name="T31" fmla="*/ 14 h 135"/>
                <a:gd name="T32" fmla="*/ 111 w 111"/>
                <a:gd name="T33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35">
                  <a:moveTo>
                    <a:pt x="111" y="56"/>
                  </a:moveTo>
                  <a:lnTo>
                    <a:pt x="111" y="135"/>
                  </a:lnTo>
                  <a:lnTo>
                    <a:pt x="89" y="135"/>
                  </a:lnTo>
                  <a:lnTo>
                    <a:pt x="89" y="56"/>
                  </a:lnTo>
                  <a:cubicBezTo>
                    <a:pt x="89" y="44"/>
                    <a:pt x="87" y="34"/>
                    <a:pt x="82" y="28"/>
                  </a:cubicBezTo>
                  <a:cubicBezTo>
                    <a:pt x="77" y="22"/>
                    <a:pt x="69" y="19"/>
                    <a:pt x="60" y="19"/>
                  </a:cubicBezTo>
                  <a:cubicBezTo>
                    <a:pt x="48" y="19"/>
                    <a:pt x="39" y="23"/>
                    <a:pt x="32" y="30"/>
                  </a:cubicBezTo>
                  <a:cubicBezTo>
                    <a:pt x="25" y="38"/>
                    <a:pt x="22" y="48"/>
                    <a:pt x="22" y="61"/>
                  </a:cubicBezTo>
                  <a:lnTo>
                    <a:pt x="22" y="135"/>
                  </a:lnTo>
                  <a:lnTo>
                    <a:pt x="0" y="135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7" y="2"/>
                    <a:pt x="55" y="0"/>
                    <a:pt x="65" y="0"/>
                  </a:cubicBezTo>
                  <a:cubicBezTo>
                    <a:pt x="80" y="0"/>
                    <a:pt x="91" y="5"/>
                    <a:pt x="99" y="14"/>
                  </a:cubicBezTo>
                  <a:cubicBezTo>
                    <a:pt x="107" y="23"/>
                    <a:pt x="111" y="37"/>
                    <a:pt x="111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00BA51E8-624E-45EC-9FD0-31E3FB21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2573"/>
              <a:ext cx="66" cy="86"/>
            </a:xfrm>
            <a:custGeom>
              <a:avLst/>
              <a:gdLst>
                <a:gd name="T0" fmla="*/ 142 w 142"/>
                <a:gd name="T1" fmla="*/ 17 h 183"/>
                <a:gd name="T2" fmla="*/ 142 w 142"/>
                <a:gd name="T3" fmla="*/ 42 h 183"/>
                <a:gd name="T4" fmla="*/ 117 w 142"/>
                <a:gd name="T5" fmla="*/ 25 h 183"/>
                <a:gd name="T6" fmla="*/ 88 w 142"/>
                <a:gd name="T7" fmla="*/ 20 h 183"/>
                <a:gd name="T8" fmla="*/ 41 w 142"/>
                <a:gd name="T9" fmla="*/ 38 h 183"/>
                <a:gd name="T10" fmla="*/ 25 w 142"/>
                <a:gd name="T11" fmla="*/ 91 h 183"/>
                <a:gd name="T12" fmla="*/ 41 w 142"/>
                <a:gd name="T13" fmla="*/ 145 h 183"/>
                <a:gd name="T14" fmla="*/ 88 w 142"/>
                <a:gd name="T15" fmla="*/ 163 h 183"/>
                <a:gd name="T16" fmla="*/ 117 w 142"/>
                <a:gd name="T17" fmla="*/ 158 h 183"/>
                <a:gd name="T18" fmla="*/ 142 w 142"/>
                <a:gd name="T19" fmla="*/ 141 h 183"/>
                <a:gd name="T20" fmla="*/ 142 w 142"/>
                <a:gd name="T21" fmla="*/ 166 h 183"/>
                <a:gd name="T22" fmla="*/ 116 w 142"/>
                <a:gd name="T23" fmla="*/ 178 h 183"/>
                <a:gd name="T24" fmla="*/ 86 w 142"/>
                <a:gd name="T25" fmla="*/ 183 h 183"/>
                <a:gd name="T26" fmla="*/ 23 w 142"/>
                <a:gd name="T27" fmla="*/ 158 h 183"/>
                <a:gd name="T28" fmla="*/ 0 w 142"/>
                <a:gd name="T29" fmla="*/ 91 h 183"/>
                <a:gd name="T30" fmla="*/ 23 w 142"/>
                <a:gd name="T31" fmla="*/ 24 h 183"/>
                <a:gd name="T32" fmla="*/ 86 w 142"/>
                <a:gd name="T33" fmla="*/ 0 h 183"/>
                <a:gd name="T34" fmla="*/ 116 w 142"/>
                <a:gd name="T35" fmla="*/ 4 h 183"/>
                <a:gd name="T36" fmla="*/ 142 w 142"/>
                <a:gd name="T37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83">
                  <a:moveTo>
                    <a:pt x="142" y="17"/>
                  </a:moveTo>
                  <a:lnTo>
                    <a:pt x="142" y="42"/>
                  </a:lnTo>
                  <a:cubicBezTo>
                    <a:pt x="134" y="34"/>
                    <a:pt x="126" y="29"/>
                    <a:pt x="117" y="25"/>
                  </a:cubicBezTo>
                  <a:cubicBezTo>
                    <a:pt x="108" y="21"/>
                    <a:pt x="98" y="20"/>
                    <a:pt x="88" y="20"/>
                  </a:cubicBezTo>
                  <a:cubicBezTo>
                    <a:pt x="68" y="20"/>
                    <a:pt x="52" y="26"/>
                    <a:pt x="41" y="38"/>
                  </a:cubicBezTo>
                  <a:cubicBezTo>
                    <a:pt x="31" y="50"/>
                    <a:pt x="25" y="68"/>
                    <a:pt x="25" y="91"/>
                  </a:cubicBezTo>
                  <a:cubicBezTo>
                    <a:pt x="25" y="115"/>
                    <a:pt x="31" y="132"/>
                    <a:pt x="41" y="145"/>
                  </a:cubicBezTo>
                  <a:cubicBezTo>
                    <a:pt x="52" y="157"/>
                    <a:pt x="68" y="163"/>
                    <a:pt x="88" y="163"/>
                  </a:cubicBezTo>
                  <a:cubicBezTo>
                    <a:pt x="98" y="163"/>
                    <a:pt x="108" y="161"/>
                    <a:pt x="117" y="158"/>
                  </a:cubicBezTo>
                  <a:cubicBezTo>
                    <a:pt x="126" y="154"/>
                    <a:pt x="134" y="148"/>
                    <a:pt x="142" y="141"/>
                  </a:cubicBezTo>
                  <a:lnTo>
                    <a:pt x="142" y="166"/>
                  </a:lnTo>
                  <a:cubicBezTo>
                    <a:pt x="134" y="171"/>
                    <a:pt x="125" y="176"/>
                    <a:pt x="116" y="178"/>
                  </a:cubicBezTo>
                  <a:cubicBezTo>
                    <a:pt x="107" y="181"/>
                    <a:pt x="97" y="183"/>
                    <a:pt x="86" y="183"/>
                  </a:cubicBezTo>
                  <a:cubicBezTo>
                    <a:pt x="60" y="183"/>
                    <a:pt x="39" y="175"/>
                    <a:pt x="23" y="158"/>
                  </a:cubicBezTo>
                  <a:cubicBezTo>
                    <a:pt x="8" y="142"/>
                    <a:pt x="0" y="120"/>
                    <a:pt x="0" y="91"/>
                  </a:cubicBezTo>
                  <a:cubicBezTo>
                    <a:pt x="0" y="63"/>
                    <a:pt x="8" y="41"/>
                    <a:pt x="23" y="24"/>
                  </a:cubicBezTo>
                  <a:cubicBezTo>
                    <a:pt x="39" y="8"/>
                    <a:pt x="60" y="0"/>
                    <a:pt x="86" y="0"/>
                  </a:cubicBezTo>
                  <a:cubicBezTo>
                    <a:pt x="97" y="0"/>
                    <a:pt x="107" y="1"/>
                    <a:pt x="116" y="4"/>
                  </a:cubicBezTo>
                  <a:cubicBezTo>
                    <a:pt x="125" y="7"/>
                    <a:pt x="134" y="11"/>
                    <a:pt x="14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245">
              <a:extLst>
                <a:ext uri="{FF2B5EF4-FFF2-40B4-BE49-F238E27FC236}">
                  <a16:creationId xmlns:a16="http://schemas.microsoft.com/office/drawing/2014/main" id="{90BBE97B-99B7-47CD-A6B1-B23ADEB1C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" y="2594"/>
              <a:ext cx="57" cy="65"/>
            </a:xfrm>
            <a:custGeom>
              <a:avLst/>
              <a:gdLst>
                <a:gd name="T0" fmla="*/ 61 w 121"/>
                <a:gd name="T1" fmla="*/ 18 h 139"/>
                <a:gd name="T2" fmla="*/ 33 w 121"/>
                <a:gd name="T3" fmla="*/ 32 h 139"/>
                <a:gd name="T4" fmla="*/ 23 w 121"/>
                <a:gd name="T5" fmla="*/ 69 h 139"/>
                <a:gd name="T6" fmla="*/ 33 w 121"/>
                <a:gd name="T7" fmla="*/ 107 h 139"/>
                <a:gd name="T8" fmla="*/ 61 w 121"/>
                <a:gd name="T9" fmla="*/ 120 h 139"/>
                <a:gd name="T10" fmla="*/ 88 w 121"/>
                <a:gd name="T11" fmla="*/ 107 h 139"/>
                <a:gd name="T12" fmla="*/ 98 w 121"/>
                <a:gd name="T13" fmla="*/ 69 h 139"/>
                <a:gd name="T14" fmla="*/ 88 w 121"/>
                <a:gd name="T15" fmla="*/ 32 h 139"/>
                <a:gd name="T16" fmla="*/ 61 w 121"/>
                <a:gd name="T17" fmla="*/ 18 h 139"/>
                <a:gd name="T18" fmla="*/ 61 w 121"/>
                <a:gd name="T19" fmla="*/ 0 h 139"/>
                <a:gd name="T20" fmla="*/ 105 w 121"/>
                <a:gd name="T21" fmla="*/ 18 h 139"/>
                <a:gd name="T22" fmla="*/ 121 w 121"/>
                <a:gd name="T23" fmla="*/ 69 h 139"/>
                <a:gd name="T24" fmla="*/ 105 w 121"/>
                <a:gd name="T25" fmla="*/ 120 h 139"/>
                <a:gd name="T26" fmla="*/ 61 w 121"/>
                <a:gd name="T27" fmla="*/ 139 h 139"/>
                <a:gd name="T28" fmla="*/ 16 w 121"/>
                <a:gd name="T29" fmla="*/ 120 h 139"/>
                <a:gd name="T30" fmla="*/ 0 w 121"/>
                <a:gd name="T31" fmla="*/ 69 h 139"/>
                <a:gd name="T32" fmla="*/ 16 w 121"/>
                <a:gd name="T33" fmla="*/ 18 h 139"/>
                <a:gd name="T34" fmla="*/ 61 w 121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39">
                  <a:moveTo>
                    <a:pt x="61" y="18"/>
                  </a:moveTo>
                  <a:cubicBezTo>
                    <a:pt x="49" y="18"/>
                    <a:pt x="40" y="23"/>
                    <a:pt x="33" y="32"/>
                  </a:cubicBezTo>
                  <a:cubicBezTo>
                    <a:pt x="26" y="41"/>
                    <a:pt x="23" y="54"/>
                    <a:pt x="23" y="69"/>
                  </a:cubicBezTo>
                  <a:cubicBezTo>
                    <a:pt x="23" y="85"/>
                    <a:pt x="26" y="98"/>
                    <a:pt x="33" y="107"/>
                  </a:cubicBezTo>
                  <a:cubicBezTo>
                    <a:pt x="40" y="116"/>
                    <a:pt x="49" y="120"/>
                    <a:pt x="61" y="120"/>
                  </a:cubicBezTo>
                  <a:cubicBezTo>
                    <a:pt x="72" y="120"/>
                    <a:pt x="81" y="116"/>
                    <a:pt x="88" y="107"/>
                  </a:cubicBezTo>
                  <a:cubicBezTo>
                    <a:pt x="95" y="98"/>
                    <a:pt x="98" y="85"/>
                    <a:pt x="98" y="69"/>
                  </a:cubicBezTo>
                  <a:cubicBezTo>
                    <a:pt x="98" y="54"/>
                    <a:pt x="95" y="41"/>
                    <a:pt x="88" y="32"/>
                  </a:cubicBezTo>
                  <a:cubicBezTo>
                    <a:pt x="81" y="23"/>
                    <a:pt x="72" y="18"/>
                    <a:pt x="61" y="18"/>
                  </a:cubicBezTo>
                  <a:close/>
                  <a:moveTo>
                    <a:pt x="61" y="0"/>
                  </a:moveTo>
                  <a:cubicBezTo>
                    <a:pt x="80" y="0"/>
                    <a:pt x="94" y="6"/>
                    <a:pt x="105" y="18"/>
                  </a:cubicBezTo>
                  <a:cubicBezTo>
                    <a:pt x="116" y="31"/>
                    <a:pt x="121" y="48"/>
                    <a:pt x="121" y="69"/>
                  </a:cubicBezTo>
                  <a:cubicBezTo>
                    <a:pt x="121" y="91"/>
                    <a:pt x="116" y="108"/>
                    <a:pt x="105" y="120"/>
                  </a:cubicBezTo>
                  <a:cubicBezTo>
                    <a:pt x="94" y="133"/>
                    <a:pt x="80" y="139"/>
                    <a:pt x="61" y="139"/>
                  </a:cubicBezTo>
                  <a:cubicBezTo>
                    <a:pt x="42" y="139"/>
                    <a:pt x="27" y="133"/>
                    <a:pt x="16" y="120"/>
                  </a:cubicBezTo>
                  <a:cubicBezTo>
                    <a:pt x="5" y="108"/>
                    <a:pt x="0" y="91"/>
                    <a:pt x="0" y="69"/>
                  </a:cubicBezTo>
                  <a:cubicBezTo>
                    <a:pt x="0" y="48"/>
                    <a:pt x="5" y="31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Rectangle 246">
              <a:extLst>
                <a:ext uri="{FF2B5EF4-FFF2-40B4-BE49-F238E27FC236}">
                  <a16:creationId xmlns:a16="http://schemas.microsoft.com/office/drawing/2014/main" id="{AAA3A614-385C-4D22-808D-4012C6623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2571"/>
              <a:ext cx="10" cy="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:a16="http://schemas.microsoft.com/office/drawing/2014/main" id="{247C631D-C305-475E-BDF7-1116BCB55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9" y="2594"/>
              <a:ext cx="52" cy="65"/>
            </a:xfrm>
            <a:custGeom>
              <a:avLst/>
              <a:gdLst>
                <a:gd name="T0" fmla="*/ 0 w 111"/>
                <a:gd name="T1" fmla="*/ 83 h 139"/>
                <a:gd name="T2" fmla="*/ 0 w 111"/>
                <a:gd name="T3" fmla="*/ 3 h 139"/>
                <a:gd name="T4" fmla="*/ 22 w 111"/>
                <a:gd name="T5" fmla="*/ 3 h 139"/>
                <a:gd name="T6" fmla="*/ 22 w 111"/>
                <a:gd name="T7" fmla="*/ 82 h 139"/>
                <a:gd name="T8" fmla="*/ 29 w 111"/>
                <a:gd name="T9" fmla="*/ 111 h 139"/>
                <a:gd name="T10" fmla="*/ 51 w 111"/>
                <a:gd name="T11" fmla="*/ 120 h 139"/>
                <a:gd name="T12" fmla="*/ 79 w 111"/>
                <a:gd name="T13" fmla="*/ 109 h 139"/>
                <a:gd name="T14" fmla="*/ 89 w 111"/>
                <a:gd name="T15" fmla="*/ 78 h 139"/>
                <a:gd name="T16" fmla="*/ 89 w 111"/>
                <a:gd name="T17" fmla="*/ 3 h 139"/>
                <a:gd name="T18" fmla="*/ 111 w 111"/>
                <a:gd name="T19" fmla="*/ 3 h 139"/>
                <a:gd name="T20" fmla="*/ 111 w 111"/>
                <a:gd name="T21" fmla="*/ 135 h 139"/>
                <a:gd name="T22" fmla="*/ 89 w 111"/>
                <a:gd name="T23" fmla="*/ 135 h 139"/>
                <a:gd name="T24" fmla="*/ 89 w 111"/>
                <a:gd name="T25" fmla="*/ 115 h 139"/>
                <a:gd name="T26" fmla="*/ 71 w 111"/>
                <a:gd name="T27" fmla="*/ 133 h 139"/>
                <a:gd name="T28" fmla="*/ 46 w 111"/>
                <a:gd name="T29" fmla="*/ 139 h 139"/>
                <a:gd name="T30" fmla="*/ 12 w 111"/>
                <a:gd name="T31" fmla="*/ 125 h 139"/>
                <a:gd name="T32" fmla="*/ 0 w 111"/>
                <a:gd name="T33" fmla="*/ 83 h 139"/>
                <a:gd name="T34" fmla="*/ 55 w 111"/>
                <a:gd name="T35" fmla="*/ 0 h 139"/>
                <a:gd name="T36" fmla="*/ 55 w 111"/>
                <a:gd name="T3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39">
                  <a:moveTo>
                    <a:pt x="0" y="83"/>
                  </a:moveTo>
                  <a:lnTo>
                    <a:pt x="0" y="3"/>
                  </a:lnTo>
                  <a:lnTo>
                    <a:pt x="22" y="3"/>
                  </a:lnTo>
                  <a:lnTo>
                    <a:pt x="22" y="82"/>
                  </a:lnTo>
                  <a:cubicBezTo>
                    <a:pt x="22" y="95"/>
                    <a:pt x="24" y="104"/>
                    <a:pt x="29" y="111"/>
                  </a:cubicBezTo>
                  <a:cubicBezTo>
                    <a:pt x="34" y="117"/>
                    <a:pt x="41" y="120"/>
                    <a:pt x="51" y="120"/>
                  </a:cubicBezTo>
                  <a:cubicBezTo>
                    <a:pt x="63" y="120"/>
                    <a:pt x="72" y="116"/>
                    <a:pt x="79" y="109"/>
                  </a:cubicBezTo>
                  <a:cubicBezTo>
                    <a:pt x="86" y="101"/>
                    <a:pt x="89" y="91"/>
                    <a:pt x="89" y="78"/>
                  </a:cubicBezTo>
                  <a:lnTo>
                    <a:pt x="89" y="3"/>
                  </a:lnTo>
                  <a:lnTo>
                    <a:pt x="111" y="3"/>
                  </a:lnTo>
                  <a:lnTo>
                    <a:pt x="111" y="135"/>
                  </a:lnTo>
                  <a:lnTo>
                    <a:pt x="89" y="135"/>
                  </a:lnTo>
                  <a:lnTo>
                    <a:pt x="89" y="115"/>
                  </a:lnTo>
                  <a:cubicBezTo>
                    <a:pt x="84" y="123"/>
                    <a:pt x="78" y="129"/>
                    <a:pt x="71" y="133"/>
                  </a:cubicBezTo>
                  <a:cubicBezTo>
                    <a:pt x="64" y="137"/>
                    <a:pt x="56" y="139"/>
                    <a:pt x="46" y="139"/>
                  </a:cubicBezTo>
                  <a:cubicBezTo>
                    <a:pt x="31" y="139"/>
                    <a:pt x="20" y="134"/>
                    <a:pt x="12" y="125"/>
                  </a:cubicBezTo>
                  <a:cubicBezTo>
                    <a:pt x="4" y="115"/>
                    <a:pt x="0" y="101"/>
                    <a:pt x="0" y="83"/>
                  </a:cubicBezTo>
                  <a:close/>
                  <a:moveTo>
                    <a:pt x="55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431C17CD-5CBF-48FF-BFAB-395D094EE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594"/>
              <a:ext cx="91" cy="63"/>
            </a:xfrm>
            <a:custGeom>
              <a:avLst/>
              <a:gdLst>
                <a:gd name="T0" fmla="*/ 104 w 193"/>
                <a:gd name="T1" fmla="*/ 29 h 135"/>
                <a:gd name="T2" fmla="*/ 123 w 193"/>
                <a:gd name="T3" fmla="*/ 7 h 135"/>
                <a:gd name="T4" fmla="*/ 150 w 193"/>
                <a:gd name="T5" fmla="*/ 0 h 135"/>
                <a:gd name="T6" fmla="*/ 182 w 193"/>
                <a:gd name="T7" fmla="*/ 14 h 135"/>
                <a:gd name="T8" fmla="*/ 193 w 193"/>
                <a:gd name="T9" fmla="*/ 56 h 135"/>
                <a:gd name="T10" fmla="*/ 193 w 193"/>
                <a:gd name="T11" fmla="*/ 135 h 135"/>
                <a:gd name="T12" fmla="*/ 171 w 193"/>
                <a:gd name="T13" fmla="*/ 135 h 135"/>
                <a:gd name="T14" fmla="*/ 171 w 193"/>
                <a:gd name="T15" fmla="*/ 56 h 135"/>
                <a:gd name="T16" fmla="*/ 164 w 193"/>
                <a:gd name="T17" fmla="*/ 28 h 135"/>
                <a:gd name="T18" fmla="*/ 144 w 193"/>
                <a:gd name="T19" fmla="*/ 19 h 135"/>
                <a:gd name="T20" fmla="*/ 117 w 193"/>
                <a:gd name="T21" fmla="*/ 30 h 135"/>
                <a:gd name="T22" fmla="*/ 107 w 193"/>
                <a:gd name="T23" fmla="*/ 61 h 135"/>
                <a:gd name="T24" fmla="*/ 107 w 193"/>
                <a:gd name="T25" fmla="*/ 135 h 135"/>
                <a:gd name="T26" fmla="*/ 85 w 193"/>
                <a:gd name="T27" fmla="*/ 135 h 135"/>
                <a:gd name="T28" fmla="*/ 85 w 193"/>
                <a:gd name="T29" fmla="*/ 56 h 135"/>
                <a:gd name="T30" fmla="*/ 79 w 193"/>
                <a:gd name="T31" fmla="*/ 28 h 135"/>
                <a:gd name="T32" fmla="*/ 58 w 193"/>
                <a:gd name="T33" fmla="*/ 19 h 135"/>
                <a:gd name="T34" fmla="*/ 31 w 193"/>
                <a:gd name="T35" fmla="*/ 30 h 135"/>
                <a:gd name="T36" fmla="*/ 22 w 193"/>
                <a:gd name="T37" fmla="*/ 61 h 135"/>
                <a:gd name="T38" fmla="*/ 22 w 193"/>
                <a:gd name="T39" fmla="*/ 135 h 135"/>
                <a:gd name="T40" fmla="*/ 0 w 193"/>
                <a:gd name="T41" fmla="*/ 135 h 135"/>
                <a:gd name="T42" fmla="*/ 0 w 193"/>
                <a:gd name="T43" fmla="*/ 3 h 135"/>
                <a:gd name="T44" fmla="*/ 22 w 193"/>
                <a:gd name="T45" fmla="*/ 3 h 135"/>
                <a:gd name="T46" fmla="*/ 22 w 193"/>
                <a:gd name="T47" fmla="*/ 24 h 135"/>
                <a:gd name="T48" fmla="*/ 39 w 193"/>
                <a:gd name="T49" fmla="*/ 6 h 135"/>
                <a:gd name="T50" fmla="*/ 64 w 193"/>
                <a:gd name="T51" fmla="*/ 0 h 135"/>
                <a:gd name="T52" fmla="*/ 89 w 193"/>
                <a:gd name="T53" fmla="*/ 7 h 135"/>
                <a:gd name="T54" fmla="*/ 104 w 193"/>
                <a:gd name="T55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" h="135">
                  <a:moveTo>
                    <a:pt x="104" y="29"/>
                  </a:moveTo>
                  <a:cubicBezTo>
                    <a:pt x="109" y="19"/>
                    <a:pt x="115" y="12"/>
                    <a:pt x="123" y="7"/>
                  </a:cubicBezTo>
                  <a:cubicBezTo>
                    <a:pt x="131" y="2"/>
                    <a:pt x="139" y="0"/>
                    <a:pt x="150" y="0"/>
                  </a:cubicBezTo>
                  <a:cubicBezTo>
                    <a:pt x="163" y="0"/>
                    <a:pt x="174" y="5"/>
                    <a:pt x="182" y="14"/>
                  </a:cubicBezTo>
                  <a:cubicBezTo>
                    <a:pt x="189" y="24"/>
                    <a:pt x="193" y="38"/>
                    <a:pt x="193" y="56"/>
                  </a:cubicBezTo>
                  <a:lnTo>
                    <a:pt x="193" y="135"/>
                  </a:lnTo>
                  <a:lnTo>
                    <a:pt x="171" y="135"/>
                  </a:lnTo>
                  <a:lnTo>
                    <a:pt x="171" y="56"/>
                  </a:lnTo>
                  <a:cubicBezTo>
                    <a:pt x="171" y="44"/>
                    <a:pt x="169" y="34"/>
                    <a:pt x="164" y="28"/>
                  </a:cubicBezTo>
                  <a:cubicBezTo>
                    <a:pt x="160" y="22"/>
                    <a:pt x="153" y="19"/>
                    <a:pt x="144" y="19"/>
                  </a:cubicBezTo>
                  <a:cubicBezTo>
                    <a:pt x="132" y="19"/>
                    <a:pt x="123" y="23"/>
                    <a:pt x="117" y="30"/>
                  </a:cubicBezTo>
                  <a:cubicBezTo>
                    <a:pt x="110" y="38"/>
                    <a:pt x="107" y="48"/>
                    <a:pt x="107" y="61"/>
                  </a:cubicBezTo>
                  <a:lnTo>
                    <a:pt x="107" y="135"/>
                  </a:lnTo>
                  <a:lnTo>
                    <a:pt x="85" y="135"/>
                  </a:lnTo>
                  <a:lnTo>
                    <a:pt x="85" y="56"/>
                  </a:lnTo>
                  <a:cubicBezTo>
                    <a:pt x="85" y="43"/>
                    <a:pt x="83" y="34"/>
                    <a:pt x="79" y="28"/>
                  </a:cubicBezTo>
                  <a:cubicBezTo>
                    <a:pt x="74" y="22"/>
                    <a:pt x="67" y="19"/>
                    <a:pt x="58" y="19"/>
                  </a:cubicBezTo>
                  <a:cubicBezTo>
                    <a:pt x="47" y="19"/>
                    <a:pt x="38" y="23"/>
                    <a:pt x="31" y="30"/>
                  </a:cubicBezTo>
                  <a:cubicBezTo>
                    <a:pt x="25" y="38"/>
                    <a:pt x="22" y="48"/>
                    <a:pt x="22" y="61"/>
                  </a:cubicBezTo>
                  <a:lnTo>
                    <a:pt x="22" y="135"/>
                  </a:lnTo>
                  <a:lnTo>
                    <a:pt x="0" y="135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39" y="6"/>
                  </a:cubicBezTo>
                  <a:cubicBezTo>
                    <a:pt x="46" y="2"/>
                    <a:pt x="55" y="0"/>
                    <a:pt x="64" y="0"/>
                  </a:cubicBezTo>
                  <a:cubicBezTo>
                    <a:pt x="74" y="0"/>
                    <a:pt x="82" y="2"/>
                    <a:pt x="89" y="7"/>
                  </a:cubicBezTo>
                  <a:cubicBezTo>
                    <a:pt x="95" y="12"/>
                    <a:pt x="100" y="19"/>
                    <a:pt x="104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20D4EC9C-23C7-4176-8905-F5035E0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2594"/>
              <a:ext cx="53" cy="63"/>
            </a:xfrm>
            <a:custGeom>
              <a:avLst/>
              <a:gdLst>
                <a:gd name="T0" fmla="*/ 111 w 111"/>
                <a:gd name="T1" fmla="*/ 56 h 135"/>
                <a:gd name="T2" fmla="*/ 111 w 111"/>
                <a:gd name="T3" fmla="*/ 135 h 135"/>
                <a:gd name="T4" fmla="*/ 89 w 111"/>
                <a:gd name="T5" fmla="*/ 135 h 135"/>
                <a:gd name="T6" fmla="*/ 89 w 111"/>
                <a:gd name="T7" fmla="*/ 56 h 135"/>
                <a:gd name="T8" fmla="*/ 82 w 111"/>
                <a:gd name="T9" fmla="*/ 28 h 135"/>
                <a:gd name="T10" fmla="*/ 60 w 111"/>
                <a:gd name="T11" fmla="*/ 19 h 135"/>
                <a:gd name="T12" fmla="*/ 32 w 111"/>
                <a:gd name="T13" fmla="*/ 30 h 135"/>
                <a:gd name="T14" fmla="*/ 22 w 111"/>
                <a:gd name="T15" fmla="*/ 61 h 135"/>
                <a:gd name="T16" fmla="*/ 22 w 111"/>
                <a:gd name="T17" fmla="*/ 135 h 135"/>
                <a:gd name="T18" fmla="*/ 0 w 111"/>
                <a:gd name="T19" fmla="*/ 135 h 135"/>
                <a:gd name="T20" fmla="*/ 0 w 111"/>
                <a:gd name="T21" fmla="*/ 3 h 135"/>
                <a:gd name="T22" fmla="*/ 22 w 111"/>
                <a:gd name="T23" fmla="*/ 3 h 135"/>
                <a:gd name="T24" fmla="*/ 22 w 111"/>
                <a:gd name="T25" fmla="*/ 24 h 135"/>
                <a:gd name="T26" fmla="*/ 40 w 111"/>
                <a:gd name="T27" fmla="*/ 6 h 135"/>
                <a:gd name="T28" fmla="*/ 65 w 111"/>
                <a:gd name="T29" fmla="*/ 0 h 135"/>
                <a:gd name="T30" fmla="*/ 99 w 111"/>
                <a:gd name="T31" fmla="*/ 14 h 135"/>
                <a:gd name="T32" fmla="*/ 111 w 111"/>
                <a:gd name="T33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35">
                  <a:moveTo>
                    <a:pt x="111" y="56"/>
                  </a:moveTo>
                  <a:lnTo>
                    <a:pt x="111" y="135"/>
                  </a:lnTo>
                  <a:lnTo>
                    <a:pt x="89" y="135"/>
                  </a:lnTo>
                  <a:lnTo>
                    <a:pt x="89" y="56"/>
                  </a:lnTo>
                  <a:cubicBezTo>
                    <a:pt x="89" y="44"/>
                    <a:pt x="87" y="34"/>
                    <a:pt x="82" y="28"/>
                  </a:cubicBezTo>
                  <a:cubicBezTo>
                    <a:pt x="77" y="22"/>
                    <a:pt x="70" y="19"/>
                    <a:pt x="60" y="19"/>
                  </a:cubicBezTo>
                  <a:cubicBezTo>
                    <a:pt x="48" y="19"/>
                    <a:pt x="39" y="23"/>
                    <a:pt x="32" y="30"/>
                  </a:cubicBezTo>
                  <a:cubicBezTo>
                    <a:pt x="26" y="38"/>
                    <a:pt x="22" y="48"/>
                    <a:pt x="22" y="61"/>
                  </a:cubicBezTo>
                  <a:lnTo>
                    <a:pt x="22" y="135"/>
                  </a:lnTo>
                  <a:lnTo>
                    <a:pt x="0" y="135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8" y="2"/>
                    <a:pt x="56" y="0"/>
                    <a:pt x="65" y="0"/>
                  </a:cubicBezTo>
                  <a:cubicBezTo>
                    <a:pt x="80" y="0"/>
                    <a:pt x="92" y="5"/>
                    <a:pt x="99" y="14"/>
                  </a:cubicBezTo>
                  <a:cubicBezTo>
                    <a:pt x="107" y="23"/>
                    <a:pt x="111" y="37"/>
                    <a:pt x="111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7BB0B56A-6CA8-4F37-969F-ABC4454F4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" y="2578"/>
              <a:ext cx="39" cy="79"/>
            </a:xfrm>
            <a:custGeom>
              <a:avLst/>
              <a:gdLst>
                <a:gd name="T0" fmla="*/ 38 w 83"/>
                <a:gd name="T1" fmla="*/ 0 h 169"/>
                <a:gd name="T2" fmla="*/ 38 w 83"/>
                <a:gd name="T3" fmla="*/ 37 h 169"/>
                <a:gd name="T4" fmla="*/ 83 w 83"/>
                <a:gd name="T5" fmla="*/ 37 h 169"/>
                <a:gd name="T6" fmla="*/ 83 w 83"/>
                <a:gd name="T7" fmla="*/ 54 h 169"/>
                <a:gd name="T8" fmla="*/ 38 w 83"/>
                <a:gd name="T9" fmla="*/ 54 h 169"/>
                <a:gd name="T10" fmla="*/ 38 w 83"/>
                <a:gd name="T11" fmla="*/ 126 h 169"/>
                <a:gd name="T12" fmla="*/ 42 w 83"/>
                <a:gd name="T13" fmla="*/ 147 h 169"/>
                <a:gd name="T14" fmla="*/ 60 w 83"/>
                <a:gd name="T15" fmla="*/ 151 h 169"/>
                <a:gd name="T16" fmla="*/ 83 w 83"/>
                <a:gd name="T17" fmla="*/ 151 h 169"/>
                <a:gd name="T18" fmla="*/ 83 w 83"/>
                <a:gd name="T19" fmla="*/ 169 h 169"/>
                <a:gd name="T20" fmla="*/ 60 w 83"/>
                <a:gd name="T21" fmla="*/ 169 h 169"/>
                <a:gd name="T22" fmla="*/ 26 w 83"/>
                <a:gd name="T23" fmla="*/ 160 h 169"/>
                <a:gd name="T24" fmla="*/ 16 w 83"/>
                <a:gd name="T25" fmla="*/ 126 h 169"/>
                <a:gd name="T26" fmla="*/ 16 w 83"/>
                <a:gd name="T27" fmla="*/ 54 h 169"/>
                <a:gd name="T28" fmla="*/ 0 w 83"/>
                <a:gd name="T29" fmla="*/ 54 h 169"/>
                <a:gd name="T30" fmla="*/ 0 w 83"/>
                <a:gd name="T31" fmla="*/ 37 h 169"/>
                <a:gd name="T32" fmla="*/ 16 w 83"/>
                <a:gd name="T33" fmla="*/ 37 h 169"/>
                <a:gd name="T34" fmla="*/ 16 w 83"/>
                <a:gd name="T35" fmla="*/ 0 h 169"/>
                <a:gd name="T36" fmla="*/ 38 w 83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69">
                  <a:moveTo>
                    <a:pt x="38" y="0"/>
                  </a:moveTo>
                  <a:lnTo>
                    <a:pt x="38" y="37"/>
                  </a:lnTo>
                  <a:lnTo>
                    <a:pt x="83" y="37"/>
                  </a:lnTo>
                  <a:lnTo>
                    <a:pt x="83" y="54"/>
                  </a:lnTo>
                  <a:lnTo>
                    <a:pt x="38" y="54"/>
                  </a:lnTo>
                  <a:lnTo>
                    <a:pt x="38" y="126"/>
                  </a:lnTo>
                  <a:cubicBezTo>
                    <a:pt x="38" y="137"/>
                    <a:pt x="39" y="143"/>
                    <a:pt x="42" y="147"/>
                  </a:cubicBezTo>
                  <a:cubicBezTo>
                    <a:pt x="45" y="150"/>
                    <a:pt x="51" y="151"/>
                    <a:pt x="60" y="151"/>
                  </a:cubicBezTo>
                  <a:lnTo>
                    <a:pt x="83" y="151"/>
                  </a:lnTo>
                  <a:lnTo>
                    <a:pt x="83" y="169"/>
                  </a:lnTo>
                  <a:lnTo>
                    <a:pt x="60" y="169"/>
                  </a:lnTo>
                  <a:cubicBezTo>
                    <a:pt x="44" y="169"/>
                    <a:pt x="32" y="166"/>
                    <a:pt x="26" y="160"/>
                  </a:cubicBezTo>
                  <a:cubicBezTo>
                    <a:pt x="19" y="154"/>
                    <a:pt x="16" y="142"/>
                    <a:pt x="16" y="126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6876DC76-48F2-473F-87FB-BD99B846A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94"/>
              <a:ext cx="57" cy="65"/>
            </a:xfrm>
            <a:custGeom>
              <a:avLst/>
              <a:gdLst>
                <a:gd name="T0" fmla="*/ 61 w 121"/>
                <a:gd name="T1" fmla="*/ 18 h 139"/>
                <a:gd name="T2" fmla="*/ 33 w 121"/>
                <a:gd name="T3" fmla="*/ 32 h 139"/>
                <a:gd name="T4" fmla="*/ 23 w 121"/>
                <a:gd name="T5" fmla="*/ 69 h 139"/>
                <a:gd name="T6" fmla="*/ 33 w 121"/>
                <a:gd name="T7" fmla="*/ 107 h 139"/>
                <a:gd name="T8" fmla="*/ 61 w 121"/>
                <a:gd name="T9" fmla="*/ 120 h 139"/>
                <a:gd name="T10" fmla="*/ 88 w 121"/>
                <a:gd name="T11" fmla="*/ 107 h 139"/>
                <a:gd name="T12" fmla="*/ 98 w 121"/>
                <a:gd name="T13" fmla="*/ 69 h 139"/>
                <a:gd name="T14" fmla="*/ 88 w 121"/>
                <a:gd name="T15" fmla="*/ 32 h 139"/>
                <a:gd name="T16" fmla="*/ 61 w 121"/>
                <a:gd name="T17" fmla="*/ 18 h 139"/>
                <a:gd name="T18" fmla="*/ 61 w 121"/>
                <a:gd name="T19" fmla="*/ 0 h 139"/>
                <a:gd name="T20" fmla="*/ 105 w 121"/>
                <a:gd name="T21" fmla="*/ 18 h 139"/>
                <a:gd name="T22" fmla="*/ 121 w 121"/>
                <a:gd name="T23" fmla="*/ 69 h 139"/>
                <a:gd name="T24" fmla="*/ 105 w 121"/>
                <a:gd name="T25" fmla="*/ 120 h 139"/>
                <a:gd name="T26" fmla="*/ 61 w 121"/>
                <a:gd name="T27" fmla="*/ 139 h 139"/>
                <a:gd name="T28" fmla="*/ 16 w 121"/>
                <a:gd name="T29" fmla="*/ 120 h 139"/>
                <a:gd name="T30" fmla="*/ 0 w 121"/>
                <a:gd name="T31" fmla="*/ 69 h 139"/>
                <a:gd name="T32" fmla="*/ 16 w 121"/>
                <a:gd name="T33" fmla="*/ 18 h 139"/>
                <a:gd name="T34" fmla="*/ 61 w 121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39">
                  <a:moveTo>
                    <a:pt x="61" y="18"/>
                  </a:moveTo>
                  <a:cubicBezTo>
                    <a:pt x="49" y="18"/>
                    <a:pt x="40" y="23"/>
                    <a:pt x="33" y="32"/>
                  </a:cubicBezTo>
                  <a:cubicBezTo>
                    <a:pt x="26" y="41"/>
                    <a:pt x="23" y="54"/>
                    <a:pt x="23" y="69"/>
                  </a:cubicBezTo>
                  <a:cubicBezTo>
                    <a:pt x="23" y="85"/>
                    <a:pt x="26" y="98"/>
                    <a:pt x="33" y="107"/>
                  </a:cubicBezTo>
                  <a:cubicBezTo>
                    <a:pt x="40" y="116"/>
                    <a:pt x="49" y="120"/>
                    <a:pt x="61" y="120"/>
                  </a:cubicBezTo>
                  <a:cubicBezTo>
                    <a:pt x="72" y="120"/>
                    <a:pt x="81" y="116"/>
                    <a:pt x="88" y="107"/>
                  </a:cubicBezTo>
                  <a:cubicBezTo>
                    <a:pt x="95" y="98"/>
                    <a:pt x="98" y="85"/>
                    <a:pt x="98" y="69"/>
                  </a:cubicBezTo>
                  <a:cubicBezTo>
                    <a:pt x="98" y="54"/>
                    <a:pt x="95" y="41"/>
                    <a:pt x="88" y="32"/>
                  </a:cubicBezTo>
                  <a:cubicBezTo>
                    <a:pt x="81" y="23"/>
                    <a:pt x="72" y="18"/>
                    <a:pt x="61" y="18"/>
                  </a:cubicBezTo>
                  <a:close/>
                  <a:moveTo>
                    <a:pt x="61" y="0"/>
                  </a:moveTo>
                  <a:cubicBezTo>
                    <a:pt x="79" y="0"/>
                    <a:pt x="94" y="6"/>
                    <a:pt x="105" y="18"/>
                  </a:cubicBezTo>
                  <a:cubicBezTo>
                    <a:pt x="116" y="31"/>
                    <a:pt x="121" y="48"/>
                    <a:pt x="121" y="69"/>
                  </a:cubicBezTo>
                  <a:cubicBezTo>
                    <a:pt x="121" y="91"/>
                    <a:pt x="116" y="108"/>
                    <a:pt x="105" y="120"/>
                  </a:cubicBezTo>
                  <a:cubicBezTo>
                    <a:pt x="94" y="133"/>
                    <a:pt x="79" y="139"/>
                    <a:pt x="61" y="139"/>
                  </a:cubicBezTo>
                  <a:cubicBezTo>
                    <a:pt x="42" y="139"/>
                    <a:pt x="27" y="133"/>
                    <a:pt x="16" y="120"/>
                  </a:cubicBezTo>
                  <a:cubicBezTo>
                    <a:pt x="5" y="108"/>
                    <a:pt x="0" y="91"/>
                    <a:pt x="0" y="69"/>
                  </a:cubicBezTo>
                  <a:cubicBezTo>
                    <a:pt x="0" y="48"/>
                    <a:pt x="5" y="31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05CE532E-0B6A-4E10-BC3A-6ABF40CE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" y="2571"/>
              <a:ext cx="56" cy="86"/>
            </a:xfrm>
            <a:custGeom>
              <a:avLst/>
              <a:gdLst>
                <a:gd name="T0" fmla="*/ 0 w 56"/>
                <a:gd name="T1" fmla="*/ 0 h 86"/>
                <a:gd name="T2" fmla="*/ 11 w 56"/>
                <a:gd name="T3" fmla="*/ 0 h 86"/>
                <a:gd name="T4" fmla="*/ 11 w 56"/>
                <a:gd name="T5" fmla="*/ 51 h 86"/>
                <a:gd name="T6" fmla="*/ 41 w 56"/>
                <a:gd name="T7" fmla="*/ 24 h 86"/>
                <a:gd name="T8" fmla="*/ 54 w 56"/>
                <a:gd name="T9" fmla="*/ 24 h 86"/>
                <a:gd name="T10" fmla="*/ 21 w 56"/>
                <a:gd name="T11" fmla="*/ 53 h 86"/>
                <a:gd name="T12" fmla="*/ 56 w 56"/>
                <a:gd name="T13" fmla="*/ 86 h 86"/>
                <a:gd name="T14" fmla="*/ 42 w 56"/>
                <a:gd name="T15" fmla="*/ 86 h 86"/>
                <a:gd name="T16" fmla="*/ 11 w 56"/>
                <a:gd name="T17" fmla="*/ 56 h 86"/>
                <a:gd name="T18" fmla="*/ 11 w 56"/>
                <a:gd name="T19" fmla="*/ 86 h 86"/>
                <a:gd name="T20" fmla="*/ 0 w 56"/>
                <a:gd name="T21" fmla="*/ 86 h 86"/>
                <a:gd name="T22" fmla="*/ 0 w 56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86">
                  <a:moveTo>
                    <a:pt x="0" y="0"/>
                  </a:moveTo>
                  <a:lnTo>
                    <a:pt x="11" y="0"/>
                  </a:lnTo>
                  <a:lnTo>
                    <a:pt x="11" y="51"/>
                  </a:lnTo>
                  <a:lnTo>
                    <a:pt x="41" y="24"/>
                  </a:lnTo>
                  <a:lnTo>
                    <a:pt x="54" y="24"/>
                  </a:lnTo>
                  <a:lnTo>
                    <a:pt x="21" y="53"/>
                  </a:lnTo>
                  <a:lnTo>
                    <a:pt x="56" y="86"/>
                  </a:lnTo>
                  <a:lnTo>
                    <a:pt x="42" y="86"/>
                  </a:lnTo>
                  <a:lnTo>
                    <a:pt x="11" y="56"/>
                  </a:lnTo>
                  <a:lnTo>
                    <a:pt x="11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A320CB4D-823D-42AF-A360-7BA4C53A3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" y="2594"/>
              <a:ext cx="58" cy="65"/>
            </a:xfrm>
            <a:custGeom>
              <a:avLst/>
              <a:gdLst>
                <a:gd name="T0" fmla="*/ 123 w 123"/>
                <a:gd name="T1" fmla="*/ 64 h 139"/>
                <a:gd name="T2" fmla="*/ 123 w 123"/>
                <a:gd name="T3" fmla="*/ 74 h 139"/>
                <a:gd name="T4" fmla="*/ 23 w 123"/>
                <a:gd name="T5" fmla="*/ 74 h 139"/>
                <a:gd name="T6" fmla="*/ 36 w 123"/>
                <a:gd name="T7" fmla="*/ 109 h 139"/>
                <a:gd name="T8" fmla="*/ 70 w 123"/>
                <a:gd name="T9" fmla="*/ 120 h 139"/>
                <a:gd name="T10" fmla="*/ 94 w 123"/>
                <a:gd name="T11" fmla="*/ 117 h 139"/>
                <a:gd name="T12" fmla="*/ 118 w 123"/>
                <a:gd name="T13" fmla="*/ 108 h 139"/>
                <a:gd name="T14" fmla="*/ 118 w 123"/>
                <a:gd name="T15" fmla="*/ 129 h 139"/>
                <a:gd name="T16" fmla="*/ 94 w 123"/>
                <a:gd name="T17" fmla="*/ 136 h 139"/>
                <a:gd name="T18" fmla="*/ 69 w 123"/>
                <a:gd name="T19" fmla="*/ 139 h 139"/>
                <a:gd name="T20" fmla="*/ 19 w 123"/>
                <a:gd name="T21" fmla="*/ 120 h 139"/>
                <a:gd name="T22" fmla="*/ 0 w 123"/>
                <a:gd name="T23" fmla="*/ 71 h 139"/>
                <a:gd name="T24" fmla="*/ 18 w 123"/>
                <a:gd name="T25" fmla="*/ 19 h 139"/>
                <a:gd name="T26" fmla="*/ 65 w 123"/>
                <a:gd name="T27" fmla="*/ 0 h 139"/>
                <a:gd name="T28" fmla="*/ 107 w 123"/>
                <a:gd name="T29" fmla="*/ 17 h 139"/>
                <a:gd name="T30" fmla="*/ 123 w 123"/>
                <a:gd name="T31" fmla="*/ 64 h 139"/>
                <a:gd name="T32" fmla="*/ 101 w 123"/>
                <a:gd name="T33" fmla="*/ 57 h 139"/>
                <a:gd name="T34" fmla="*/ 91 w 123"/>
                <a:gd name="T35" fmla="*/ 29 h 139"/>
                <a:gd name="T36" fmla="*/ 65 w 123"/>
                <a:gd name="T37" fmla="*/ 18 h 139"/>
                <a:gd name="T38" fmla="*/ 36 w 123"/>
                <a:gd name="T39" fmla="*/ 29 h 139"/>
                <a:gd name="T40" fmla="*/ 24 w 123"/>
                <a:gd name="T41" fmla="*/ 58 h 139"/>
                <a:gd name="T42" fmla="*/ 101 w 123"/>
                <a:gd name="T43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39">
                  <a:moveTo>
                    <a:pt x="123" y="64"/>
                  </a:moveTo>
                  <a:lnTo>
                    <a:pt x="123" y="74"/>
                  </a:lnTo>
                  <a:lnTo>
                    <a:pt x="23" y="74"/>
                  </a:lnTo>
                  <a:cubicBezTo>
                    <a:pt x="24" y="89"/>
                    <a:pt x="28" y="101"/>
                    <a:pt x="36" y="109"/>
                  </a:cubicBezTo>
                  <a:cubicBezTo>
                    <a:pt x="45" y="116"/>
                    <a:pt x="56" y="120"/>
                    <a:pt x="70" y="120"/>
                  </a:cubicBezTo>
                  <a:cubicBezTo>
                    <a:pt x="79" y="120"/>
                    <a:pt x="87" y="119"/>
                    <a:pt x="94" y="117"/>
                  </a:cubicBezTo>
                  <a:cubicBezTo>
                    <a:pt x="102" y="115"/>
                    <a:pt x="110" y="112"/>
                    <a:pt x="118" y="108"/>
                  </a:cubicBezTo>
                  <a:lnTo>
                    <a:pt x="118" y="129"/>
                  </a:lnTo>
                  <a:cubicBezTo>
                    <a:pt x="110" y="132"/>
                    <a:pt x="102" y="134"/>
                    <a:pt x="94" y="136"/>
                  </a:cubicBezTo>
                  <a:cubicBezTo>
                    <a:pt x="86" y="138"/>
                    <a:pt x="77" y="139"/>
                    <a:pt x="69" y="139"/>
                  </a:cubicBezTo>
                  <a:cubicBezTo>
                    <a:pt x="48" y="139"/>
                    <a:pt x="31" y="133"/>
                    <a:pt x="19" y="120"/>
                  </a:cubicBezTo>
                  <a:cubicBezTo>
                    <a:pt x="6" y="108"/>
                    <a:pt x="0" y="91"/>
                    <a:pt x="0" y="71"/>
                  </a:cubicBezTo>
                  <a:cubicBezTo>
                    <a:pt x="0" y="49"/>
                    <a:pt x="6" y="32"/>
                    <a:pt x="18" y="19"/>
                  </a:cubicBezTo>
                  <a:cubicBezTo>
                    <a:pt x="30" y="6"/>
                    <a:pt x="45" y="0"/>
                    <a:pt x="65" y="0"/>
                  </a:cubicBezTo>
                  <a:cubicBezTo>
                    <a:pt x="83" y="0"/>
                    <a:pt x="97" y="6"/>
                    <a:pt x="107" y="17"/>
                  </a:cubicBezTo>
                  <a:cubicBezTo>
                    <a:pt x="118" y="29"/>
                    <a:pt x="123" y="44"/>
                    <a:pt x="123" y="64"/>
                  </a:cubicBezTo>
                  <a:close/>
                  <a:moveTo>
                    <a:pt x="101" y="57"/>
                  </a:moveTo>
                  <a:cubicBezTo>
                    <a:pt x="101" y="46"/>
                    <a:pt x="98" y="36"/>
                    <a:pt x="91" y="29"/>
                  </a:cubicBezTo>
                  <a:cubicBezTo>
                    <a:pt x="85" y="22"/>
                    <a:pt x="76" y="18"/>
                    <a:pt x="65" y="18"/>
                  </a:cubicBezTo>
                  <a:cubicBezTo>
                    <a:pt x="53" y="18"/>
                    <a:pt x="44" y="22"/>
                    <a:pt x="36" y="29"/>
                  </a:cubicBezTo>
                  <a:cubicBezTo>
                    <a:pt x="29" y="35"/>
                    <a:pt x="25" y="45"/>
                    <a:pt x="24" y="58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9AE645C2-B895-4502-AB50-9C48926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" y="2594"/>
              <a:ext cx="51" cy="63"/>
            </a:xfrm>
            <a:custGeom>
              <a:avLst/>
              <a:gdLst>
                <a:gd name="T0" fmla="*/ 110 w 110"/>
                <a:gd name="T1" fmla="*/ 56 h 135"/>
                <a:gd name="T2" fmla="*/ 110 w 110"/>
                <a:gd name="T3" fmla="*/ 135 h 135"/>
                <a:gd name="T4" fmla="*/ 89 w 110"/>
                <a:gd name="T5" fmla="*/ 135 h 135"/>
                <a:gd name="T6" fmla="*/ 89 w 110"/>
                <a:gd name="T7" fmla="*/ 56 h 135"/>
                <a:gd name="T8" fmla="*/ 81 w 110"/>
                <a:gd name="T9" fmla="*/ 28 h 135"/>
                <a:gd name="T10" fmla="*/ 59 w 110"/>
                <a:gd name="T11" fmla="*/ 19 h 135"/>
                <a:gd name="T12" fmla="*/ 32 w 110"/>
                <a:gd name="T13" fmla="*/ 30 h 135"/>
                <a:gd name="T14" fmla="*/ 21 w 110"/>
                <a:gd name="T15" fmla="*/ 61 h 135"/>
                <a:gd name="T16" fmla="*/ 21 w 110"/>
                <a:gd name="T17" fmla="*/ 135 h 135"/>
                <a:gd name="T18" fmla="*/ 0 w 110"/>
                <a:gd name="T19" fmla="*/ 135 h 135"/>
                <a:gd name="T20" fmla="*/ 0 w 110"/>
                <a:gd name="T21" fmla="*/ 3 h 135"/>
                <a:gd name="T22" fmla="*/ 21 w 110"/>
                <a:gd name="T23" fmla="*/ 3 h 135"/>
                <a:gd name="T24" fmla="*/ 21 w 110"/>
                <a:gd name="T25" fmla="*/ 24 h 135"/>
                <a:gd name="T26" fmla="*/ 40 w 110"/>
                <a:gd name="T27" fmla="*/ 6 h 135"/>
                <a:gd name="T28" fmla="*/ 64 w 110"/>
                <a:gd name="T29" fmla="*/ 0 h 135"/>
                <a:gd name="T30" fmla="*/ 99 w 110"/>
                <a:gd name="T31" fmla="*/ 14 h 135"/>
                <a:gd name="T32" fmla="*/ 110 w 110"/>
                <a:gd name="T33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35">
                  <a:moveTo>
                    <a:pt x="110" y="56"/>
                  </a:moveTo>
                  <a:lnTo>
                    <a:pt x="110" y="135"/>
                  </a:lnTo>
                  <a:lnTo>
                    <a:pt x="89" y="135"/>
                  </a:lnTo>
                  <a:lnTo>
                    <a:pt x="89" y="56"/>
                  </a:lnTo>
                  <a:cubicBezTo>
                    <a:pt x="89" y="44"/>
                    <a:pt x="86" y="34"/>
                    <a:pt x="81" y="28"/>
                  </a:cubicBezTo>
                  <a:cubicBezTo>
                    <a:pt x="76" y="22"/>
                    <a:pt x="69" y="19"/>
                    <a:pt x="59" y="19"/>
                  </a:cubicBezTo>
                  <a:cubicBezTo>
                    <a:pt x="48" y="19"/>
                    <a:pt x="38" y="23"/>
                    <a:pt x="32" y="30"/>
                  </a:cubicBezTo>
                  <a:cubicBezTo>
                    <a:pt x="25" y="38"/>
                    <a:pt x="21" y="48"/>
                    <a:pt x="21" y="61"/>
                  </a:cubicBezTo>
                  <a:lnTo>
                    <a:pt x="21" y="135"/>
                  </a:lnTo>
                  <a:lnTo>
                    <a:pt x="0" y="135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4"/>
                  </a:lnTo>
                  <a:cubicBezTo>
                    <a:pt x="27" y="16"/>
                    <a:pt x="33" y="10"/>
                    <a:pt x="40" y="6"/>
                  </a:cubicBezTo>
                  <a:cubicBezTo>
                    <a:pt x="47" y="2"/>
                    <a:pt x="55" y="0"/>
                    <a:pt x="64" y="0"/>
                  </a:cubicBezTo>
                  <a:cubicBezTo>
                    <a:pt x="79" y="0"/>
                    <a:pt x="91" y="5"/>
                    <a:pt x="99" y="14"/>
                  </a:cubicBezTo>
                  <a:cubicBezTo>
                    <a:pt x="106" y="23"/>
                    <a:pt x="110" y="37"/>
                    <a:pt x="11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2331AE-FAC7-4531-B788-A64084BECBE6}"/>
              </a:ext>
            </a:extLst>
          </p:cNvPr>
          <p:cNvSpPr txBox="1"/>
          <p:nvPr/>
        </p:nvSpPr>
        <p:spPr>
          <a:xfrm>
            <a:off x="2355040" y="5037841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by giving a row and column token to each diagonal element. 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5115A062-E3F5-4370-9E76-C71D37D6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95" y="5070222"/>
            <a:ext cx="296444" cy="296444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ED5828D2-C7CF-4B2C-BD85-233EB5D8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95" y="5502544"/>
            <a:ext cx="284556" cy="306207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26946BBF-E675-4600-86C8-160FC4AD005C}"/>
              </a:ext>
            </a:extLst>
          </p:cNvPr>
          <p:cNvSpPr txBox="1"/>
          <p:nvPr/>
        </p:nvSpPr>
        <p:spPr>
          <a:xfrm>
            <a:off x="2360992" y="5517148"/>
            <a:ext cx="691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round move the row token 1 step to the </a:t>
            </a:r>
            <a:r>
              <a:rPr lang="en-US" dirty="0">
                <a:solidFill>
                  <a:srgbClr val="FF0000"/>
                </a:solidFill>
              </a:rPr>
              <a:t>left</a:t>
            </a:r>
            <a:r>
              <a:rPr lang="en-US" dirty="0"/>
              <a:t>, and the column</a:t>
            </a:r>
            <a:br>
              <a:rPr lang="en-US" dirty="0"/>
            </a:br>
            <a:r>
              <a:rPr lang="en-US" dirty="0"/>
              <a:t>token 1 step </a:t>
            </a:r>
            <a:r>
              <a:rPr lang="en-US" dirty="0">
                <a:solidFill>
                  <a:srgbClr val="0070C0"/>
                </a:solidFill>
              </a:rPr>
              <a:t>down</a:t>
            </a:r>
            <a:r>
              <a:rPr lang="en-US" dirty="0"/>
              <a:t> (with </a:t>
            </a:r>
            <a:r>
              <a:rPr lang="en-US" dirty="0">
                <a:solidFill>
                  <a:srgbClr val="00B050"/>
                </a:solidFill>
              </a:rPr>
              <a:t>wraparounds</a:t>
            </a:r>
            <a:r>
              <a:rPr lang="en-US" dirty="0"/>
              <a:t>).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3034-311A-4C94-83D8-B63BDFFF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7099589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45AA8A-F384-453C-B541-2A836478F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654" y="122552"/>
            <a:ext cx="6547793" cy="62979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C4FE7-8AD1-4CDA-B0FF-1B59EE99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E23F3-268D-4B4F-BF85-720694690942}"/>
              </a:ext>
            </a:extLst>
          </p:cNvPr>
          <p:cNvSpPr txBox="1"/>
          <p:nvPr/>
        </p:nvSpPr>
        <p:spPr>
          <a:xfrm>
            <a:off x="1876338" y="3254935"/>
            <a:ext cx="178056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 showing the</a:t>
            </a:r>
            <a:br>
              <a:rPr lang="en-US" dirty="0"/>
            </a:br>
            <a:r>
              <a:rPr lang="en-US" dirty="0"/>
              <a:t>movement of tokens.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43D25-C5B2-4B6E-A86D-A00F9193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471596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602828-6A30-44A5-9769-CC3BB558C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15" y="1"/>
            <a:ext cx="6607019" cy="63549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8D6B6-521F-4B38-810A-8C18DAEB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102</a:t>
            </a:fld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90B9C11-6463-4706-A045-4C5758FC0194}"/>
              </a:ext>
            </a:extLst>
          </p:cNvPr>
          <p:cNvSpPr/>
          <p:nvPr/>
        </p:nvSpPr>
        <p:spPr>
          <a:xfrm>
            <a:off x="8944694" y="835462"/>
            <a:ext cx="1213859" cy="780176"/>
          </a:xfrm>
          <a:prstGeom prst="wedgeEllipseCallout">
            <a:avLst>
              <a:gd name="adj1" fmla="val -151787"/>
              <a:gd name="adj2" fmla="val 280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Grabbed two tokens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44C5D3F-9014-4391-89AE-B276AEC56BAC}"/>
              </a:ext>
            </a:extLst>
          </p:cNvPr>
          <p:cNvSpPr/>
          <p:nvPr/>
        </p:nvSpPr>
        <p:spPr>
          <a:xfrm>
            <a:off x="9095788" y="4187374"/>
            <a:ext cx="1213859" cy="780176"/>
          </a:xfrm>
          <a:prstGeom prst="wedgeEllipseCallout">
            <a:avLst>
              <a:gd name="adj1" fmla="val -214456"/>
              <a:gd name="adj2" fmla="val 5816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Grabbed two tokens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B39586-ABC9-4BB8-B417-FA5F3B1F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897180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F5EE-82B7-4E5F-A36A-A5268E46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Wavefront</a:t>
            </a:r>
            <a:r>
              <a:rPr lang="en-US" dirty="0"/>
              <a:t> Allocator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366C-9576-4427-8271-A27B3809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880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a token is </a:t>
            </a:r>
            <a:r>
              <a:rPr lang="en-US" dirty="0">
                <a:solidFill>
                  <a:srgbClr val="FF0000"/>
                </a:solidFill>
              </a:rPr>
              <a:t>absorbed,</a:t>
            </a:r>
            <a:r>
              <a:rPr lang="en-US" dirty="0"/>
              <a:t> it is put out of </a:t>
            </a:r>
            <a:r>
              <a:rPr lang="en-US" dirty="0">
                <a:solidFill>
                  <a:srgbClr val="00B050"/>
                </a:solidFill>
              </a:rPr>
              <a:t>circulation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 This means that no cell in the same </a:t>
            </a:r>
            <a:r>
              <a:rPr lang="en-US" dirty="0">
                <a:solidFill>
                  <a:srgbClr val="FF0000"/>
                </a:solidFill>
              </a:rPr>
              <a:t>row</a:t>
            </a:r>
            <a:r>
              <a:rPr lang="en-US" dirty="0"/>
              <a:t> (agent) or </a:t>
            </a:r>
            <a:r>
              <a:rPr lang="en-US" dirty="0">
                <a:solidFill>
                  <a:srgbClr val="0070C0"/>
                </a:solidFill>
              </a:rPr>
              <a:t>column</a:t>
            </a:r>
            <a:r>
              <a:rPr lang="en-US" dirty="0"/>
              <a:t> (resource) can get both the tokens.</a:t>
            </a:r>
          </a:p>
          <a:p>
            <a:pPr lvl="1"/>
            <a:r>
              <a:rPr lang="en-US" dirty="0"/>
              <a:t> This means that the </a:t>
            </a:r>
            <a:r>
              <a:rPr lang="en-US" dirty="0">
                <a:solidFill>
                  <a:srgbClr val="FF0000"/>
                </a:solidFill>
              </a:rPr>
              <a:t>matching</a:t>
            </a:r>
            <a:r>
              <a:rPr lang="en-US" dirty="0"/>
              <a:t> that is produced is </a:t>
            </a:r>
            <a:r>
              <a:rPr lang="en-US" dirty="0">
                <a:solidFill>
                  <a:srgbClr val="0070C0"/>
                </a:solidFill>
              </a:rPr>
              <a:t>correct</a:t>
            </a:r>
            <a:r>
              <a:rPr lang="en-US" dirty="0"/>
              <a:t> as per our criteria.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produces </a:t>
            </a:r>
            <a:r>
              <a:rPr lang="en-US" dirty="0">
                <a:solidFill>
                  <a:srgbClr val="0070C0"/>
                </a:solidFill>
              </a:rPr>
              <a:t>maximal</a:t>
            </a:r>
            <a:r>
              <a:rPr lang="en-US" dirty="0"/>
              <a:t> matchings</a:t>
            </a:r>
          </a:p>
          <a:p>
            <a:pPr lvl="1"/>
            <a:r>
              <a:rPr lang="en-US" dirty="0"/>
              <a:t> There is no </a:t>
            </a:r>
            <a:r>
              <a:rPr lang="en-US" dirty="0">
                <a:solidFill>
                  <a:srgbClr val="FF0000"/>
                </a:solidFill>
              </a:rPr>
              <a:t>matching</a:t>
            </a:r>
            <a:r>
              <a:rPr lang="en-US" dirty="0"/>
              <a:t> that could have been done but was missed.</a:t>
            </a:r>
          </a:p>
          <a:p>
            <a:pPr lvl="1"/>
            <a:r>
              <a:rPr lang="en-US" dirty="0"/>
              <a:t> Every cell gets the two </a:t>
            </a:r>
            <a:r>
              <a:rPr lang="en-US" dirty="0">
                <a:solidFill>
                  <a:srgbClr val="00B050"/>
                </a:solidFill>
              </a:rPr>
              <a:t>tokens</a:t>
            </a:r>
            <a:r>
              <a:rPr lang="en-US" dirty="0"/>
              <a:t> at some point of time, if no cell in the same </a:t>
            </a:r>
            <a:r>
              <a:rPr lang="en-US" dirty="0">
                <a:solidFill>
                  <a:srgbClr val="00B050"/>
                </a:solidFill>
              </a:rPr>
              <a:t>row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column</a:t>
            </a:r>
            <a:r>
              <a:rPr lang="en-US" dirty="0"/>
              <a:t> has been allotted its request. At that point of time that </a:t>
            </a:r>
            <a:r>
              <a:rPr lang="en-US" dirty="0">
                <a:solidFill>
                  <a:srgbClr val="0070C0"/>
                </a:solidFill>
              </a:rPr>
              <a:t>cell</a:t>
            </a:r>
            <a:r>
              <a:rPr lang="en-US" dirty="0"/>
              <a:t> can be </a:t>
            </a:r>
            <a:r>
              <a:rPr lang="en-US" dirty="0">
                <a:solidFill>
                  <a:srgbClr val="C00000"/>
                </a:solidFill>
              </a:rPr>
              <a:t>allotted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request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83632-4ED9-4E4A-8EB7-B25E43F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D3DAC-593D-47DB-AF23-288017BE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442564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AD063-9923-4911-BCD5-381F92CC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6A724A-119F-4E4D-9EA9-C31EDE0D9516}"/>
              </a:ext>
            </a:extLst>
          </p:cNvPr>
          <p:cNvSpPr/>
          <p:nvPr/>
        </p:nvSpPr>
        <p:spPr>
          <a:xfrm>
            <a:off x="2908183" y="2618939"/>
            <a:ext cx="6386120" cy="18434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Router Pipeline Optimizations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31F0FC-FA15-4D53-8984-9A78876D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7962489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24C0E6-FD73-4BD9-B870-4819C2D16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035" y="1922938"/>
            <a:ext cx="5253437" cy="34371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9C296-539B-44A6-A451-A585DBF1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105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641304-7C66-48E0-8003-732E5560A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627966"/>
              </p:ext>
            </p:extLst>
          </p:nvPr>
        </p:nvGraphicFramePr>
        <p:xfrm>
          <a:off x="3255033" y="871379"/>
          <a:ext cx="6096000" cy="125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E95CC2-0F5A-4400-8C28-ED25B294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82027"/>
              </p:ext>
            </p:extLst>
          </p:nvPr>
        </p:nvGraphicFramePr>
        <p:xfrm>
          <a:off x="7455625" y="2837747"/>
          <a:ext cx="317370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5193">
                  <a:extLst>
                    <a:ext uri="{9D8B030D-6E8A-4147-A177-3AD203B41FA5}">
                      <a16:colId xmlns:a16="http://schemas.microsoft.com/office/drawing/2014/main" val="2864057521"/>
                    </a:ext>
                  </a:extLst>
                </a:gridCol>
                <a:gridCol w="2198512">
                  <a:extLst>
                    <a:ext uri="{9D8B030D-6E8A-4147-A177-3AD203B41FA5}">
                      <a16:colId xmlns:a16="http://schemas.microsoft.com/office/drawing/2014/main" val="3246645456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800" dirty="0"/>
                        <a:t>Abbrev.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39031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BW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Buffer Write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07008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RC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 Computation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1709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VC Allocation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32441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Switch Allocation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52520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Switch Traversal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4645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1C8289-4294-429A-8536-2B1212FB9074}"/>
              </a:ext>
            </a:extLst>
          </p:cNvPr>
          <p:cNvSpPr txBox="1"/>
          <p:nvPr/>
        </p:nvSpPr>
        <p:spPr>
          <a:xfrm>
            <a:off x="4423754" y="559920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is the </a:t>
            </a:r>
            <a:r>
              <a:rPr lang="en-US" dirty="0">
                <a:solidFill>
                  <a:srgbClr val="0070C0"/>
                </a:solidFill>
              </a:rPr>
              <a:t>head</a:t>
            </a:r>
            <a:r>
              <a:rPr lang="en-US" dirty="0"/>
              <a:t> flit</a:t>
            </a:r>
          </a:p>
          <a:p>
            <a:r>
              <a:rPr lang="en-US" dirty="0"/>
              <a:t>Rest are </a:t>
            </a:r>
            <a:r>
              <a:rPr lang="en-US" dirty="0">
                <a:solidFill>
                  <a:srgbClr val="00B050"/>
                </a:solidFill>
              </a:rPr>
              <a:t>body</a:t>
            </a:r>
            <a:r>
              <a:rPr lang="en-US" dirty="0"/>
              <a:t> flits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88F42-03A0-4B48-B01D-134F9552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2740608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EC01-2645-40D6-8037-417774D0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605392" cy="822960"/>
          </a:xfrm>
        </p:spPr>
        <p:txBody>
          <a:bodyPr/>
          <a:lstStyle/>
          <a:p>
            <a:r>
              <a:rPr lang="en-US" dirty="0"/>
              <a:t>Lookahead routing: Compute the route for the next hop.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01C9-2DE0-46E6-976C-7788DB03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92" y="3424814"/>
            <a:ext cx="8780016" cy="28995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Let’s say that we already know that </a:t>
            </a:r>
            <a:r>
              <a:rPr lang="en-US" dirty="0">
                <a:solidFill>
                  <a:srgbClr val="00B050"/>
                </a:solidFill>
              </a:rPr>
              <a:t>from</a:t>
            </a:r>
            <a:r>
              <a:rPr lang="en-US" dirty="0"/>
              <a:t> Node 1 we will </a:t>
            </a:r>
            <a:r>
              <a:rPr lang="en-US" dirty="0">
                <a:solidFill>
                  <a:schemeClr val="accent4"/>
                </a:solidFill>
              </a:rPr>
              <a:t>go</a:t>
            </a:r>
            <a:r>
              <a:rPr lang="en-US" dirty="0"/>
              <a:t> to Node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Then when we are at Node 1, we </a:t>
            </a:r>
            <a:r>
              <a:rPr lang="en-US" dirty="0">
                <a:solidFill>
                  <a:srgbClr val="C00000"/>
                </a:solidFill>
              </a:rPr>
              <a:t>compute</a:t>
            </a:r>
            <a:r>
              <a:rPr lang="en-US" dirty="0"/>
              <a:t> the </a:t>
            </a:r>
            <a:r>
              <a:rPr lang="en-US" dirty="0">
                <a:solidFill>
                  <a:srgbClr val="00B050"/>
                </a:solidFill>
              </a:rPr>
              <a:t>decision</a:t>
            </a:r>
            <a:r>
              <a:rPr lang="en-US" dirty="0"/>
              <a:t> that Node 2 will take.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Similarly, when we are at Node 2, we </a:t>
            </a:r>
            <a:r>
              <a:rPr lang="en-US" dirty="0">
                <a:solidFill>
                  <a:srgbClr val="C00000"/>
                </a:solidFill>
              </a:rPr>
              <a:t>compute</a:t>
            </a:r>
            <a:r>
              <a:rPr lang="en-US" dirty="0"/>
              <a:t> the decision that Node 3 will take.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This </a:t>
            </a:r>
            <a:r>
              <a:rPr lang="en-US" dirty="0">
                <a:solidFill>
                  <a:srgbClr val="0070C0"/>
                </a:solidFill>
              </a:rPr>
              <a:t>routing decision </a:t>
            </a:r>
            <a:r>
              <a:rPr lang="en-US" dirty="0"/>
              <a:t>is sent along with the packet.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Benefit</a:t>
            </a:r>
            <a:r>
              <a:rPr lang="en-US" dirty="0"/>
              <a:t>: Removes </a:t>
            </a:r>
            <a:r>
              <a:rPr lang="en-US" dirty="0">
                <a:solidFill>
                  <a:srgbClr val="0070C0"/>
                </a:solidFill>
              </a:rPr>
              <a:t>Route Computation </a:t>
            </a:r>
            <a:r>
              <a:rPr lang="en-US" dirty="0"/>
              <a:t>from the </a:t>
            </a:r>
            <a:r>
              <a:rPr lang="en-US" dirty="0">
                <a:solidFill>
                  <a:srgbClr val="00B050"/>
                </a:solidFill>
              </a:rPr>
              <a:t>critical path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7668-3BBB-4F9B-977C-2D4666BE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D8FA3-D79D-4AFB-92A7-108E33974402}"/>
              </a:ext>
            </a:extLst>
          </p:cNvPr>
          <p:cNvGrpSpPr/>
          <p:nvPr/>
        </p:nvGrpSpPr>
        <p:grpSpPr>
          <a:xfrm>
            <a:off x="3960165" y="983215"/>
            <a:ext cx="3902491" cy="2105963"/>
            <a:chOff x="3528119" y="1347199"/>
            <a:chExt cx="2018076" cy="14189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571B53-BE1F-40FB-9E4E-133DEEC56E29}"/>
                </a:ext>
              </a:extLst>
            </p:cNvPr>
            <p:cNvSpPr/>
            <p:nvPr/>
          </p:nvSpPr>
          <p:spPr>
            <a:xfrm>
              <a:off x="3528119" y="1724295"/>
              <a:ext cx="408963" cy="3649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38C380-DFF9-46E0-A793-2F6808D2F2C9}"/>
                </a:ext>
              </a:extLst>
            </p:cNvPr>
            <p:cNvSpPr/>
            <p:nvPr/>
          </p:nvSpPr>
          <p:spPr>
            <a:xfrm>
              <a:off x="4328219" y="1724295"/>
              <a:ext cx="408963" cy="3649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346257-375B-4368-943F-5535BF8B9CE4}"/>
                </a:ext>
              </a:extLst>
            </p:cNvPr>
            <p:cNvCxnSpPr>
              <a:endCxn id="9" idx="1"/>
            </p:cNvCxnSpPr>
            <p:nvPr/>
          </p:nvCxnSpPr>
          <p:spPr>
            <a:xfrm>
              <a:off x="3937082" y="1906755"/>
              <a:ext cx="391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D8AA8C-4949-4166-B833-5676202059F5}"/>
                </a:ext>
              </a:extLst>
            </p:cNvPr>
            <p:cNvSpPr/>
            <p:nvPr/>
          </p:nvSpPr>
          <p:spPr>
            <a:xfrm>
              <a:off x="4337132" y="2401211"/>
              <a:ext cx="408963" cy="3649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3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603AE74-6610-492C-AC0A-4B2EDC7C9B97}"/>
                </a:ext>
              </a:extLst>
            </p:cNvPr>
            <p:cNvCxnSpPr>
              <a:cxnSpLocks/>
            </p:cNvCxnSpPr>
            <p:nvPr/>
          </p:nvCxnSpPr>
          <p:spPr>
            <a:xfrm>
              <a:off x="4541613" y="2089215"/>
              <a:ext cx="0" cy="3145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E7DAF7-7A74-4BB5-8A1E-2A6D6C4CF255}"/>
                </a:ext>
              </a:extLst>
            </p:cNvPr>
            <p:cNvSpPr/>
            <p:nvPr/>
          </p:nvSpPr>
          <p:spPr>
            <a:xfrm>
              <a:off x="5130999" y="2401211"/>
              <a:ext cx="408963" cy="3649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4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1836B4-BED1-401C-9091-05FC9B22B3BE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739862" y="2583671"/>
              <a:ext cx="391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BF8CCB-D84B-411B-913A-3C8966E5E790}"/>
                </a:ext>
              </a:extLst>
            </p:cNvPr>
            <p:cNvSpPr/>
            <p:nvPr/>
          </p:nvSpPr>
          <p:spPr>
            <a:xfrm>
              <a:off x="5137232" y="1746641"/>
              <a:ext cx="408963" cy="3649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5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0F2050C-7D9B-42FF-B942-97BA8969F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480" y="2116974"/>
              <a:ext cx="0" cy="2842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FB0EDEA-19F2-4C59-9D54-9CCAD96A2953}"/>
                </a:ext>
              </a:extLst>
            </p:cNvPr>
            <p:cNvSpPr/>
            <p:nvPr/>
          </p:nvSpPr>
          <p:spPr>
            <a:xfrm>
              <a:off x="4265890" y="1347199"/>
              <a:ext cx="1069590" cy="2738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route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41CC2A-C122-49CF-9C1B-F5B0B0D7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070131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1269-F0D5-4813-AF45-237105E5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diagrams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97A4F-2199-477C-93EB-5E95E2F5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A60A5-BB82-4B5F-BF4B-AA57C29D7A2F}"/>
              </a:ext>
            </a:extLst>
          </p:cNvPr>
          <p:cNvGrpSpPr/>
          <p:nvPr/>
        </p:nvGrpSpPr>
        <p:grpSpPr>
          <a:xfrm>
            <a:off x="3290657" y="2024109"/>
            <a:ext cx="6362128" cy="2620354"/>
            <a:chOff x="2203623" y="2749208"/>
            <a:chExt cx="4886474" cy="1753212"/>
          </a:xfrm>
        </p:grpSpPr>
        <p:sp>
          <p:nvSpPr>
            <p:cNvPr id="11" name="AutoShape 37">
              <a:extLst>
                <a:ext uri="{FF2B5EF4-FFF2-40B4-BE49-F238E27FC236}">
                  <a16:creationId xmlns:a16="http://schemas.microsoft.com/office/drawing/2014/main" id="{94A309CB-0067-43B6-9894-D2EA7CA7C2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3623" y="2749208"/>
              <a:ext cx="4886474" cy="175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B4004A8E-E2D1-4531-ACD7-15572EC4B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860" y="2973105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1F48FE02-4000-4DCB-84B7-6B66D99C1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1463" y="3064759"/>
              <a:ext cx="75942" cy="100820"/>
            </a:xfrm>
            <a:custGeom>
              <a:avLst/>
              <a:gdLst>
                <a:gd name="T0" fmla="*/ 27 w 140"/>
                <a:gd name="T1" fmla="*/ 99 h 189"/>
                <a:gd name="T2" fmla="*/ 27 w 140"/>
                <a:gd name="T3" fmla="*/ 168 h 189"/>
                <a:gd name="T4" fmla="*/ 70 w 140"/>
                <a:gd name="T5" fmla="*/ 168 h 189"/>
                <a:gd name="T6" fmla="*/ 101 w 140"/>
                <a:gd name="T7" fmla="*/ 160 h 189"/>
                <a:gd name="T8" fmla="*/ 112 w 140"/>
                <a:gd name="T9" fmla="*/ 133 h 189"/>
                <a:gd name="T10" fmla="*/ 101 w 140"/>
                <a:gd name="T11" fmla="*/ 107 h 189"/>
                <a:gd name="T12" fmla="*/ 70 w 140"/>
                <a:gd name="T13" fmla="*/ 99 h 189"/>
                <a:gd name="T14" fmla="*/ 27 w 140"/>
                <a:gd name="T15" fmla="*/ 99 h 189"/>
                <a:gd name="T16" fmla="*/ 27 w 140"/>
                <a:gd name="T17" fmla="*/ 21 h 189"/>
                <a:gd name="T18" fmla="*/ 27 w 140"/>
                <a:gd name="T19" fmla="*/ 78 h 189"/>
                <a:gd name="T20" fmla="*/ 66 w 140"/>
                <a:gd name="T21" fmla="*/ 78 h 189"/>
                <a:gd name="T22" fmla="*/ 95 w 140"/>
                <a:gd name="T23" fmla="*/ 71 h 189"/>
                <a:gd name="T24" fmla="*/ 105 w 140"/>
                <a:gd name="T25" fmla="*/ 50 h 189"/>
                <a:gd name="T26" fmla="*/ 95 w 140"/>
                <a:gd name="T27" fmla="*/ 29 h 189"/>
                <a:gd name="T28" fmla="*/ 66 w 140"/>
                <a:gd name="T29" fmla="*/ 21 h 189"/>
                <a:gd name="T30" fmla="*/ 27 w 140"/>
                <a:gd name="T31" fmla="*/ 21 h 189"/>
                <a:gd name="T32" fmla="*/ 0 w 140"/>
                <a:gd name="T33" fmla="*/ 0 h 189"/>
                <a:gd name="T34" fmla="*/ 68 w 140"/>
                <a:gd name="T35" fmla="*/ 0 h 189"/>
                <a:gd name="T36" fmla="*/ 115 w 140"/>
                <a:gd name="T37" fmla="*/ 13 h 189"/>
                <a:gd name="T38" fmla="*/ 131 w 140"/>
                <a:gd name="T39" fmla="*/ 47 h 189"/>
                <a:gd name="T40" fmla="*/ 123 w 140"/>
                <a:gd name="T41" fmla="*/ 75 h 189"/>
                <a:gd name="T42" fmla="*/ 98 w 140"/>
                <a:gd name="T43" fmla="*/ 87 h 189"/>
                <a:gd name="T44" fmla="*/ 129 w 140"/>
                <a:gd name="T45" fmla="*/ 104 h 189"/>
                <a:gd name="T46" fmla="*/ 140 w 140"/>
                <a:gd name="T47" fmla="*/ 136 h 189"/>
                <a:gd name="T48" fmla="*/ 122 w 140"/>
                <a:gd name="T49" fmla="*/ 175 h 189"/>
                <a:gd name="T50" fmla="*/ 71 w 140"/>
                <a:gd name="T51" fmla="*/ 189 h 189"/>
                <a:gd name="T52" fmla="*/ 0 w 140"/>
                <a:gd name="T53" fmla="*/ 189 h 189"/>
                <a:gd name="T54" fmla="*/ 0 w 140"/>
                <a:gd name="T5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189">
                  <a:moveTo>
                    <a:pt x="27" y="99"/>
                  </a:moveTo>
                  <a:lnTo>
                    <a:pt x="27" y="168"/>
                  </a:lnTo>
                  <a:lnTo>
                    <a:pt x="70" y="168"/>
                  </a:lnTo>
                  <a:cubicBezTo>
                    <a:pt x="84" y="168"/>
                    <a:pt x="94" y="165"/>
                    <a:pt x="101" y="160"/>
                  </a:cubicBezTo>
                  <a:cubicBezTo>
                    <a:pt x="108" y="154"/>
                    <a:pt x="112" y="145"/>
                    <a:pt x="112" y="133"/>
                  </a:cubicBezTo>
                  <a:cubicBezTo>
                    <a:pt x="112" y="122"/>
                    <a:pt x="108" y="113"/>
                    <a:pt x="101" y="107"/>
                  </a:cubicBezTo>
                  <a:cubicBezTo>
                    <a:pt x="94" y="102"/>
                    <a:pt x="84" y="99"/>
                    <a:pt x="70" y="99"/>
                  </a:cubicBezTo>
                  <a:lnTo>
                    <a:pt x="27" y="99"/>
                  </a:lnTo>
                  <a:close/>
                  <a:moveTo>
                    <a:pt x="27" y="21"/>
                  </a:moveTo>
                  <a:lnTo>
                    <a:pt x="27" y="78"/>
                  </a:lnTo>
                  <a:lnTo>
                    <a:pt x="66" y="78"/>
                  </a:lnTo>
                  <a:cubicBezTo>
                    <a:pt x="79" y="78"/>
                    <a:pt x="89" y="76"/>
                    <a:pt x="95" y="71"/>
                  </a:cubicBezTo>
                  <a:cubicBezTo>
                    <a:pt x="102" y="67"/>
                    <a:pt x="105" y="59"/>
                    <a:pt x="105" y="50"/>
                  </a:cubicBezTo>
                  <a:cubicBezTo>
                    <a:pt x="105" y="40"/>
                    <a:pt x="102" y="33"/>
                    <a:pt x="95" y="29"/>
                  </a:cubicBezTo>
                  <a:cubicBezTo>
                    <a:pt x="89" y="24"/>
                    <a:pt x="79" y="21"/>
                    <a:pt x="66" y="21"/>
                  </a:cubicBezTo>
                  <a:lnTo>
                    <a:pt x="27" y="21"/>
                  </a:lnTo>
                  <a:close/>
                  <a:moveTo>
                    <a:pt x="0" y="0"/>
                  </a:moveTo>
                  <a:lnTo>
                    <a:pt x="68" y="0"/>
                  </a:lnTo>
                  <a:cubicBezTo>
                    <a:pt x="88" y="0"/>
                    <a:pt x="104" y="5"/>
                    <a:pt x="115" y="13"/>
                  </a:cubicBezTo>
                  <a:cubicBezTo>
                    <a:pt x="126" y="21"/>
                    <a:pt x="131" y="32"/>
                    <a:pt x="131" y="47"/>
                  </a:cubicBezTo>
                  <a:cubicBezTo>
                    <a:pt x="131" y="59"/>
                    <a:pt x="129" y="68"/>
                    <a:pt x="123" y="75"/>
                  </a:cubicBezTo>
                  <a:cubicBezTo>
                    <a:pt x="117" y="81"/>
                    <a:pt x="109" y="86"/>
                    <a:pt x="98" y="87"/>
                  </a:cubicBezTo>
                  <a:cubicBezTo>
                    <a:pt x="111" y="90"/>
                    <a:pt x="122" y="96"/>
                    <a:pt x="129" y="104"/>
                  </a:cubicBezTo>
                  <a:cubicBezTo>
                    <a:pt x="136" y="113"/>
                    <a:pt x="140" y="123"/>
                    <a:pt x="140" y="136"/>
                  </a:cubicBezTo>
                  <a:cubicBezTo>
                    <a:pt x="140" y="153"/>
                    <a:pt x="134" y="166"/>
                    <a:pt x="122" y="175"/>
                  </a:cubicBezTo>
                  <a:cubicBezTo>
                    <a:pt x="110" y="184"/>
                    <a:pt x="93" y="189"/>
                    <a:pt x="71" y="189"/>
                  </a:cubicBez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3295B6EB-49AD-4BF5-A00F-5FB21FB4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571" y="3064759"/>
              <a:ext cx="133553" cy="100820"/>
            </a:xfrm>
            <a:custGeom>
              <a:avLst/>
              <a:gdLst>
                <a:gd name="T0" fmla="*/ 0 w 102"/>
                <a:gd name="T1" fmla="*/ 0 h 77"/>
                <a:gd name="T2" fmla="*/ 11 w 102"/>
                <a:gd name="T3" fmla="*/ 0 h 77"/>
                <a:gd name="T4" fmla="*/ 28 w 102"/>
                <a:gd name="T5" fmla="*/ 65 h 77"/>
                <a:gd name="T6" fmla="*/ 45 w 102"/>
                <a:gd name="T7" fmla="*/ 0 h 77"/>
                <a:gd name="T8" fmla="*/ 57 w 102"/>
                <a:gd name="T9" fmla="*/ 0 h 77"/>
                <a:gd name="T10" fmla="*/ 74 w 102"/>
                <a:gd name="T11" fmla="*/ 65 h 77"/>
                <a:gd name="T12" fmla="*/ 91 w 102"/>
                <a:gd name="T13" fmla="*/ 0 h 77"/>
                <a:gd name="T14" fmla="*/ 102 w 102"/>
                <a:gd name="T15" fmla="*/ 0 h 77"/>
                <a:gd name="T16" fmla="*/ 82 w 102"/>
                <a:gd name="T17" fmla="*/ 77 h 77"/>
                <a:gd name="T18" fmla="*/ 68 w 102"/>
                <a:gd name="T19" fmla="*/ 77 h 77"/>
                <a:gd name="T20" fmla="*/ 51 w 102"/>
                <a:gd name="T21" fmla="*/ 10 h 77"/>
                <a:gd name="T22" fmla="*/ 34 w 102"/>
                <a:gd name="T23" fmla="*/ 77 h 77"/>
                <a:gd name="T24" fmla="*/ 20 w 102"/>
                <a:gd name="T25" fmla="*/ 77 h 77"/>
                <a:gd name="T26" fmla="*/ 0 w 102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77">
                  <a:moveTo>
                    <a:pt x="0" y="0"/>
                  </a:moveTo>
                  <a:lnTo>
                    <a:pt x="11" y="0"/>
                  </a:lnTo>
                  <a:lnTo>
                    <a:pt x="28" y="65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74" y="65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82" y="77"/>
                  </a:lnTo>
                  <a:lnTo>
                    <a:pt x="68" y="77"/>
                  </a:lnTo>
                  <a:lnTo>
                    <a:pt x="51" y="10"/>
                  </a:lnTo>
                  <a:lnTo>
                    <a:pt x="34" y="77"/>
                  </a:lnTo>
                  <a:lnTo>
                    <a:pt x="2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53924AB6-E89F-45B2-8C93-5063C236A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22" y="2973105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19D603BB-1ADA-4459-86BF-EC5170457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8425" y="3066069"/>
              <a:ext cx="82489" cy="102129"/>
            </a:xfrm>
            <a:custGeom>
              <a:avLst/>
              <a:gdLst>
                <a:gd name="T0" fmla="*/ 93 w 153"/>
                <a:gd name="T1" fmla="*/ 100 h 188"/>
                <a:gd name="T2" fmla="*/ 110 w 153"/>
                <a:gd name="T3" fmla="*/ 112 h 188"/>
                <a:gd name="T4" fmla="*/ 126 w 153"/>
                <a:gd name="T5" fmla="*/ 137 h 188"/>
                <a:gd name="T6" fmla="*/ 153 w 153"/>
                <a:gd name="T7" fmla="*/ 188 h 188"/>
                <a:gd name="T8" fmla="*/ 124 w 153"/>
                <a:gd name="T9" fmla="*/ 188 h 188"/>
                <a:gd name="T10" fmla="*/ 99 w 153"/>
                <a:gd name="T11" fmla="*/ 140 h 188"/>
                <a:gd name="T12" fmla="*/ 80 w 153"/>
                <a:gd name="T13" fmla="*/ 115 h 188"/>
                <a:gd name="T14" fmla="*/ 56 w 153"/>
                <a:gd name="T15" fmla="*/ 109 h 188"/>
                <a:gd name="T16" fmla="*/ 27 w 153"/>
                <a:gd name="T17" fmla="*/ 109 h 188"/>
                <a:gd name="T18" fmla="*/ 27 w 153"/>
                <a:gd name="T19" fmla="*/ 188 h 188"/>
                <a:gd name="T20" fmla="*/ 0 w 153"/>
                <a:gd name="T21" fmla="*/ 188 h 188"/>
                <a:gd name="T22" fmla="*/ 0 w 153"/>
                <a:gd name="T23" fmla="*/ 0 h 188"/>
                <a:gd name="T24" fmla="*/ 60 w 153"/>
                <a:gd name="T25" fmla="*/ 0 h 188"/>
                <a:gd name="T26" fmla="*/ 110 w 153"/>
                <a:gd name="T27" fmla="*/ 13 h 188"/>
                <a:gd name="T28" fmla="*/ 127 w 153"/>
                <a:gd name="T29" fmla="*/ 54 h 188"/>
                <a:gd name="T30" fmla="*/ 118 w 153"/>
                <a:gd name="T31" fmla="*/ 84 h 188"/>
                <a:gd name="T32" fmla="*/ 93 w 153"/>
                <a:gd name="T33" fmla="*/ 100 h 188"/>
                <a:gd name="T34" fmla="*/ 27 w 153"/>
                <a:gd name="T35" fmla="*/ 21 h 188"/>
                <a:gd name="T36" fmla="*/ 27 w 153"/>
                <a:gd name="T37" fmla="*/ 88 h 188"/>
                <a:gd name="T38" fmla="*/ 60 w 153"/>
                <a:gd name="T39" fmla="*/ 88 h 188"/>
                <a:gd name="T40" fmla="*/ 89 w 153"/>
                <a:gd name="T41" fmla="*/ 79 h 188"/>
                <a:gd name="T42" fmla="*/ 99 w 153"/>
                <a:gd name="T43" fmla="*/ 54 h 188"/>
                <a:gd name="T44" fmla="*/ 89 w 153"/>
                <a:gd name="T45" fmla="*/ 29 h 188"/>
                <a:gd name="T46" fmla="*/ 60 w 153"/>
                <a:gd name="T47" fmla="*/ 21 h 188"/>
                <a:gd name="T48" fmla="*/ 27 w 153"/>
                <a:gd name="T49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88">
                  <a:moveTo>
                    <a:pt x="93" y="100"/>
                  </a:moveTo>
                  <a:cubicBezTo>
                    <a:pt x="99" y="102"/>
                    <a:pt x="104" y="106"/>
                    <a:pt x="110" y="112"/>
                  </a:cubicBezTo>
                  <a:cubicBezTo>
                    <a:pt x="115" y="118"/>
                    <a:pt x="121" y="126"/>
                    <a:pt x="126" y="137"/>
                  </a:cubicBezTo>
                  <a:lnTo>
                    <a:pt x="153" y="188"/>
                  </a:lnTo>
                  <a:lnTo>
                    <a:pt x="124" y="188"/>
                  </a:lnTo>
                  <a:lnTo>
                    <a:pt x="99" y="140"/>
                  </a:lnTo>
                  <a:cubicBezTo>
                    <a:pt x="93" y="127"/>
                    <a:pt x="86" y="119"/>
                    <a:pt x="80" y="115"/>
                  </a:cubicBezTo>
                  <a:cubicBezTo>
                    <a:pt x="74" y="111"/>
                    <a:pt x="66" y="109"/>
                    <a:pt x="56" y="109"/>
                  </a:cubicBezTo>
                  <a:lnTo>
                    <a:pt x="27" y="109"/>
                  </a:lnTo>
                  <a:lnTo>
                    <a:pt x="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0" y="0"/>
                  </a:lnTo>
                  <a:cubicBezTo>
                    <a:pt x="82" y="0"/>
                    <a:pt x="99" y="4"/>
                    <a:pt x="110" y="13"/>
                  </a:cubicBezTo>
                  <a:cubicBezTo>
                    <a:pt x="121" y="22"/>
                    <a:pt x="127" y="36"/>
                    <a:pt x="127" y="54"/>
                  </a:cubicBezTo>
                  <a:cubicBezTo>
                    <a:pt x="127" y="66"/>
                    <a:pt x="124" y="76"/>
                    <a:pt x="118" y="84"/>
                  </a:cubicBezTo>
                  <a:cubicBezTo>
                    <a:pt x="112" y="92"/>
                    <a:pt x="104" y="97"/>
                    <a:pt x="93" y="100"/>
                  </a:cubicBezTo>
                  <a:close/>
                  <a:moveTo>
                    <a:pt x="27" y="21"/>
                  </a:moveTo>
                  <a:lnTo>
                    <a:pt x="27" y="88"/>
                  </a:lnTo>
                  <a:lnTo>
                    <a:pt x="60" y="88"/>
                  </a:lnTo>
                  <a:cubicBezTo>
                    <a:pt x="73" y="88"/>
                    <a:pt x="82" y="85"/>
                    <a:pt x="89" y="79"/>
                  </a:cubicBezTo>
                  <a:cubicBezTo>
                    <a:pt x="95" y="74"/>
                    <a:pt x="99" y="65"/>
                    <a:pt x="99" y="54"/>
                  </a:cubicBezTo>
                  <a:cubicBezTo>
                    <a:pt x="99" y="43"/>
                    <a:pt x="95" y="35"/>
                    <a:pt x="89" y="29"/>
                  </a:cubicBezTo>
                  <a:cubicBezTo>
                    <a:pt x="82" y="24"/>
                    <a:pt x="73" y="21"/>
                    <a:pt x="60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A9761C65-594A-439F-B947-BDB54AA2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151" y="3064760"/>
              <a:ext cx="85108" cy="104747"/>
            </a:xfrm>
            <a:custGeom>
              <a:avLst/>
              <a:gdLst>
                <a:gd name="T0" fmla="*/ 158 w 158"/>
                <a:gd name="T1" fmla="*/ 18 h 196"/>
                <a:gd name="T2" fmla="*/ 158 w 158"/>
                <a:gd name="T3" fmla="*/ 45 h 196"/>
                <a:gd name="T4" fmla="*/ 129 w 158"/>
                <a:gd name="T5" fmla="*/ 27 h 196"/>
                <a:gd name="T6" fmla="*/ 97 w 158"/>
                <a:gd name="T7" fmla="*/ 21 h 196"/>
                <a:gd name="T8" fmla="*/ 46 w 158"/>
                <a:gd name="T9" fmla="*/ 41 h 196"/>
                <a:gd name="T10" fmla="*/ 28 w 158"/>
                <a:gd name="T11" fmla="*/ 98 h 196"/>
                <a:gd name="T12" fmla="*/ 46 w 158"/>
                <a:gd name="T13" fmla="*/ 155 h 196"/>
                <a:gd name="T14" fmla="*/ 97 w 158"/>
                <a:gd name="T15" fmla="*/ 175 h 196"/>
                <a:gd name="T16" fmla="*/ 129 w 158"/>
                <a:gd name="T17" fmla="*/ 169 h 196"/>
                <a:gd name="T18" fmla="*/ 158 w 158"/>
                <a:gd name="T19" fmla="*/ 151 h 196"/>
                <a:gd name="T20" fmla="*/ 158 w 158"/>
                <a:gd name="T21" fmla="*/ 178 h 196"/>
                <a:gd name="T22" fmla="*/ 128 w 158"/>
                <a:gd name="T23" fmla="*/ 192 h 196"/>
                <a:gd name="T24" fmla="*/ 96 w 158"/>
                <a:gd name="T25" fmla="*/ 196 h 196"/>
                <a:gd name="T26" fmla="*/ 25 w 158"/>
                <a:gd name="T27" fmla="*/ 170 h 196"/>
                <a:gd name="T28" fmla="*/ 0 w 158"/>
                <a:gd name="T29" fmla="*/ 98 h 196"/>
                <a:gd name="T30" fmla="*/ 25 w 158"/>
                <a:gd name="T31" fmla="*/ 27 h 196"/>
                <a:gd name="T32" fmla="*/ 96 w 158"/>
                <a:gd name="T33" fmla="*/ 0 h 196"/>
                <a:gd name="T34" fmla="*/ 129 w 158"/>
                <a:gd name="T35" fmla="*/ 5 h 196"/>
                <a:gd name="T36" fmla="*/ 158 w 158"/>
                <a:gd name="T37" fmla="*/ 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96">
                  <a:moveTo>
                    <a:pt x="158" y="18"/>
                  </a:moveTo>
                  <a:lnTo>
                    <a:pt x="158" y="45"/>
                  </a:lnTo>
                  <a:cubicBezTo>
                    <a:pt x="149" y="37"/>
                    <a:pt x="139" y="31"/>
                    <a:pt x="129" y="27"/>
                  </a:cubicBezTo>
                  <a:cubicBezTo>
                    <a:pt x="119" y="23"/>
                    <a:pt x="108" y="21"/>
                    <a:pt x="97" y="21"/>
                  </a:cubicBezTo>
                  <a:cubicBezTo>
                    <a:pt x="75" y="21"/>
                    <a:pt x="58" y="28"/>
                    <a:pt x="46" y="41"/>
                  </a:cubicBezTo>
                  <a:cubicBezTo>
                    <a:pt x="34" y="54"/>
                    <a:pt x="28" y="73"/>
                    <a:pt x="28" y="98"/>
                  </a:cubicBezTo>
                  <a:cubicBezTo>
                    <a:pt x="28" y="123"/>
                    <a:pt x="34" y="142"/>
                    <a:pt x="46" y="155"/>
                  </a:cubicBezTo>
                  <a:cubicBezTo>
                    <a:pt x="58" y="169"/>
                    <a:pt x="75" y="175"/>
                    <a:pt x="97" y="175"/>
                  </a:cubicBezTo>
                  <a:cubicBezTo>
                    <a:pt x="108" y="175"/>
                    <a:pt x="119" y="173"/>
                    <a:pt x="129" y="169"/>
                  </a:cubicBezTo>
                  <a:cubicBezTo>
                    <a:pt x="139" y="165"/>
                    <a:pt x="149" y="159"/>
                    <a:pt x="158" y="151"/>
                  </a:cubicBezTo>
                  <a:lnTo>
                    <a:pt x="158" y="178"/>
                  </a:lnTo>
                  <a:cubicBezTo>
                    <a:pt x="149" y="184"/>
                    <a:pt x="139" y="189"/>
                    <a:pt x="128" y="192"/>
                  </a:cubicBezTo>
                  <a:cubicBezTo>
                    <a:pt x="118" y="195"/>
                    <a:pt x="107" y="196"/>
                    <a:pt x="96" y="196"/>
                  </a:cubicBezTo>
                  <a:cubicBezTo>
                    <a:pt x="66" y="196"/>
                    <a:pt x="42" y="187"/>
                    <a:pt x="25" y="170"/>
                  </a:cubicBezTo>
                  <a:cubicBezTo>
                    <a:pt x="8" y="152"/>
                    <a:pt x="0" y="129"/>
                    <a:pt x="0" y="98"/>
                  </a:cubicBezTo>
                  <a:cubicBezTo>
                    <a:pt x="0" y="68"/>
                    <a:pt x="8" y="44"/>
                    <a:pt x="25" y="27"/>
                  </a:cubicBezTo>
                  <a:cubicBezTo>
                    <a:pt x="42" y="9"/>
                    <a:pt x="66" y="0"/>
                    <a:pt x="96" y="0"/>
                  </a:cubicBezTo>
                  <a:cubicBezTo>
                    <a:pt x="107" y="0"/>
                    <a:pt x="118" y="2"/>
                    <a:pt x="129" y="5"/>
                  </a:cubicBezTo>
                  <a:cubicBezTo>
                    <a:pt x="139" y="8"/>
                    <a:pt x="149" y="12"/>
                    <a:pt x="15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65B94DB0-167F-4B77-9B7E-F3B4B861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927" y="2973105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D868EC05-2DA0-4A63-855A-8848C396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624" y="3064759"/>
              <a:ext cx="95582" cy="100820"/>
            </a:xfrm>
            <a:custGeom>
              <a:avLst/>
              <a:gdLst>
                <a:gd name="T0" fmla="*/ 30 w 73"/>
                <a:gd name="T1" fmla="*/ 77 h 77"/>
                <a:gd name="T2" fmla="*/ 0 w 73"/>
                <a:gd name="T3" fmla="*/ 0 h 77"/>
                <a:gd name="T4" fmla="*/ 11 w 73"/>
                <a:gd name="T5" fmla="*/ 0 h 77"/>
                <a:gd name="T6" fmla="*/ 37 w 73"/>
                <a:gd name="T7" fmla="*/ 65 h 77"/>
                <a:gd name="T8" fmla="*/ 62 w 73"/>
                <a:gd name="T9" fmla="*/ 0 h 77"/>
                <a:gd name="T10" fmla="*/ 73 w 73"/>
                <a:gd name="T11" fmla="*/ 0 h 77"/>
                <a:gd name="T12" fmla="*/ 43 w 73"/>
                <a:gd name="T13" fmla="*/ 77 h 77"/>
                <a:gd name="T14" fmla="*/ 30 w 7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7">
                  <a:moveTo>
                    <a:pt x="30" y="77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7" y="65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43" y="77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E3A244EC-8AC5-452A-B8AA-0AC1AF26F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9659" y="3064759"/>
              <a:ext cx="96892" cy="100820"/>
            </a:xfrm>
            <a:custGeom>
              <a:avLst/>
              <a:gdLst>
                <a:gd name="T0" fmla="*/ 90 w 180"/>
                <a:gd name="T1" fmla="*/ 26 h 189"/>
                <a:gd name="T2" fmla="*/ 54 w 180"/>
                <a:gd name="T3" fmla="*/ 119 h 189"/>
                <a:gd name="T4" fmla="*/ 126 w 180"/>
                <a:gd name="T5" fmla="*/ 119 h 189"/>
                <a:gd name="T6" fmla="*/ 90 w 180"/>
                <a:gd name="T7" fmla="*/ 26 h 189"/>
                <a:gd name="T8" fmla="*/ 75 w 180"/>
                <a:gd name="T9" fmla="*/ 0 h 189"/>
                <a:gd name="T10" fmla="*/ 105 w 180"/>
                <a:gd name="T11" fmla="*/ 0 h 189"/>
                <a:gd name="T12" fmla="*/ 180 w 180"/>
                <a:gd name="T13" fmla="*/ 189 h 189"/>
                <a:gd name="T14" fmla="*/ 152 w 180"/>
                <a:gd name="T15" fmla="*/ 189 h 189"/>
                <a:gd name="T16" fmla="*/ 135 w 180"/>
                <a:gd name="T17" fmla="*/ 141 h 189"/>
                <a:gd name="T18" fmla="*/ 46 w 180"/>
                <a:gd name="T19" fmla="*/ 141 h 189"/>
                <a:gd name="T20" fmla="*/ 28 w 180"/>
                <a:gd name="T21" fmla="*/ 189 h 189"/>
                <a:gd name="T22" fmla="*/ 0 w 180"/>
                <a:gd name="T23" fmla="*/ 189 h 189"/>
                <a:gd name="T24" fmla="*/ 75 w 180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9">
                  <a:moveTo>
                    <a:pt x="90" y="26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6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9"/>
                  </a:lnTo>
                  <a:lnTo>
                    <a:pt x="152" y="189"/>
                  </a:lnTo>
                  <a:lnTo>
                    <a:pt x="135" y="141"/>
                  </a:lnTo>
                  <a:lnTo>
                    <a:pt x="46" y="141"/>
                  </a:lnTo>
                  <a:lnTo>
                    <a:pt x="28" y="189"/>
                  </a:lnTo>
                  <a:lnTo>
                    <a:pt x="0" y="1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BF6280B8-6FC2-49D2-81C0-9126EED8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88" y="2973105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EFDA7D84-4AD5-4969-859D-BC680E60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966" y="3064760"/>
              <a:ext cx="74633" cy="104747"/>
            </a:xfrm>
            <a:custGeom>
              <a:avLst/>
              <a:gdLst>
                <a:gd name="T0" fmla="*/ 126 w 138"/>
                <a:gd name="T1" fmla="*/ 10 h 196"/>
                <a:gd name="T2" fmla="*/ 126 w 138"/>
                <a:gd name="T3" fmla="*/ 35 h 196"/>
                <a:gd name="T4" fmla="*/ 98 w 138"/>
                <a:gd name="T5" fmla="*/ 25 h 196"/>
                <a:gd name="T6" fmla="*/ 72 w 138"/>
                <a:gd name="T7" fmla="*/ 21 h 196"/>
                <a:gd name="T8" fmla="*/ 38 w 138"/>
                <a:gd name="T9" fmla="*/ 29 h 196"/>
                <a:gd name="T10" fmla="*/ 27 w 138"/>
                <a:gd name="T11" fmla="*/ 52 h 196"/>
                <a:gd name="T12" fmla="*/ 34 w 138"/>
                <a:gd name="T13" fmla="*/ 71 h 196"/>
                <a:gd name="T14" fmla="*/ 64 w 138"/>
                <a:gd name="T15" fmla="*/ 81 h 196"/>
                <a:gd name="T16" fmla="*/ 80 w 138"/>
                <a:gd name="T17" fmla="*/ 85 h 196"/>
                <a:gd name="T18" fmla="*/ 124 w 138"/>
                <a:gd name="T19" fmla="*/ 104 h 196"/>
                <a:gd name="T20" fmla="*/ 138 w 138"/>
                <a:gd name="T21" fmla="*/ 140 h 196"/>
                <a:gd name="T22" fmla="*/ 119 w 138"/>
                <a:gd name="T23" fmla="*/ 182 h 196"/>
                <a:gd name="T24" fmla="*/ 63 w 138"/>
                <a:gd name="T25" fmla="*/ 196 h 196"/>
                <a:gd name="T26" fmla="*/ 33 w 138"/>
                <a:gd name="T27" fmla="*/ 193 h 196"/>
                <a:gd name="T28" fmla="*/ 1 w 138"/>
                <a:gd name="T29" fmla="*/ 184 h 196"/>
                <a:gd name="T30" fmla="*/ 1 w 138"/>
                <a:gd name="T31" fmla="*/ 158 h 196"/>
                <a:gd name="T32" fmla="*/ 32 w 138"/>
                <a:gd name="T33" fmla="*/ 171 h 196"/>
                <a:gd name="T34" fmla="*/ 63 w 138"/>
                <a:gd name="T35" fmla="*/ 175 h 196"/>
                <a:gd name="T36" fmla="*/ 98 w 138"/>
                <a:gd name="T37" fmla="*/ 167 h 196"/>
                <a:gd name="T38" fmla="*/ 110 w 138"/>
                <a:gd name="T39" fmla="*/ 142 h 196"/>
                <a:gd name="T40" fmla="*/ 101 w 138"/>
                <a:gd name="T41" fmla="*/ 121 h 196"/>
                <a:gd name="T42" fmla="*/ 72 w 138"/>
                <a:gd name="T43" fmla="*/ 109 h 196"/>
                <a:gd name="T44" fmla="*/ 56 w 138"/>
                <a:gd name="T45" fmla="*/ 106 h 196"/>
                <a:gd name="T46" fmla="*/ 13 w 138"/>
                <a:gd name="T47" fmla="*/ 88 h 196"/>
                <a:gd name="T48" fmla="*/ 0 w 138"/>
                <a:gd name="T49" fmla="*/ 54 h 196"/>
                <a:gd name="T50" fmla="*/ 18 w 138"/>
                <a:gd name="T51" fmla="*/ 15 h 196"/>
                <a:gd name="T52" fmla="*/ 69 w 138"/>
                <a:gd name="T53" fmla="*/ 0 h 196"/>
                <a:gd name="T54" fmla="*/ 97 w 138"/>
                <a:gd name="T55" fmla="*/ 3 h 196"/>
                <a:gd name="T56" fmla="*/ 126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6" y="10"/>
                  </a:moveTo>
                  <a:lnTo>
                    <a:pt x="126" y="35"/>
                  </a:lnTo>
                  <a:cubicBezTo>
                    <a:pt x="116" y="30"/>
                    <a:pt x="107" y="27"/>
                    <a:pt x="98" y="25"/>
                  </a:cubicBezTo>
                  <a:cubicBezTo>
                    <a:pt x="89" y="22"/>
                    <a:pt x="80" y="21"/>
                    <a:pt x="72" y="21"/>
                  </a:cubicBezTo>
                  <a:cubicBezTo>
                    <a:pt x="57" y="21"/>
                    <a:pt x="46" y="24"/>
                    <a:pt x="38" y="29"/>
                  </a:cubicBezTo>
                  <a:cubicBezTo>
                    <a:pt x="30" y="35"/>
                    <a:pt x="27" y="42"/>
                    <a:pt x="27" y="52"/>
                  </a:cubicBezTo>
                  <a:cubicBezTo>
                    <a:pt x="27" y="61"/>
                    <a:pt x="29" y="67"/>
                    <a:pt x="34" y="71"/>
                  </a:cubicBezTo>
                  <a:cubicBezTo>
                    <a:pt x="40" y="75"/>
                    <a:pt x="50" y="79"/>
                    <a:pt x="64" y="81"/>
                  </a:cubicBezTo>
                  <a:lnTo>
                    <a:pt x="80" y="85"/>
                  </a:lnTo>
                  <a:cubicBezTo>
                    <a:pt x="100" y="88"/>
                    <a:pt x="114" y="95"/>
                    <a:pt x="124" y="104"/>
                  </a:cubicBezTo>
                  <a:cubicBezTo>
                    <a:pt x="133" y="113"/>
                    <a:pt x="138" y="125"/>
                    <a:pt x="138" y="140"/>
                  </a:cubicBezTo>
                  <a:cubicBezTo>
                    <a:pt x="138" y="159"/>
                    <a:pt x="132" y="173"/>
                    <a:pt x="119" y="182"/>
                  </a:cubicBezTo>
                  <a:cubicBezTo>
                    <a:pt x="106" y="191"/>
                    <a:pt x="87" y="196"/>
                    <a:pt x="63" y="196"/>
                  </a:cubicBezTo>
                  <a:cubicBezTo>
                    <a:pt x="54" y="196"/>
                    <a:pt x="44" y="195"/>
                    <a:pt x="33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1" y="164"/>
                    <a:pt x="22" y="168"/>
                    <a:pt x="32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8" y="175"/>
                    <a:pt x="90" y="173"/>
                    <a:pt x="98" y="167"/>
                  </a:cubicBezTo>
                  <a:cubicBezTo>
                    <a:pt x="106" y="161"/>
                    <a:pt x="110" y="153"/>
                    <a:pt x="110" y="142"/>
                  </a:cubicBezTo>
                  <a:cubicBezTo>
                    <a:pt x="110" y="133"/>
                    <a:pt x="107" y="126"/>
                    <a:pt x="101" y="121"/>
                  </a:cubicBezTo>
                  <a:cubicBezTo>
                    <a:pt x="95" y="115"/>
                    <a:pt x="86" y="111"/>
                    <a:pt x="72" y="109"/>
                  </a:cubicBezTo>
                  <a:lnTo>
                    <a:pt x="56" y="106"/>
                  </a:lnTo>
                  <a:cubicBezTo>
                    <a:pt x="36" y="102"/>
                    <a:pt x="22" y="96"/>
                    <a:pt x="13" y="88"/>
                  </a:cubicBezTo>
                  <a:cubicBezTo>
                    <a:pt x="4" y="80"/>
                    <a:pt x="0" y="69"/>
                    <a:pt x="0" y="54"/>
                  </a:cubicBezTo>
                  <a:cubicBezTo>
                    <a:pt x="0" y="38"/>
                    <a:pt x="6" y="24"/>
                    <a:pt x="18" y="15"/>
                  </a:cubicBezTo>
                  <a:cubicBezTo>
                    <a:pt x="30" y="5"/>
                    <a:pt x="47" y="0"/>
                    <a:pt x="69" y="0"/>
                  </a:cubicBezTo>
                  <a:cubicBezTo>
                    <a:pt x="78" y="0"/>
                    <a:pt x="87" y="1"/>
                    <a:pt x="97" y="3"/>
                  </a:cubicBezTo>
                  <a:cubicBezTo>
                    <a:pt x="106" y="4"/>
                    <a:pt x="116" y="7"/>
                    <a:pt x="1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170458DC-3CD6-4324-AE5F-20291E59E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383" y="3066069"/>
              <a:ext cx="96892" cy="102129"/>
            </a:xfrm>
            <a:custGeom>
              <a:avLst/>
              <a:gdLst>
                <a:gd name="T0" fmla="*/ 90 w 180"/>
                <a:gd name="T1" fmla="*/ 25 h 188"/>
                <a:gd name="T2" fmla="*/ 54 w 180"/>
                <a:gd name="T3" fmla="*/ 119 h 188"/>
                <a:gd name="T4" fmla="*/ 126 w 180"/>
                <a:gd name="T5" fmla="*/ 119 h 188"/>
                <a:gd name="T6" fmla="*/ 90 w 180"/>
                <a:gd name="T7" fmla="*/ 25 h 188"/>
                <a:gd name="T8" fmla="*/ 75 w 180"/>
                <a:gd name="T9" fmla="*/ 0 h 188"/>
                <a:gd name="T10" fmla="*/ 105 w 180"/>
                <a:gd name="T11" fmla="*/ 0 h 188"/>
                <a:gd name="T12" fmla="*/ 180 w 180"/>
                <a:gd name="T13" fmla="*/ 188 h 188"/>
                <a:gd name="T14" fmla="*/ 153 w 180"/>
                <a:gd name="T15" fmla="*/ 188 h 188"/>
                <a:gd name="T16" fmla="*/ 135 w 180"/>
                <a:gd name="T17" fmla="*/ 140 h 188"/>
                <a:gd name="T18" fmla="*/ 46 w 180"/>
                <a:gd name="T19" fmla="*/ 140 h 188"/>
                <a:gd name="T20" fmla="*/ 28 w 180"/>
                <a:gd name="T21" fmla="*/ 188 h 188"/>
                <a:gd name="T22" fmla="*/ 0 w 180"/>
                <a:gd name="T23" fmla="*/ 188 h 188"/>
                <a:gd name="T24" fmla="*/ 75 w 180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8">
                  <a:moveTo>
                    <a:pt x="90" y="25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5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8"/>
                  </a:lnTo>
                  <a:lnTo>
                    <a:pt x="153" y="188"/>
                  </a:lnTo>
                  <a:lnTo>
                    <a:pt x="135" y="140"/>
                  </a:lnTo>
                  <a:lnTo>
                    <a:pt x="46" y="140"/>
                  </a:lnTo>
                  <a:lnTo>
                    <a:pt x="28" y="188"/>
                  </a:lnTo>
                  <a:lnTo>
                    <a:pt x="0" y="18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51">
              <a:extLst>
                <a:ext uri="{FF2B5EF4-FFF2-40B4-BE49-F238E27FC236}">
                  <a16:creationId xmlns:a16="http://schemas.microsoft.com/office/drawing/2014/main" id="{F1C63505-3294-4741-8E57-C8A04DAB5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684" y="2973105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6E82E7CE-C1E6-4738-AA0F-66A1BB71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186" y="3064760"/>
              <a:ext cx="74633" cy="104747"/>
            </a:xfrm>
            <a:custGeom>
              <a:avLst/>
              <a:gdLst>
                <a:gd name="T0" fmla="*/ 127 w 138"/>
                <a:gd name="T1" fmla="*/ 10 h 196"/>
                <a:gd name="T2" fmla="*/ 127 w 138"/>
                <a:gd name="T3" fmla="*/ 35 h 196"/>
                <a:gd name="T4" fmla="*/ 98 w 138"/>
                <a:gd name="T5" fmla="*/ 25 h 196"/>
                <a:gd name="T6" fmla="*/ 72 w 138"/>
                <a:gd name="T7" fmla="*/ 21 h 196"/>
                <a:gd name="T8" fmla="*/ 39 w 138"/>
                <a:gd name="T9" fmla="*/ 29 h 196"/>
                <a:gd name="T10" fmla="*/ 27 w 138"/>
                <a:gd name="T11" fmla="*/ 52 h 196"/>
                <a:gd name="T12" fmla="*/ 35 w 138"/>
                <a:gd name="T13" fmla="*/ 71 h 196"/>
                <a:gd name="T14" fmla="*/ 65 w 138"/>
                <a:gd name="T15" fmla="*/ 81 h 196"/>
                <a:gd name="T16" fmla="*/ 81 w 138"/>
                <a:gd name="T17" fmla="*/ 85 h 196"/>
                <a:gd name="T18" fmla="*/ 124 w 138"/>
                <a:gd name="T19" fmla="*/ 104 h 196"/>
                <a:gd name="T20" fmla="*/ 138 w 138"/>
                <a:gd name="T21" fmla="*/ 140 h 196"/>
                <a:gd name="T22" fmla="*/ 119 w 138"/>
                <a:gd name="T23" fmla="*/ 182 h 196"/>
                <a:gd name="T24" fmla="*/ 63 w 138"/>
                <a:gd name="T25" fmla="*/ 196 h 196"/>
                <a:gd name="T26" fmla="*/ 34 w 138"/>
                <a:gd name="T27" fmla="*/ 193 h 196"/>
                <a:gd name="T28" fmla="*/ 1 w 138"/>
                <a:gd name="T29" fmla="*/ 184 h 196"/>
                <a:gd name="T30" fmla="*/ 1 w 138"/>
                <a:gd name="T31" fmla="*/ 158 h 196"/>
                <a:gd name="T32" fmla="*/ 33 w 138"/>
                <a:gd name="T33" fmla="*/ 171 h 196"/>
                <a:gd name="T34" fmla="*/ 63 w 138"/>
                <a:gd name="T35" fmla="*/ 175 h 196"/>
                <a:gd name="T36" fmla="*/ 98 w 138"/>
                <a:gd name="T37" fmla="*/ 167 h 196"/>
                <a:gd name="T38" fmla="*/ 111 w 138"/>
                <a:gd name="T39" fmla="*/ 142 h 196"/>
                <a:gd name="T40" fmla="*/ 102 w 138"/>
                <a:gd name="T41" fmla="*/ 121 h 196"/>
                <a:gd name="T42" fmla="*/ 73 w 138"/>
                <a:gd name="T43" fmla="*/ 109 h 196"/>
                <a:gd name="T44" fmla="*/ 57 w 138"/>
                <a:gd name="T45" fmla="*/ 106 h 196"/>
                <a:gd name="T46" fmla="*/ 14 w 138"/>
                <a:gd name="T47" fmla="*/ 88 h 196"/>
                <a:gd name="T48" fmla="*/ 0 w 138"/>
                <a:gd name="T49" fmla="*/ 54 h 196"/>
                <a:gd name="T50" fmla="*/ 19 w 138"/>
                <a:gd name="T51" fmla="*/ 15 h 196"/>
                <a:gd name="T52" fmla="*/ 69 w 138"/>
                <a:gd name="T53" fmla="*/ 0 h 196"/>
                <a:gd name="T54" fmla="*/ 97 w 138"/>
                <a:gd name="T55" fmla="*/ 3 h 196"/>
                <a:gd name="T56" fmla="*/ 127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7" y="10"/>
                  </a:moveTo>
                  <a:lnTo>
                    <a:pt x="127" y="35"/>
                  </a:lnTo>
                  <a:cubicBezTo>
                    <a:pt x="117" y="30"/>
                    <a:pt x="107" y="27"/>
                    <a:pt x="98" y="25"/>
                  </a:cubicBezTo>
                  <a:cubicBezTo>
                    <a:pt x="89" y="22"/>
                    <a:pt x="81" y="21"/>
                    <a:pt x="72" y="21"/>
                  </a:cubicBezTo>
                  <a:cubicBezTo>
                    <a:pt x="58" y="21"/>
                    <a:pt x="47" y="24"/>
                    <a:pt x="39" y="29"/>
                  </a:cubicBezTo>
                  <a:cubicBezTo>
                    <a:pt x="31" y="35"/>
                    <a:pt x="27" y="42"/>
                    <a:pt x="27" y="52"/>
                  </a:cubicBezTo>
                  <a:cubicBezTo>
                    <a:pt x="27" y="61"/>
                    <a:pt x="30" y="67"/>
                    <a:pt x="35" y="71"/>
                  </a:cubicBezTo>
                  <a:cubicBezTo>
                    <a:pt x="40" y="75"/>
                    <a:pt x="50" y="79"/>
                    <a:pt x="65" y="81"/>
                  </a:cubicBezTo>
                  <a:lnTo>
                    <a:pt x="81" y="85"/>
                  </a:lnTo>
                  <a:cubicBezTo>
                    <a:pt x="100" y="88"/>
                    <a:pt x="115" y="95"/>
                    <a:pt x="124" y="104"/>
                  </a:cubicBezTo>
                  <a:cubicBezTo>
                    <a:pt x="134" y="113"/>
                    <a:pt x="138" y="125"/>
                    <a:pt x="138" y="140"/>
                  </a:cubicBezTo>
                  <a:cubicBezTo>
                    <a:pt x="138" y="159"/>
                    <a:pt x="132" y="173"/>
                    <a:pt x="119" y="182"/>
                  </a:cubicBezTo>
                  <a:cubicBezTo>
                    <a:pt x="107" y="191"/>
                    <a:pt x="88" y="196"/>
                    <a:pt x="63" y="196"/>
                  </a:cubicBezTo>
                  <a:cubicBezTo>
                    <a:pt x="54" y="196"/>
                    <a:pt x="44" y="195"/>
                    <a:pt x="34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2" y="164"/>
                    <a:pt x="23" y="168"/>
                    <a:pt x="33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8" y="175"/>
                    <a:pt x="90" y="173"/>
                    <a:pt x="98" y="167"/>
                  </a:cubicBezTo>
                  <a:cubicBezTo>
                    <a:pt x="107" y="161"/>
                    <a:pt x="111" y="153"/>
                    <a:pt x="111" y="142"/>
                  </a:cubicBezTo>
                  <a:cubicBezTo>
                    <a:pt x="111" y="133"/>
                    <a:pt x="108" y="126"/>
                    <a:pt x="102" y="121"/>
                  </a:cubicBezTo>
                  <a:cubicBezTo>
                    <a:pt x="96" y="115"/>
                    <a:pt x="86" y="111"/>
                    <a:pt x="73" y="109"/>
                  </a:cubicBezTo>
                  <a:lnTo>
                    <a:pt x="57" y="106"/>
                  </a:lnTo>
                  <a:cubicBezTo>
                    <a:pt x="37" y="102"/>
                    <a:pt x="23" y="96"/>
                    <a:pt x="14" y="88"/>
                  </a:cubicBezTo>
                  <a:cubicBezTo>
                    <a:pt x="5" y="80"/>
                    <a:pt x="0" y="69"/>
                    <a:pt x="0" y="54"/>
                  </a:cubicBezTo>
                  <a:cubicBezTo>
                    <a:pt x="0" y="38"/>
                    <a:pt x="6" y="24"/>
                    <a:pt x="19" y="15"/>
                  </a:cubicBezTo>
                  <a:cubicBezTo>
                    <a:pt x="31" y="5"/>
                    <a:pt x="48" y="0"/>
                    <a:pt x="69" y="0"/>
                  </a:cubicBezTo>
                  <a:cubicBezTo>
                    <a:pt x="78" y="0"/>
                    <a:pt x="88" y="1"/>
                    <a:pt x="97" y="3"/>
                  </a:cubicBezTo>
                  <a:cubicBezTo>
                    <a:pt x="107" y="4"/>
                    <a:pt x="117" y="7"/>
                    <a:pt x="12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3CC0EBB1-C71D-43FE-87C9-2915F4018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674" y="3066069"/>
              <a:ext cx="89036" cy="102129"/>
            </a:xfrm>
            <a:custGeom>
              <a:avLst/>
              <a:gdLst>
                <a:gd name="T0" fmla="*/ 0 w 68"/>
                <a:gd name="T1" fmla="*/ 0 h 78"/>
                <a:gd name="T2" fmla="*/ 68 w 68"/>
                <a:gd name="T3" fmla="*/ 0 h 78"/>
                <a:gd name="T4" fmla="*/ 68 w 68"/>
                <a:gd name="T5" fmla="*/ 9 h 78"/>
                <a:gd name="T6" fmla="*/ 39 w 68"/>
                <a:gd name="T7" fmla="*/ 9 h 78"/>
                <a:gd name="T8" fmla="*/ 39 w 68"/>
                <a:gd name="T9" fmla="*/ 78 h 78"/>
                <a:gd name="T10" fmla="*/ 28 w 68"/>
                <a:gd name="T11" fmla="*/ 78 h 78"/>
                <a:gd name="T12" fmla="*/ 28 w 68"/>
                <a:gd name="T13" fmla="*/ 9 h 78"/>
                <a:gd name="T14" fmla="*/ 0 w 68"/>
                <a:gd name="T15" fmla="*/ 9 h 78"/>
                <a:gd name="T16" fmla="*/ 0 w 6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8">
                  <a:moveTo>
                    <a:pt x="0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78"/>
                  </a:lnTo>
                  <a:lnTo>
                    <a:pt x="28" y="78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4B4A5126-3C9D-4E60-9739-641360C89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60" y="2758373"/>
              <a:ext cx="103439" cy="111294"/>
            </a:xfrm>
            <a:custGeom>
              <a:avLst/>
              <a:gdLst>
                <a:gd name="T0" fmla="*/ 96 w 192"/>
                <a:gd name="T1" fmla="*/ 22 h 206"/>
                <a:gd name="T2" fmla="*/ 48 w 192"/>
                <a:gd name="T3" fmla="*/ 44 h 206"/>
                <a:gd name="T4" fmla="*/ 30 w 192"/>
                <a:gd name="T5" fmla="*/ 103 h 206"/>
                <a:gd name="T6" fmla="*/ 48 w 192"/>
                <a:gd name="T7" fmla="*/ 162 h 206"/>
                <a:gd name="T8" fmla="*/ 96 w 192"/>
                <a:gd name="T9" fmla="*/ 184 h 206"/>
                <a:gd name="T10" fmla="*/ 145 w 192"/>
                <a:gd name="T11" fmla="*/ 162 h 206"/>
                <a:gd name="T12" fmla="*/ 163 w 192"/>
                <a:gd name="T13" fmla="*/ 103 h 206"/>
                <a:gd name="T14" fmla="*/ 145 w 192"/>
                <a:gd name="T15" fmla="*/ 44 h 206"/>
                <a:gd name="T16" fmla="*/ 96 w 192"/>
                <a:gd name="T17" fmla="*/ 22 h 206"/>
                <a:gd name="T18" fmla="*/ 96 w 192"/>
                <a:gd name="T19" fmla="*/ 0 h 206"/>
                <a:gd name="T20" fmla="*/ 166 w 192"/>
                <a:gd name="T21" fmla="*/ 28 h 206"/>
                <a:gd name="T22" fmla="*/ 192 w 192"/>
                <a:gd name="T23" fmla="*/ 103 h 206"/>
                <a:gd name="T24" fmla="*/ 166 w 192"/>
                <a:gd name="T25" fmla="*/ 178 h 206"/>
                <a:gd name="T26" fmla="*/ 96 w 192"/>
                <a:gd name="T27" fmla="*/ 206 h 206"/>
                <a:gd name="T28" fmla="*/ 26 w 192"/>
                <a:gd name="T29" fmla="*/ 178 h 206"/>
                <a:gd name="T30" fmla="*/ 0 w 192"/>
                <a:gd name="T31" fmla="*/ 103 h 206"/>
                <a:gd name="T32" fmla="*/ 26 w 192"/>
                <a:gd name="T33" fmla="*/ 28 h 206"/>
                <a:gd name="T34" fmla="*/ 96 w 192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06">
                  <a:moveTo>
                    <a:pt x="96" y="22"/>
                  </a:moveTo>
                  <a:cubicBezTo>
                    <a:pt x="76" y="22"/>
                    <a:pt x="60" y="29"/>
                    <a:pt x="48" y="44"/>
                  </a:cubicBezTo>
                  <a:cubicBezTo>
                    <a:pt x="36" y="58"/>
                    <a:pt x="30" y="78"/>
                    <a:pt x="30" y="103"/>
                  </a:cubicBezTo>
                  <a:cubicBezTo>
                    <a:pt x="30" y="128"/>
                    <a:pt x="36" y="148"/>
                    <a:pt x="48" y="162"/>
                  </a:cubicBezTo>
                  <a:cubicBezTo>
                    <a:pt x="60" y="177"/>
                    <a:pt x="76" y="184"/>
                    <a:pt x="96" y="184"/>
                  </a:cubicBezTo>
                  <a:cubicBezTo>
                    <a:pt x="117" y="184"/>
                    <a:pt x="133" y="177"/>
                    <a:pt x="145" y="162"/>
                  </a:cubicBezTo>
                  <a:cubicBezTo>
                    <a:pt x="157" y="148"/>
                    <a:pt x="163" y="128"/>
                    <a:pt x="163" y="103"/>
                  </a:cubicBezTo>
                  <a:cubicBezTo>
                    <a:pt x="163" y="78"/>
                    <a:pt x="157" y="58"/>
                    <a:pt x="145" y="44"/>
                  </a:cubicBezTo>
                  <a:cubicBezTo>
                    <a:pt x="133" y="29"/>
                    <a:pt x="117" y="22"/>
                    <a:pt x="96" y="22"/>
                  </a:cubicBezTo>
                  <a:close/>
                  <a:moveTo>
                    <a:pt x="96" y="0"/>
                  </a:moveTo>
                  <a:cubicBezTo>
                    <a:pt x="125" y="0"/>
                    <a:pt x="149" y="10"/>
                    <a:pt x="166" y="28"/>
                  </a:cubicBezTo>
                  <a:cubicBezTo>
                    <a:pt x="183" y="47"/>
                    <a:pt x="192" y="72"/>
                    <a:pt x="192" y="103"/>
                  </a:cubicBezTo>
                  <a:cubicBezTo>
                    <a:pt x="192" y="135"/>
                    <a:pt x="183" y="159"/>
                    <a:pt x="166" y="178"/>
                  </a:cubicBezTo>
                  <a:cubicBezTo>
                    <a:pt x="149" y="197"/>
                    <a:pt x="125" y="206"/>
                    <a:pt x="96" y="206"/>
                  </a:cubicBezTo>
                  <a:cubicBezTo>
                    <a:pt x="67" y="206"/>
                    <a:pt x="44" y="197"/>
                    <a:pt x="26" y="178"/>
                  </a:cubicBezTo>
                  <a:cubicBezTo>
                    <a:pt x="9" y="160"/>
                    <a:pt x="0" y="135"/>
                    <a:pt x="0" y="103"/>
                  </a:cubicBezTo>
                  <a:cubicBezTo>
                    <a:pt x="0" y="72"/>
                    <a:pt x="9" y="47"/>
                    <a:pt x="26" y="28"/>
                  </a:cubicBezTo>
                  <a:cubicBezTo>
                    <a:pt x="44" y="10"/>
                    <a:pt x="6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CDEE73EE-67BF-4FD1-B9B6-35F60517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66" y="2785870"/>
              <a:ext cx="48446" cy="81179"/>
            </a:xfrm>
            <a:custGeom>
              <a:avLst/>
              <a:gdLst>
                <a:gd name="T0" fmla="*/ 91 w 91"/>
                <a:gd name="T1" fmla="*/ 26 h 152"/>
                <a:gd name="T2" fmla="*/ 82 w 91"/>
                <a:gd name="T3" fmla="*/ 23 h 152"/>
                <a:gd name="T4" fmla="*/ 71 w 91"/>
                <a:gd name="T5" fmla="*/ 22 h 152"/>
                <a:gd name="T6" fmla="*/ 37 w 91"/>
                <a:gd name="T7" fmla="*/ 35 h 152"/>
                <a:gd name="T8" fmla="*/ 26 w 91"/>
                <a:gd name="T9" fmla="*/ 74 h 152"/>
                <a:gd name="T10" fmla="*/ 26 w 91"/>
                <a:gd name="T11" fmla="*/ 152 h 152"/>
                <a:gd name="T12" fmla="*/ 0 w 91"/>
                <a:gd name="T13" fmla="*/ 152 h 152"/>
                <a:gd name="T14" fmla="*/ 0 w 91"/>
                <a:gd name="T15" fmla="*/ 3 h 152"/>
                <a:gd name="T16" fmla="*/ 26 w 91"/>
                <a:gd name="T17" fmla="*/ 3 h 152"/>
                <a:gd name="T18" fmla="*/ 26 w 91"/>
                <a:gd name="T19" fmla="*/ 27 h 152"/>
                <a:gd name="T20" fmla="*/ 47 w 91"/>
                <a:gd name="T21" fmla="*/ 6 h 152"/>
                <a:gd name="T22" fmla="*/ 78 w 91"/>
                <a:gd name="T23" fmla="*/ 0 h 152"/>
                <a:gd name="T24" fmla="*/ 84 w 91"/>
                <a:gd name="T25" fmla="*/ 0 h 152"/>
                <a:gd name="T26" fmla="*/ 91 w 91"/>
                <a:gd name="T27" fmla="*/ 1 h 152"/>
                <a:gd name="T28" fmla="*/ 91 w 91"/>
                <a:gd name="T29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52">
                  <a:moveTo>
                    <a:pt x="91" y="26"/>
                  </a:moveTo>
                  <a:cubicBezTo>
                    <a:pt x="88" y="25"/>
                    <a:pt x="85" y="24"/>
                    <a:pt x="82" y="23"/>
                  </a:cubicBezTo>
                  <a:cubicBezTo>
                    <a:pt x="78" y="22"/>
                    <a:pt x="75" y="22"/>
                    <a:pt x="71" y="22"/>
                  </a:cubicBezTo>
                  <a:cubicBezTo>
                    <a:pt x="56" y="22"/>
                    <a:pt x="45" y="26"/>
                    <a:pt x="37" y="35"/>
                  </a:cubicBezTo>
                  <a:cubicBezTo>
                    <a:pt x="29" y="44"/>
                    <a:pt x="26" y="57"/>
                    <a:pt x="26" y="74"/>
                  </a:cubicBezTo>
                  <a:lnTo>
                    <a:pt x="2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26" y="3"/>
                  </a:lnTo>
                  <a:lnTo>
                    <a:pt x="26" y="27"/>
                  </a:lnTo>
                  <a:cubicBezTo>
                    <a:pt x="31" y="18"/>
                    <a:pt x="38" y="11"/>
                    <a:pt x="47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6" y="0"/>
                    <a:pt x="88" y="1"/>
                    <a:pt x="91" y="1"/>
                  </a:cubicBezTo>
                  <a:lnTo>
                    <a:pt x="9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1065C678-87ED-4965-B250-CE7C9C816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7215" y="2755754"/>
              <a:ext cx="14403" cy="111294"/>
            </a:xfrm>
            <a:custGeom>
              <a:avLst/>
              <a:gdLst>
                <a:gd name="T0" fmla="*/ 0 w 26"/>
                <a:gd name="T1" fmla="*/ 57 h 206"/>
                <a:gd name="T2" fmla="*/ 26 w 26"/>
                <a:gd name="T3" fmla="*/ 57 h 206"/>
                <a:gd name="T4" fmla="*/ 26 w 26"/>
                <a:gd name="T5" fmla="*/ 206 h 206"/>
                <a:gd name="T6" fmla="*/ 0 w 26"/>
                <a:gd name="T7" fmla="*/ 206 h 206"/>
                <a:gd name="T8" fmla="*/ 0 w 26"/>
                <a:gd name="T9" fmla="*/ 57 h 206"/>
                <a:gd name="T10" fmla="*/ 0 w 26"/>
                <a:gd name="T11" fmla="*/ 0 h 206"/>
                <a:gd name="T12" fmla="*/ 26 w 26"/>
                <a:gd name="T13" fmla="*/ 0 h 206"/>
                <a:gd name="T14" fmla="*/ 26 w 26"/>
                <a:gd name="T15" fmla="*/ 30 h 206"/>
                <a:gd name="T16" fmla="*/ 0 w 26"/>
                <a:gd name="T17" fmla="*/ 30 h 206"/>
                <a:gd name="T18" fmla="*/ 0 w 26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6">
                  <a:moveTo>
                    <a:pt x="0" y="57"/>
                  </a:moveTo>
                  <a:lnTo>
                    <a:pt x="26" y="57"/>
                  </a:lnTo>
                  <a:lnTo>
                    <a:pt x="26" y="206"/>
                  </a:lnTo>
                  <a:lnTo>
                    <a:pt x="0" y="206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B5F3E858-F168-4BE7-8139-77FA87728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3876" y="2785869"/>
              <a:ext cx="74633" cy="111294"/>
            </a:xfrm>
            <a:custGeom>
              <a:avLst/>
              <a:gdLst>
                <a:gd name="T0" fmla="*/ 113 w 139"/>
                <a:gd name="T1" fmla="*/ 76 h 209"/>
                <a:gd name="T2" fmla="*/ 102 w 139"/>
                <a:gd name="T3" fmla="*/ 35 h 209"/>
                <a:gd name="T4" fmla="*/ 70 w 139"/>
                <a:gd name="T5" fmla="*/ 20 h 209"/>
                <a:gd name="T6" fmla="*/ 38 w 139"/>
                <a:gd name="T7" fmla="*/ 35 h 209"/>
                <a:gd name="T8" fmla="*/ 26 w 139"/>
                <a:gd name="T9" fmla="*/ 76 h 209"/>
                <a:gd name="T10" fmla="*/ 38 w 139"/>
                <a:gd name="T11" fmla="*/ 117 h 209"/>
                <a:gd name="T12" fmla="*/ 70 w 139"/>
                <a:gd name="T13" fmla="*/ 132 h 209"/>
                <a:gd name="T14" fmla="*/ 102 w 139"/>
                <a:gd name="T15" fmla="*/ 117 h 209"/>
                <a:gd name="T16" fmla="*/ 113 w 139"/>
                <a:gd name="T17" fmla="*/ 76 h 209"/>
                <a:gd name="T18" fmla="*/ 139 w 139"/>
                <a:gd name="T19" fmla="*/ 134 h 209"/>
                <a:gd name="T20" fmla="*/ 121 w 139"/>
                <a:gd name="T21" fmla="*/ 190 h 209"/>
                <a:gd name="T22" fmla="*/ 67 w 139"/>
                <a:gd name="T23" fmla="*/ 209 h 209"/>
                <a:gd name="T24" fmla="*/ 42 w 139"/>
                <a:gd name="T25" fmla="*/ 207 h 209"/>
                <a:gd name="T26" fmla="*/ 19 w 139"/>
                <a:gd name="T27" fmla="*/ 201 h 209"/>
                <a:gd name="T28" fmla="*/ 19 w 139"/>
                <a:gd name="T29" fmla="*/ 177 h 209"/>
                <a:gd name="T30" fmla="*/ 41 w 139"/>
                <a:gd name="T31" fmla="*/ 186 h 209"/>
                <a:gd name="T32" fmla="*/ 63 w 139"/>
                <a:gd name="T33" fmla="*/ 189 h 209"/>
                <a:gd name="T34" fmla="*/ 101 w 139"/>
                <a:gd name="T35" fmla="*/ 176 h 209"/>
                <a:gd name="T36" fmla="*/ 113 w 139"/>
                <a:gd name="T37" fmla="*/ 138 h 209"/>
                <a:gd name="T38" fmla="*/ 113 w 139"/>
                <a:gd name="T39" fmla="*/ 126 h 209"/>
                <a:gd name="T40" fmla="*/ 93 w 139"/>
                <a:gd name="T41" fmla="*/ 146 h 209"/>
                <a:gd name="T42" fmla="*/ 64 w 139"/>
                <a:gd name="T43" fmla="*/ 152 h 209"/>
                <a:gd name="T44" fmla="*/ 17 w 139"/>
                <a:gd name="T45" fmla="*/ 131 h 209"/>
                <a:gd name="T46" fmla="*/ 0 w 139"/>
                <a:gd name="T47" fmla="*/ 76 h 209"/>
                <a:gd name="T48" fmla="*/ 17 w 139"/>
                <a:gd name="T49" fmla="*/ 21 h 209"/>
                <a:gd name="T50" fmla="*/ 64 w 139"/>
                <a:gd name="T51" fmla="*/ 0 h 209"/>
                <a:gd name="T52" fmla="*/ 93 w 139"/>
                <a:gd name="T53" fmla="*/ 6 h 209"/>
                <a:gd name="T54" fmla="*/ 113 w 139"/>
                <a:gd name="T55" fmla="*/ 26 h 209"/>
                <a:gd name="T56" fmla="*/ 113 w 139"/>
                <a:gd name="T57" fmla="*/ 3 h 209"/>
                <a:gd name="T58" fmla="*/ 139 w 139"/>
                <a:gd name="T59" fmla="*/ 3 h 209"/>
                <a:gd name="T60" fmla="*/ 139 w 139"/>
                <a:gd name="T61" fmla="*/ 1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209">
                  <a:moveTo>
                    <a:pt x="113" y="76"/>
                  </a:moveTo>
                  <a:cubicBezTo>
                    <a:pt x="113" y="58"/>
                    <a:pt x="110" y="45"/>
                    <a:pt x="102" y="35"/>
                  </a:cubicBezTo>
                  <a:cubicBezTo>
                    <a:pt x="94" y="25"/>
                    <a:pt x="84" y="20"/>
                    <a:pt x="70" y="20"/>
                  </a:cubicBezTo>
                  <a:cubicBezTo>
                    <a:pt x="56" y="20"/>
                    <a:pt x="45" y="25"/>
                    <a:pt x="38" y="35"/>
                  </a:cubicBezTo>
                  <a:cubicBezTo>
                    <a:pt x="30" y="45"/>
                    <a:pt x="26" y="58"/>
                    <a:pt x="26" y="76"/>
                  </a:cubicBezTo>
                  <a:cubicBezTo>
                    <a:pt x="26" y="94"/>
                    <a:pt x="30" y="107"/>
                    <a:pt x="38" y="117"/>
                  </a:cubicBezTo>
                  <a:cubicBezTo>
                    <a:pt x="45" y="127"/>
                    <a:pt x="56" y="132"/>
                    <a:pt x="70" y="132"/>
                  </a:cubicBezTo>
                  <a:cubicBezTo>
                    <a:pt x="84" y="132"/>
                    <a:pt x="94" y="127"/>
                    <a:pt x="102" y="117"/>
                  </a:cubicBezTo>
                  <a:cubicBezTo>
                    <a:pt x="110" y="107"/>
                    <a:pt x="113" y="94"/>
                    <a:pt x="113" y="76"/>
                  </a:cubicBezTo>
                  <a:close/>
                  <a:moveTo>
                    <a:pt x="139" y="134"/>
                  </a:moveTo>
                  <a:cubicBezTo>
                    <a:pt x="139" y="159"/>
                    <a:pt x="133" y="178"/>
                    <a:pt x="121" y="190"/>
                  </a:cubicBezTo>
                  <a:cubicBezTo>
                    <a:pt x="110" y="203"/>
                    <a:pt x="92" y="209"/>
                    <a:pt x="67" y="209"/>
                  </a:cubicBezTo>
                  <a:cubicBezTo>
                    <a:pt x="58" y="209"/>
                    <a:pt x="50" y="208"/>
                    <a:pt x="42" y="207"/>
                  </a:cubicBezTo>
                  <a:cubicBezTo>
                    <a:pt x="34" y="206"/>
                    <a:pt x="26" y="204"/>
                    <a:pt x="19" y="201"/>
                  </a:cubicBezTo>
                  <a:lnTo>
                    <a:pt x="19" y="177"/>
                  </a:lnTo>
                  <a:cubicBezTo>
                    <a:pt x="26" y="181"/>
                    <a:pt x="34" y="184"/>
                    <a:pt x="41" y="186"/>
                  </a:cubicBezTo>
                  <a:cubicBezTo>
                    <a:pt x="48" y="188"/>
                    <a:pt x="56" y="189"/>
                    <a:pt x="63" y="189"/>
                  </a:cubicBezTo>
                  <a:cubicBezTo>
                    <a:pt x="80" y="189"/>
                    <a:pt x="93" y="184"/>
                    <a:pt x="101" y="176"/>
                  </a:cubicBezTo>
                  <a:cubicBezTo>
                    <a:pt x="109" y="168"/>
                    <a:pt x="113" y="155"/>
                    <a:pt x="113" y="138"/>
                  </a:cubicBezTo>
                  <a:lnTo>
                    <a:pt x="113" y="126"/>
                  </a:lnTo>
                  <a:cubicBezTo>
                    <a:pt x="108" y="135"/>
                    <a:pt x="101" y="141"/>
                    <a:pt x="93" y="146"/>
                  </a:cubicBezTo>
                  <a:cubicBezTo>
                    <a:pt x="85" y="150"/>
                    <a:pt x="75" y="152"/>
                    <a:pt x="64" y="152"/>
                  </a:cubicBezTo>
                  <a:cubicBezTo>
                    <a:pt x="44" y="152"/>
                    <a:pt x="29" y="145"/>
                    <a:pt x="17" y="131"/>
                  </a:cubicBezTo>
                  <a:cubicBezTo>
                    <a:pt x="6" y="117"/>
                    <a:pt x="0" y="99"/>
                    <a:pt x="0" y="76"/>
                  </a:cubicBezTo>
                  <a:cubicBezTo>
                    <a:pt x="0" y="53"/>
                    <a:pt x="6" y="35"/>
                    <a:pt x="17" y="21"/>
                  </a:cubicBezTo>
                  <a:cubicBezTo>
                    <a:pt x="29" y="7"/>
                    <a:pt x="44" y="0"/>
                    <a:pt x="64" y="0"/>
                  </a:cubicBezTo>
                  <a:cubicBezTo>
                    <a:pt x="75" y="0"/>
                    <a:pt x="85" y="2"/>
                    <a:pt x="93" y="6"/>
                  </a:cubicBezTo>
                  <a:cubicBezTo>
                    <a:pt x="101" y="11"/>
                    <a:pt x="108" y="17"/>
                    <a:pt x="113" y="26"/>
                  </a:cubicBezTo>
                  <a:lnTo>
                    <a:pt x="113" y="3"/>
                  </a:lnTo>
                  <a:lnTo>
                    <a:pt x="139" y="3"/>
                  </a:lnTo>
                  <a:lnTo>
                    <a:pt x="139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A8888BF7-F8B0-44D0-860E-47D1EF151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7315" y="2755754"/>
              <a:ext cx="13094" cy="111294"/>
            </a:xfrm>
            <a:custGeom>
              <a:avLst/>
              <a:gdLst>
                <a:gd name="T0" fmla="*/ 0 w 25"/>
                <a:gd name="T1" fmla="*/ 57 h 206"/>
                <a:gd name="T2" fmla="*/ 25 w 25"/>
                <a:gd name="T3" fmla="*/ 57 h 206"/>
                <a:gd name="T4" fmla="*/ 25 w 25"/>
                <a:gd name="T5" fmla="*/ 206 h 206"/>
                <a:gd name="T6" fmla="*/ 0 w 25"/>
                <a:gd name="T7" fmla="*/ 206 h 206"/>
                <a:gd name="T8" fmla="*/ 0 w 25"/>
                <a:gd name="T9" fmla="*/ 57 h 206"/>
                <a:gd name="T10" fmla="*/ 0 w 25"/>
                <a:gd name="T11" fmla="*/ 0 h 206"/>
                <a:gd name="T12" fmla="*/ 25 w 25"/>
                <a:gd name="T13" fmla="*/ 0 h 206"/>
                <a:gd name="T14" fmla="*/ 25 w 25"/>
                <a:gd name="T15" fmla="*/ 30 h 206"/>
                <a:gd name="T16" fmla="*/ 0 w 25"/>
                <a:gd name="T17" fmla="*/ 30 h 206"/>
                <a:gd name="T18" fmla="*/ 0 w 25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06">
                  <a:moveTo>
                    <a:pt x="0" y="57"/>
                  </a:moveTo>
                  <a:lnTo>
                    <a:pt x="25" y="57"/>
                  </a:lnTo>
                  <a:lnTo>
                    <a:pt x="25" y="206"/>
                  </a:lnTo>
                  <a:lnTo>
                    <a:pt x="0" y="206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182FF658-5D90-4A72-AAE9-AF2B6BD7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214" y="2785870"/>
              <a:ext cx="70705" cy="81179"/>
            </a:xfrm>
            <a:custGeom>
              <a:avLst/>
              <a:gdLst>
                <a:gd name="T0" fmla="*/ 131 w 131"/>
                <a:gd name="T1" fmla="*/ 62 h 152"/>
                <a:gd name="T2" fmla="*/ 131 w 131"/>
                <a:gd name="T3" fmla="*/ 152 h 152"/>
                <a:gd name="T4" fmla="*/ 105 w 131"/>
                <a:gd name="T5" fmla="*/ 152 h 152"/>
                <a:gd name="T6" fmla="*/ 105 w 131"/>
                <a:gd name="T7" fmla="*/ 63 h 152"/>
                <a:gd name="T8" fmla="*/ 97 w 131"/>
                <a:gd name="T9" fmla="*/ 32 h 152"/>
                <a:gd name="T10" fmla="*/ 71 w 131"/>
                <a:gd name="T11" fmla="*/ 21 h 152"/>
                <a:gd name="T12" fmla="*/ 38 w 131"/>
                <a:gd name="T13" fmla="*/ 34 h 152"/>
                <a:gd name="T14" fmla="*/ 26 w 131"/>
                <a:gd name="T15" fmla="*/ 68 h 152"/>
                <a:gd name="T16" fmla="*/ 26 w 131"/>
                <a:gd name="T17" fmla="*/ 152 h 152"/>
                <a:gd name="T18" fmla="*/ 0 w 131"/>
                <a:gd name="T19" fmla="*/ 152 h 152"/>
                <a:gd name="T20" fmla="*/ 0 w 131"/>
                <a:gd name="T21" fmla="*/ 3 h 152"/>
                <a:gd name="T22" fmla="*/ 26 w 131"/>
                <a:gd name="T23" fmla="*/ 3 h 152"/>
                <a:gd name="T24" fmla="*/ 26 w 131"/>
                <a:gd name="T25" fmla="*/ 27 h 152"/>
                <a:gd name="T26" fmla="*/ 48 w 131"/>
                <a:gd name="T27" fmla="*/ 6 h 152"/>
                <a:gd name="T28" fmla="*/ 76 w 131"/>
                <a:gd name="T29" fmla="*/ 0 h 152"/>
                <a:gd name="T30" fmla="*/ 117 w 131"/>
                <a:gd name="T31" fmla="*/ 16 h 152"/>
                <a:gd name="T32" fmla="*/ 131 w 131"/>
                <a:gd name="T33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2">
                  <a:moveTo>
                    <a:pt x="131" y="62"/>
                  </a:moveTo>
                  <a:lnTo>
                    <a:pt x="131" y="152"/>
                  </a:lnTo>
                  <a:lnTo>
                    <a:pt x="105" y="152"/>
                  </a:lnTo>
                  <a:lnTo>
                    <a:pt x="105" y="63"/>
                  </a:lnTo>
                  <a:cubicBezTo>
                    <a:pt x="105" y="49"/>
                    <a:pt x="102" y="39"/>
                    <a:pt x="97" y="32"/>
                  </a:cubicBezTo>
                  <a:cubicBezTo>
                    <a:pt x="91" y="25"/>
                    <a:pt x="82" y="21"/>
                    <a:pt x="71" y="21"/>
                  </a:cubicBezTo>
                  <a:cubicBezTo>
                    <a:pt x="57" y="21"/>
                    <a:pt x="46" y="25"/>
                    <a:pt x="38" y="34"/>
                  </a:cubicBezTo>
                  <a:cubicBezTo>
                    <a:pt x="30" y="42"/>
                    <a:pt x="26" y="54"/>
                    <a:pt x="26" y="68"/>
                  </a:cubicBezTo>
                  <a:lnTo>
                    <a:pt x="26" y="152"/>
                  </a:lnTo>
                  <a:lnTo>
                    <a:pt x="0" y="152"/>
                  </a:lnTo>
                  <a:lnTo>
                    <a:pt x="0" y="3"/>
                  </a:lnTo>
                  <a:lnTo>
                    <a:pt x="26" y="3"/>
                  </a:lnTo>
                  <a:lnTo>
                    <a:pt x="26" y="27"/>
                  </a:lnTo>
                  <a:cubicBezTo>
                    <a:pt x="32" y="18"/>
                    <a:pt x="39" y="11"/>
                    <a:pt x="48" y="6"/>
                  </a:cubicBezTo>
                  <a:cubicBezTo>
                    <a:pt x="56" y="2"/>
                    <a:pt x="66" y="0"/>
                    <a:pt x="76" y="0"/>
                  </a:cubicBezTo>
                  <a:cubicBezTo>
                    <a:pt x="94" y="0"/>
                    <a:pt x="108" y="5"/>
                    <a:pt x="117" y="16"/>
                  </a:cubicBezTo>
                  <a:cubicBezTo>
                    <a:pt x="126" y="26"/>
                    <a:pt x="131" y="42"/>
                    <a:pt x="131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5D6D6F85-A013-4EFB-853D-131059AB5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178" y="2785870"/>
              <a:ext cx="70705" cy="83798"/>
            </a:xfrm>
            <a:custGeom>
              <a:avLst/>
              <a:gdLst>
                <a:gd name="T0" fmla="*/ 81 w 132"/>
                <a:gd name="T1" fmla="*/ 77 h 156"/>
                <a:gd name="T2" fmla="*/ 38 w 132"/>
                <a:gd name="T3" fmla="*/ 84 h 156"/>
                <a:gd name="T4" fmla="*/ 26 w 132"/>
                <a:gd name="T5" fmla="*/ 107 h 156"/>
                <a:gd name="T6" fmla="*/ 35 w 132"/>
                <a:gd name="T7" fmla="*/ 128 h 156"/>
                <a:gd name="T8" fmla="*/ 59 w 132"/>
                <a:gd name="T9" fmla="*/ 136 h 156"/>
                <a:gd name="T10" fmla="*/ 93 w 132"/>
                <a:gd name="T11" fmla="*/ 121 h 156"/>
                <a:gd name="T12" fmla="*/ 106 w 132"/>
                <a:gd name="T13" fmla="*/ 83 h 156"/>
                <a:gd name="T14" fmla="*/ 106 w 132"/>
                <a:gd name="T15" fmla="*/ 77 h 156"/>
                <a:gd name="T16" fmla="*/ 81 w 132"/>
                <a:gd name="T17" fmla="*/ 77 h 156"/>
                <a:gd name="T18" fmla="*/ 132 w 132"/>
                <a:gd name="T19" fmla="*/ 67 h 156"/>
                <a:gd name="T20" fmla="*/ 132 w 132"/>
                <a:gd name="T21" fmla="*/ 152 h 156"/>
                <a:gd name="T22" fmla="*/ 106 w 132"/>
                <a:gd name="T23" fmla="*/ 152 h 156"/>
                <a:gd name="T24" fmla="*/ 106 w 132"/>
                <a:gd name="T25" fmla="*/ 130 h 156"/>
                <a:gd name="T26" fmla="*/ 84 w 132"/>
                <a:gd name="T27" fmla="*/ 150 h 156"/>
                <a:gd name="T28" fmla="*/ 52 w 132"/>
                <a:gd name="T29" fmla="*/ 156 h 156"/>
                <a:gd name="T30" fmla="*/ 14 w 132"/>
                <a:gd name="T31" fmla="*/ 143 h 156"/>
                <a:gd name="T32" fmla="*/ 0 w 132"/>
                <a:gd name="T33" fmla="*/ 109 h 156"/>
                <a:gd name="T34" fmla="*/ 18 w 132"/>
                <a:gd name="T35" fmla="*/ 71 h 156"/>
                <a:gd name="T36" fmla="*/ 70 w 132"/>
                <a:gd name="T37" fmla="*/ 58 h 156"/>
                <a:gd name="T38" fmla="*/ 106 w 132"/>
                <a:gd name="T39" fmla="*/ 58 h 156"/>
                <a:gd name="T40" fmla="*/ 106 w 132"/>
                <a:gd name="T41" fmla="*/ 56 h 156"/>
                <a:gd name="T42" fmla="*/ 94 w 132"/>
                <a:gd name="T43" fmla="*/ 30 h 156"/>
                <a:gd name="T44" fmla="*/ 62 w 132"/>
                <a:gd name="T45" fmla="*/ 21 h 156"/>
                <a:gd name="T46" fmla="*/ 36 w 132"/>
                <a:gd name="T47" fmla="*/ 24 h 156"/>
                <a:gd name="T48" fmla="*/ 12 w 132"/>
                <a:gd name="T49" fmla="*/ 33 h 156"/>
                <a:gd name="T50" fmla="*/ 12 w 132"/>
                <a:gd name="T51" fmla="*/ 10 h 156"/>
                <a:gd name="T52" fmla="*/ 39 w 132"/>
                <a:gd name="T53" fmla="*/ 2 h 156"/>
                <a:gd name="T54" fmla="*/ 65 w 132"/>
                <a:gd name="T55" fmla="*/ 0 h 156"/>
                <a:gd name="T56" fmla="*/ 115 w 132"/>
                <a:gd name="T57" fmla="*/ 17 h 156"/>
                <a:gd name="T58" fmla="*/ 132 w 132"/>
                <a:gd name="T59" fmla="*/ 6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56">
                  <a:moveTo>
                    <a:pt x="81" y="77"/>
                  </a:moveTo>
                  <a:cubicBezTo>
                    <a:pt x="60" y="77"/>
                    <a:pt x="46" y="80"/>
                    <a:pt x="38" y="84"/>
                  </a:cubicBezTo>
                  <a:cubicBezTo>
                    <a:pt x="30" y="89"/>
                    <a:pt x="26" y="96"/>
                    <a:pt x="26" y="107"/>
                  </a:cubicBezTo>
                  <a:cubicBezTo>
                    <a:pt x="26" y="116"/>
                    <a:pt x="29" y="123"/>
                    <a:pt x="35" y="128"/>
                  </a:cubicBezTo>
                  <a:cubicBezTo>
                    <a:pt x="41" y="133"/>
                    <a:pt x="49" y="136"/>
                    <a:pt x="59" y="136"/>
                  </a:cubicBezTo>
                  <a:cubicBezTo>
                    <a:pt x="73" y="136"/>
                    <a:pt x="85" y="131"/>
                    <a:pt x="93" y="121"/>
                  </a:cubicBezTo>
                  <a:cubicBezTo>
                    <a:pt x="102" y="112"/>
                    <a:pt x="106" y="99"/>
                    <a:pt x="106" y="83"/>
                  </a:cubicBezTo>
                  <a:lnTo>
                    <a:pt x="106" y="77"/>
                  </a:lnTo>
                  <a:lnTo>
                    <a:pt x="81" y="77"/>
                  </a:lnTo>
                  <a:close/>
                  <a:moveTo>
                    <a:pt x="132" y="67"/>
                  </a:moveTo>
                  <a:lnTo>
                    <a:pt x="132" y="152"/>
                  </a:lnTo>
                  <a:lnTo>
                    <a:pt x="106" y="152"/>
                  </a:lnTo>
                  <a:lnTo>
                    <a:pt x="106" y="130"/>
                  </a:lnTo>
                  <a:cubicBezTo>
                    <a:pt x="100" y="139"/>
                    <a:pt x="93" y="145"/>
                    <a:pt x="84" y="150"/>
                  </a:cubicBezTo>
                  <a:cubicBezTo>
                    <a:pt x="76" y="154"/>
                    <a:pt x="65" y="156"/>
                    <a:pt x="52" y="156"/>
                  </a:cubicBezTo>
                  <a:cubicBezTo>
                    <a:pt x="36" y="156"/>
                    <a:pt x="24" y="152"/>
                    <a:pt x="14" y="143"/>
                  </a:cubicBezTo>
                  <a:cubicBezTo>
                    <a:pt x="5" y="135"/>
                    <a:pt x="0" y="123"/>
                    <a:pt x="0" y="109"/>
                  </a:cubicBezTo>
                  <a:cubicBezTo>
                    <a:pt x="0" y="92"/>
                    <a:pt x="6" y="80"/>
                    <a:pt x="18" y="71"/>
                  </a:cubicBezTo>
                  <a:cubicBezTo>
                    <a:pt x="29" y="63"/>
                    <a:pt x="47" y="58"/>
                    <a:pt x="70" y="58"/>
                  </a:cubicBezTo>
                  <a:lnTo>
                    <a:pt x="106" y="58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7" y="24"/>
                    <a:pt x="76" y="21"/>
                    <a:pt x="62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7" y="26"/>
                    <a:pt x="19" y="29"/>
                    <a:pt x="12" y="33"/>
                  </a:cubicBezTo>
                  <a:lnTo>
                    <a:pt x="12" y="10"/>
                  </a:lnTo>
                  <a:cubicBezTo>
                    <a:pt x="21" y="7"/>
                    <a:pt x="30" y="4"/>
                    <a:pt x="39" y="2"/>
                  </a:cubicBezTo>
                  <a:cubicBezTo>
                    <a:pt x="48" y="1"/>
                    <a:pt x="56" y="0"/>
                    <a:pt x="65" y="0"/>
                  </a:cubicBezTo>
                  <a:cubicBezTo>
                    <a:pt x="87" y="0"/>
                    <a:pt x="104" y="5"/>
                    <a:pt x="115" y="17"/>
                  </a:cubicBezTo>
                  <a:cubicBezTo>
                    <a:pt x="126" y="28"/>
                    <a:pt x="132" y="45"/>
                    <a:pt x="132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Rectangle 61">
              <a:extLst>
                <a:ext uri="{FF2B5EF4-FFF2-40B4-BE49-F238E27FC236}">
                  <a16:creationId xmlns:a16="http://schemas.microsoft.com/office/drawing/2014/main" id="{B090CB00-32F8-4E3B-90EB-13BEE653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378" y="2755754"/>
              <a:ext cx="14403" cy="1112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707AF3E8-14BA-475B-B191-ED6203CA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24" y="2755755"/>
              <a:ext cx="34043" cy="130934"/>
            </a:xfrm>
            <a:custGeom>
              <a:avLst/>
              <a:gdLst>
                <a:gd name="T0" fmla="*/ 64 w 64"/>
                <a:gd name="T1" fmla="*/ 0 h 242"/>
                <a:gd name="T2" fmla="*/ 37 w 64"/>
                <a:gd name="T3" fmla="*/ 60 h 242"/>
                <a:gd name="T4" fmla="*/ 28 w 64"/>
                <a:gd name="T5" fmla="*/ 121 h 242"/>
                <a:gd name="T6" fmla="*/ 37 w 64"/>
                <a:gd name="T7" fmla="*/ 182 h 242"/>
                <a:gd name="T8" fmla="*/ 64 w 64"/>
                <a:gd name="T9" fmla="*/ 242 h 242"/>
                <a:gd name="T10" fmla="*/ 42 w 64"/>
                <a:gd name="T11" fmla="*/ 242 h 242"/>
                <a:gd name="T12" fmla="*/ 11 w 64"/>
                <a:gd name="T13" fmla="*/ 181 h 242"/>
                <a:gd name="T14" fmla="*/ 0 w 64"/>
                <a:gd name="T15" fmla="*/ 121 h 242"/>
                <a:gd name="T16" fmla="*/ 11 w 64"/>
                <a:gd name="T17" fmla="*/ 61 h 242"/>
                <a:gd name="T18" fmla="*/ 42 w 64"/>
                <a:gd name="T19" fmla="*/ 0 h 242"/>
                <a:gd name="T20" fmla="*/ 64 w 64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2">
                  <a:moveTo>
                    <a:pt x="64" y="0"/>
                  </a:moveTo>
                  <a:cubicBezTo>
                    <a:pt x="52" y="20"/>
                    <a:pt x="43" y="40"/>
                    <a:pt x="37" y="60"/>
                  </a:cubicBezTo>
                  <a:cubicBezTo>
                    <a:pt x="31" y="80"/>
                    <a:pt x="28" y="100"/>
                    <a:pt x="28" y="121"/>
                  </a:cubicBezTo>
                  <a:cubicBezTo>
                    <a:pt x="28" y="141"/>
                    <a:pt x="31" y="162"/>
                    <a:pt x="37" y="182"/>
                  </a:cubicBezTo>
                  <a:cubicBezTo>
                    <a:pt x="43" y="202"/>
                    <a:pt x="52" y="222"/>
                    <a:pt x="64" y="242"/>
                  </a:cubicBezTo>
                  <a:lnTo>
                    <a:pt x="42" y="242"/>
                  </a:lnTo>
                  <a:cubicBezTo>
                    <a:pt x="28" y="221"/>
                    <a:pt x="18" y="201"/>
                    <a:pt x="11" y="181"/>
                  </a:cubicBezTo>
                  <a:cubicBezTo>
                    <a:pt x="4" y="161"/>
                    <a:pt x="0" y="141"/>
                    <a:pt x="0" y="121"/>
                  </a:cubicBezTo>
                  <a:cubicBezTo>
                    <a:pt x="0" y="101"/>
                    <a:pt x="4" y="81"/>
                    <a:pt x="11" y="61"/>
                  </a:cubicBezTo>
                  <a:cubicBezTo>
                    <a:pt x="18" y="41"/>
                    <a:pt x="28" y="21"/>
                    <a:pt x="42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5E2088C7-54B6-4E96-9829-ADF6C1E95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953" y="2755754"/>
              <a:ext cx="70705" cy="111294"/>
            </a:xfrm>
            <a:custGeom>
              <a:avLst/>
              <a:gdLst>
                <a:gd name="T0" fmla="*/ 130 w 130"/>
                <a:gd name="T1" fmla="*/ 116 h 206"/>
                <a:gd name="T2" fmla="*/ 130 w 130"/>
                <a:gd name="T3" fmla="*/ 206 h 206"/>
                <a:gd name="T4" fmla="*/ 105 w 130"/>
                <a:gd name="T5" fmla="*/ 206 h 206"/>
                <a:gd name="T6" fmla="*/ 105 w 130"/>
                <a:gd name="T7" fmla="*/ 117 h 206"/>
                <a:gd name="T8" fmla="*/ 96 w 130"/>
                <a:gd name="T9" fmla="*/ 86 h 206"/>
                <a:gd name="T10" fmla="*/ 70 w 130"/>
                <a:gd name="T11" fmla="*/ 75 h 206"/>
                <a:gd name="T12" fmla="*/ 38 w 130"/>
                <a:gd name="T13" fmla="*/ 88 h 206"/>
                <a:gd name="T14" fmla="*/ 26 w 130"/>
                <a:gd name="T15" fmla="*/ 122 h 206"/>
                <a:gd name="T16" fmla="*/ 26 w 130"/>
                <a:gd name="T17" fmla="*/ 206 h 206"/>
                <a:gd name="T18" fmla="*/ 0 w 130"/>
                <a:gd name="T19" fmla="*/ 206 h 206"/>
                <a:gd name="T20" fmla="*/ 0 w 130"/>
                <a:gd name="T21" fmla="*/ 0 h 206"/>
                <a:gd name="T22" fmla="*/ 26 w 130"/>
                <a:gd name="T23" fmla="*/ 0 h 206"/>
                <a:gd name="T24" fmla="*/ 26 w 130"/>
                <a:gd name="T25" fmla="*/ 81 h 206"/>
                <a:gd name="T26" fmla="*/ 47 w 130"/>
                <a:gd name="T27" fmla="*/ 60 h 206"/>
                <a:gd name="T28" fmla="*/ 76 w 130"/>
                <a:gd name="T29" fmla="*/ 54 h 206"/>
                <a:gd name="T30" fmla="*/ 116 w 130"/>
                <a:gd name="T31" fmla="*/ 70 h 206"/>
                <a:gd name="T32" fmla="*/ 130 w 130"/>
                <a:gd name="T33" fmla="*/ 11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06">
                  <a:moveTo>
                    <a:pt x="130" y="116"/>
                  </a:moveTo>
                  <a:lnTo>
                    <a:pt x="130" y="206"/>
                  </a:lnTo>
                  <a:lnTo>
                    <a:pt x="105" y="206"/>
                  </a:lnTo>
                  <a:lnTo>
                    <a:pt x="105" y="117"/>
                  </a:lnTo>
                  <a:cubicBezTo>
                    <a:pt x="105" y="103"/>
                    <a:pt x="102" y="93"/>
                    <a:pt x="96" y="86"/>
                  </a:cubicBezTo>
                  <a:cubicBezTo>
                    <a:pt x="90" y="79"/>
                    <a:pt x="82" y="75"/>
                    <a:pt x="70" y="75"/>
                  </a:cubicBezTo>
                  <a:cubicBezTo>
                    <a:pt x="56" y="75"/>
                    <a:pt x="46" y="79"/>
                    <a:pt x="38" y="88"/>
                  </a:cubicBezTo>
                  <a:cubicBezTo>
                    <a:pt x="30" y="96"/>
                    <a:pt x="26" y="108"/>
                    <a:pt x="26" y="122"/>
                  </a:cubicBezTo>
                  <a:lnTo>
                    <a:pt x="26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1"/>
                  </a:lnTo>
                  <a:cubicBezTo>
                    <a:pt x="32" y="72"/>
                    <a:pt x="39" y="65"/>
                    <a:pt x="47" y="60"/>
                  </a:cubicBezTo>
                  <a:cubicBezTo>
                    <a:pt x="55" y="56"/>
                    <a:pt x="65" y="54"/>
                    <a:pt x="76" y="54"/>
                  </a:cubicBezTo>
                  <a:cubicBezTo>
                    <a:pt x="94" y="54"/>
                    <a:pt x="107" y="59"/>
                    <a:pt x="116" y="70"/>
                  </a:cubicBezTo>
                  <a:cubicBezTo>
                    <a:pt x="126" y="80"/>
                    <a:pt x="130" y="96"/>
                    <a:pt x="130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64">
              <a:extLst>
                <a:ext uri="{FF2B5EF4-FFF2-40B4-BE49-F238E27FC236}">
                  <a16:creationId xmlns:a16="http://schemas.microsoft.com/office/drawing/2014/main" id="{EF6A0262-737E-4539-8CF7-CD8AC0F4E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607" y="2785870"/>
              <a:ext cx="78561" cy="83798"/>
            </a:xfrm>
            <a:custGeom>
              <a:avLst/>
              <a:gdLst>
                <a:gd name="T0" fmla="*/ 144 w 144"/>
                <a:gd name="T1" fmla="*/ 72 h 156"/>
                <a:gd name="T2" fmla="*/ 144 w 144"/>
                <a:gd name="T3" fmla="*/ 84 h 156"/>
                <a:gd name="T4" fmla="*/ 27 w 144"/>
                <a:gd name="T5" fmla="*/ 84 h 156"/>
                <a:gd name="T6" fmla="*/ 43 w 144"/>
                <a:gd name="T7" fmla="*/ 122 h 156"/>
                <a:gd name="T8" fmla="*/ 83 w 144"/>
                <a:gd name="T9" fmla="*/ 135 h 156"/>
                <a:gd name="T10" fmla="*/ 111 w 144"/>
                <a:gd name="T11" fmla="*/ 132 h 156"/>
                <a:gd name="T12" fmla="*/ 138 w 144"/>
                <a:gd name="T13" fmla="*/ 122 h 156"/>
                <a:gd name="T14" fmla="*/ 138 w 144"/>
                <a:gd name="T15" fmla="*/ 145 h 156"/>
                <a:gd name="T16" fmla="*/ 110 w 144"/>
                <a:gd name="T17" fmla="*/ 153 h 156"/>
                <a:gd name="T18" fmla="*/ 81 w 144"/>
                <a:gd name="T19" fmla="*/ 156 h 156"/>
                <a:gd name="T20" fmla="*/ 22 w 144"/>
                <a:gd name="T21" fmla="*/ 135 h 156"/>
                <a:gd name="T22" fmla="*/ 0 w 144"/>
                <a:gd name="T23" fmla="*/ 79 h 156"/>
                <a:gd name="T24" fmla="*/ 21 w 144"/>
                <a:gd name="T25" fmla="*/ 21 h 156"/>
                <a:gd name="T26" fmla="*/ 77 w 144"/>
                <a:gd name="T27" fmla="*/ 0 h 156"/>
                <a:gd name="T28" fmla="*/ 126 w 144"/>
                <a:gd name="T29" fmla="*/ 19 h 156"/>
                <a:gd name="T30" fmla="*/ 144 w 144"/>
                <a:gd name="T31" fmla="*/ 72 h 156"/>
                <a:gd name="T32" fmla="*/ 119 w 144"/>
                <a:gd name="T33" fmla="*/ 65 h 156"/>
                <a:gd name="T34" fmla="*/ 107 w 144"/>
                <a:gd name="T35" fmla="*/ 33 h 156"/>
                <a:gd name="T36" fmla="*/ 77 w 144"/>
                <a:gd name="T37" fmla="*/ 21 h 156"/>
                <a:gd name="T38" fmla="*/ 43 w 144"/>
                <a:gd name="T39" fmla="*/ 32 h 156"/>
                <a:gd name="T40" fmla="*/ 28 w 144"/>
                <a:gd name="T41" fmla="*/ 65 h 156"/>
                <a:gd name="T42" fmla="*/ 119 w 144"/>
                <a:gd name="T43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56">
                  <a:moveTo>
                    <a:pt x="144" y="72"/>
                  </a:moveTo>
                  <a:lnTo>
                    <a:pt x="144" y="84"/>
                  </a:lnTo>
                  <a:lnTo>
                    <a:pt x="27" y="84"/>
                  </a:lnTo>
                  <a:cubicBezTo>
                    <a:pt x="28" y="100"/>
                    <a:pt x="33" y="113"/>
                    <a:pt x="43" y="122"/>
                  </a:cubicBezTo>
                  <a:cubicBezTo>
                    <a:pt x="52" y="131"/>
                    <a:pt x="66" y="135"/>
                    <a:pt x="83" y="135"/>
                  </a:cubicBezTo>
                  <a:cubicBezTo>
                    <a:pt x="92" y="135"/>
                    <a:pt x="102" y="134"/>
                    <a:pt x="111" y="132"/>
                  </a:cubicBezTo>
                  <a:cubicBezTo>
                    <a:pt x="120" y="130"/>
                    <a:pt x="129" y="126"/>
                    <a:pt x="138" y="122"/>
                  </a:cubicBezTo>
                  <a:lnTo>
                    <a:pt x="138" y="145"/>
                  </a:lnTo>
                  <a:cubicBezTo>
                    <a:pt x="129" y="148"/>
                    <a:pt x="120" y="151"/>
                    <a:pt x="110" y="153"/>
                  </a:cubicBezTo>
                  <a:cubicBezTo>
                    <a:pt x="101" y="155"/>
                    <a:pt x="91" y="156"/>
                    <a:pt x="81" y="156"/>
                  </a:cubicBezTo>
                  <a:cubicBezTo>
                    <a:pt x="56" y="156"/>
                    <a:pt x="37" y="149"/>
                    <a:pt x="22" y="135"/>
                  </a:cubicBezTo>
                  <a:cubicBezTo>
                    <a:pt x="8" y="122"/>
                    <a:pt x="0" y="103"/>
                    <a:pt x="0" y="79"/>
                  </a:cubicBezTo>
                  <a:cubicBezTo>
                    <a:pt x="0" y="55"/>
                    <a:pt x="7" y="36"/>
                    <a:pt x="21" y="21"/>
                  </a:cubicBezTo>
                  <a:cubicBezTo>
                    <a:pt x="35" y="7"/>
                    <a:pt x="53" y="0"/>
                    <a:pt x="77" y="0"/>
                  </a:cubicBezTo>
                  <a:cubicBezTo>
                    <a:pt x="97" y="0"/>
                    <a:pt x="114" y="6"/>
                    <a:pt x="126" y="19"/>
                  </a:cubicBezTo>
                  <a:cubicBezTo>
                    <a:pt x="138" y="32"/>
                    <a:pt x="144" y="50"/>
                    <a:pt x="144" y="72"/>
                  </a:cubicBezTo>
                  <a:close/>
                  <a:moveTo>
                    <a:pt x="119" y="65"/>
                  </a:moveTo>
                  <a:cubicBezTo>
                    <a:pt x="119" y="51"/>
                    <a:pt x="115" y="40"/>
                    <a:pt x="107" y="33"/>
                  </a:cubicBezTo>
                  <a:cubicBezTo>
                    <a:pt x="100" y="25"/>
                    <a:pt x="89" y="21"/>
                    <a:pt x="77" y="21"/>
                  </a:cubicBezTo>
                  <a:cubicBezTo>
                    <a:pt x="63" y="21"/>
                    <a:pt x="51" y="24"/>
                    <a:pt x="43" y="32"/>
                  </a:cubicBezTo>
                  <a:cubicBezTo>
                    <a:pt x="34" y="40"/>
                    <a:pt x="29" y="51"/>
                    <a:pt x="28" y="65"/>
                  </a:cubicBezTo>
                  <a:lnTo>
                    <a:pt x="119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5E31C9A9-5641-4073-AA36-3EBD94527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8190" y="2785870"/>
              <a:ext cx="70705" cy="83798"/>
            </a:xfrm>
            <a:custGeom>
              <a:avLst/>
              <a:gdLst>
                <a:gd name="T0" fmla="*/ 80 w 131"/>
                <a:gd name="T1" fmla="*/ 77 h 156"/>
                <a:gd name="T2" fmla="*/ 37 w 131"/>
                <a:gd name="T3" fmla="*/ 84 h 156"/>
                <a:gd name="T4" fmla="*/ 25 w 131"/>
                <a:gd name="T5" fmla="*/ 107 h 156"/>
                <a:gd name="T6" fmla="*/ 34 w 131"/>
                <a:gd name="T7" fmla="*/ 128 h 156"/>
                <a:gd name="T8" fmla="*/ 59 w 131"/>
                <a:gd name="T9" fmla="*/ 136 h 156"/>
                <a:gd name="T10" fmla="*/ 93 w 131"/>
                <a:gd name="T11" fmla="*/ 121 h 156"/>
                <a:gd name="T12" fmla="*/ 105 w 131"/>
                <a:gd name="T13" fmla="*/ 83 h 156"/>
                <a:gd name="T14" fmla="*/ 105 w 131"/>
                <a:gd name="T15" fmla="*/ 77 h 156"/>
                <a:gd name="T16" fmla="*/ 80 w 131"/>
                <a:gd name="T17" fmla="*/ 77 h 156"/>
                <a:gd name="T18" fmla="*/ 131 w 131"/>
                <a:gd name="T19" fmla="*/ 67 h 156"/>
                <a:gd name="T20" fmla="*/ 131 w 131"/>
                <a:gd name="T21" fmla="*/ 152 h 156"/>
                <a:gd name="T22" fmla="*/ 105 w 131"/>
                <a:gd name="T23" fmla="*/ 152 h 156"/>
                <a:gd name="T24" fmla="*/ 105 w 131"/>
                <a:gd name="T25" fmla="*/ 130 h 156"/>
                <a:gd name="T26" fmla="*/ 84 w 131"/>
                <a:gd name="T27" fmla="*/ 150 h 156"/>
                <a:gd name="T28" fmla="*/ 52 w 131"/>
                <a:gd name="T29" fmla="*/ 156 h 156"/>
                <a:gd name="T30" fmla="*/ 14 w 131"/>
                <a:gd name="T31" fmla="*/ 143 h 156"/>
                <a:gd name="T32" fmla="*/ 0 w 131"/>
                <a:gd name="T33" fmla="*/ 109 h 156"/>
                <a:gd name="T34" fmla="*/ 17 w 131"/>
                <a:gd name="T35" fmla="*/ 71 h 156"/>
                <a:gd name="T36" fmla="*/ 70 w 131"/>
                <a:gd name="T37" fmla="*/ 58 h 156"/>
                <a:gd name="T38" fmla="*/ 105 w 131"/>
                <a:gd name="T39" fmla="*/ 58 h 156"/>
                <a:gd name="T40" fmla="*/ 105 w 131"/>
                <a:gd name="T41" fmla="*/ 56 h 156"/>
                <a:gd name="T42" fmla="*/ 94 w 131"/>
                <a:gd name="T43" fmla="*/ 30 h 156"/>
                <a:gd name="T44" fmla="*/ 61 w 131"/>
                <a:gd name="T45" fmla="*/ 21 h 156"/>
                <a:gd name="T46" fmla="*/ 35 w 131"/>
                <a:gd name="T47" fmla="*/ 24 h 156"/>
                <a:gd name="T48" fmla="*/ 11 w 131"/>
                <a:gd name="T49" fmla="*/ 33 h 156"/>
                <a:gd name="T50" fmla="*/ 11 w 131"/>
                <a:gd name="T51" fmla="*/ 10 h 156"/>
                <a:gd name="T52" fmla="*/ 38 w 131"/>
                <a:gd name="T53" fmla="*/ 2 h 156"/>
                <a:gd name="T54" fmla="*/ 64 w 131"/>
                <a:gd name="T55" fmla="*/ 0 h 156"/>
                <a:gd name="T56" fmla="*/ 114 w 131"/>
                <a:gd name="T57" fmla="*/ 17 h 156"/>
                <a:gd name="T58" fmla="*/ 131 w 131"/>
                <a:gd name="T59" fmla="*/ 6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56">
                  <a:moveTo>
                    <a:pt x="80" y="77"/>
                  </a:moveTo>
                  <a:cubicBezTo>
                    <a:pt x="59" y="77"/>
                    <a:pt x="45" y="80"/>
                    <a:pt x="37" y="84"/>
                  </a:cubicBezTo>
                  <a:cubicBezTo>
                    <a:pt x="29" y="89"/>
                    <a:pt x="25" y="96"/>
                    <a:pt x="25" y="107"/>
                  </a:cubicBezTo>
                  <a:cubicBezTo>
                    <a:pt x="25" y="116"/>
                    <a:pt x="28" y="123"/>
                    <a:pt x="34" y="128"/>
                  </a:cubicBezTo>
                  <a:cubicBezTo>
                    <a:pt x="40" y="133"/>
                    <a:pt x="48" y="136"/>
                    <a:pt x="59" y="136"/>
                  </a:cubicBezTo>
                  <a:cubicBezTo>
                    <a:pt x="73" y="136"/>
                    <a:pt x="84" y="131"/>
                    <a:pt x="93" y="121"/>
                  </a:cubicBezTo>
                  <a:cubicBezTo>
                    <a:pt x="101" y="112"/>
                    <a:pt x="105" y="99"/>
                    <a:pt x="105" y="83"/>
                  </a:cubicBezTo>
                  <a:lnTo>
                    <a:pt x="105" y="77"/>
                  </a:lnTo>
                  <a:lnTo>
                    <a:pt x="80" y="77"/>
                  </a:lnTo>
                  <a:close/>
                  <a:moveTo>
                    <a:pt x="131" y="67"/>
                  </a:moveTo>
                  <a:lnTo>
                    <a:pt x="131" y="152"/>
                  </a:lnTo>
                  <a:lnTo>
                    <a:pt x="105" y="152"/>
                  </a:lnTo>
                  <a:lnTo>
                    <a:pt x="105" y="130"/>
                  </a:lnTo>
                  <a:cubicBezTo>
                    <a:pt x="100" y="139"/>
                    <a:pt x="92" y="145"/>
                    <a:pt x="84" y="150"/>
                  </a:cubicBezTo>
                  <a:cubicBezTo>
                    <a:pt x="75" y="154"/>
                    <a:pt x="64" y="156"/>
                    <a:pt x="52" y="156"/>
                  </a:cubicBezTo>
                  <a:cubicBezTo>
                    <a:pt x="36" y="156"/>
                    <a:pt x="23" y="152"/>
                    <a:pt x="14" y="143"/>
                  </a:cubicBezTo>
                  <a:cubicBezTo>
                    <a:pt x="4" y="135"/>
                    <a:pt x="0" y="123"/>
                    <a:pt x="0" y="109"/>
                  </a:cubicBezTo>
                  <a:cubicBezTo>
                    <a:pt x="0" y="92"/>
                    <a:pt x="6" y="80"/>
                    <a:pt x="17" y="71"/>
                  </a:cubicBezTo>
                  <a:cubicBezTo>
                    <a:pt x="29" y="63"/>
                    <a:pt x="46" y="58"/>
                    <a:pt x="70" y="58"/>
                  </a:cubicBezTo>
                  <a:lnTo>
                    <a:pt x="105" y="58"/>
                  </a:lnTo>
                  <a:lnTo>
                    <a:pt x="105" y="56"/>
                  </a:lnTo>
                  <a:cubicBezTo>
                    <a:pt x="105" y="45"/>
                    <a:pt x="102" y="36"/>
                    <a:pt x="94" y="30"/>
                  </a:cubicBezTo>
                  <a:cubicBezTo>
                    <a:pt x="86" y="24"/>
                    <a:pt x="75" y="21"/>
                    <a:pt x="61" y="21"/>
                  </a:cubicBezTo>
                  <a:cubicBezTo>
                    <a:pt x="52" y="21"/>
                    <a:pt x="44" y="22"/>
                    <a:pt x="35" y="24"/>
                  </a:cubicBezTo>
                  <a:cubicBezTo>
                    <a:pt x="27" y="26"/>
                    <a:pt x="19" y="29"/>
                    <a:pt x="11" y="33"/>
                  </a:cubicBezTo>
                  <a:lnTo>
                    <a:pt x="11" y="10"/>
                  </a:lnTo>
                  <a:cubicBezTo>
                    <a:pt x="20" y="7"/>
                    <a:pt x="29" y="4"/>
                    <a:pt x="38" y="2"/>
                  </a:cubicBezTo>
                  <a:cubicBezTo>
                    <a:pt x="47" y="1"/>
                    <a:pt x="56" y="0"/>
                    <a:pt x="64" y="0"/>
                  </a:cubicBezTo>
                  <a:cubicBezTo>
                    <a:pt x="86" y="0"/>
                    <a:pt x="103" y="5"/>
                    <a:pt x="114" y="17"/>
                  </a:cubicBezTo>
                  <a:cubicBezTo>
                    <a:pt x="125" y="28"/>
                    <a:pt x="131" y="45"/>
                    <a:pt x="13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5B0EA87F-1A02-4583-BA4B-664694734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153" y="2755754"/>
              <a:ext cx="75942" cy="113913"/>
            </a:xfrm>
            <a:custGeom>
              <a:avLst/>
              <a:gdLst>
                <a:gd name="T0" fmla="*/ 113 w 139"/>
                <a:gd name="T1" fmla="*/ 80 h 210"/>
                <a:gd name="T2" fmla="*/ 113 w 139"/>
                <a:gd name="T3" fmla="*/ 0 h 210"/>
                <a:gd name="T4" fmla="*/ 139 w 139"/>
                <a:gd name="T5" fmla="*/ 0 h 210"/>
                <a:gd name="T6" fmla="*/ 139 w 139"/>
                <a:gd name="T7" fmla="*/ 206 h 210"/>
                <a:gd name="T8" fmla="*/ 113 w 139"/>
                <a:gd name="T9" fmla="*/ 206 h 210"/>
                <a:gd name="T10" fmla="*/ 113 w 139"/>
                <a:gd name="T11" fmla="*/ 184 h 210"/>
                <a:gd name="T12" fmla="*/ 93 w 139"/>
                <a:gd name="T13" fmla="*/ 204 h 210"/>
                <a:gd name="T14" fmla="*/ 63 w 139"/>
                <a:gd name="T15" fmla="*/ 210 h 210"/>
                <a:gd name="T16" fmla="*/ 17 w 139"/>
                <a:gd name="T17" fmla="*/ 189 h 210"/>
                <a:gd name="T18" fmla="*/ 0 w 139"/>
                <a:gd name="T19" fmla="*/ 132 h 210"/>
                <a:gd name="T20" fmla="*/ 17 w 139"/>
                <a:gd name="T21" fmla="*/ 75 h 210"/>
                <a:gd name="T22" fmla="*/ 63 w 139"/>
                <a:gd name="T23" fmla="*/ 54 h 210"/>
                <a:gd name="T24" fmla="*/ 93 w 139"/>
                <a:gd name="T25" fmla="*/ 60 h 210"/>
                <a:gd name="T26" fmla="*/ 113 w 139"/>
                <a:gd name="T27" fmla="*/ 80 h 210"/>
                <a:gd name="T28" fmla="*/ 26 w 139"/>
                <a:gd name="T29" fmla="*/ 132 h 210"/>
                <a:gd name="T30" fmla="*/ 38 w 139"/>
                <a:gd name="T31" fmla="*/ 174 h 210"/>
                <a:gd name="T32" fmla="*/ 70 w 139"/>
                <a:gd name="T33" fmla="*/ 190 h 210"/>
                <a:gd name="T34" fmla="*/ 102 w 139"/>
                <a:gd name="T35" fmla="*/ 174 h 210"/>
                <a:gd name="T36" fmla="*/ 113 w 139"/>
                <a:gd name="T37" fmla="*/ 132 h 210"/>
                <a:gd name="T38" fmla="*/ 102 w 139"/>
                <a:gd name="T39" fmla="*/ 90 h 210"/>
                <a:gd name="T40" fmla="*/ 70 w 139"/>
                <a:gd name="T41" fmla="*/ 74 h 210"/>
                <a:gd name="T42" fmla="*/ 38 w 139"/>
                <a:gd name="T43" fmla="*/ 90 h 210"/>
                <a:gd name="T44" fmla="*/ 26 w 139"/>
                <a:gd name="T45" fmla="*/ 13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3" y="80"/>
                  </a:moveTo>
                  <a:lnTo>
                    <a:pt x="113" y="0"/>
                  </a:lnTo>
                  <a:lnTo>
                    <a:pt x="139" y="0"/>
                  </a:lnTo>
                  <a:lnTo>
                    <a:pt x="139" y="206"/>
                  </a:lnTo>
                  <a:lnTo>
                    <a:pt x="113" y="206"/>
                  </a:lnTo>
                  <a:lnTo>
                    <a:pt x="113" y="184"/>
                  </a:lnTo>
                  <a:cubicBezTo>
                    <a:pt x="108" y="193"/>
                    <a:pt x="101" y="199"/>
                    <a:pt x="93" y="204"/>
                  </a:cubicBezTo>
                  <a:cubicBezTo>
                    <a:pt x="85" y="208"/>
                    <a:pt x="75" y="210"/>
                    <a:pt x="63" y="210"/>
                  </a:cubicBezTo>
                  <a:cubicBezTo>
                    <a:pt x="45" y="210"/>
                    <a:pt x="29" y="203"/>
                    <a:pt x="17" y="189"/>
                  </a:cubicBezTo>
                  <a:cubicBezTo>
                    <a:pt x="6" y="174"/>
                    <a:pt x="0" y="155"/>
                    <a:pt x="0" y="132"/>
                  </a:cubicBezTo>
                  <a:cubicBezTo>
                    <a:pt x="0" y="109"/>
                    <a:pt x="6" y="90"/>
                    <a:pt x="17" y="75"/>
                  </a:cubicBezTo>
                  <a:cubicBezTo>
                    <a:pt x="29" y="61"/>
                    <a:pt x="45" y="54"/>
                    <a:pt x="63" y="54"/>
                  </a:cubicBezTo>
                  <a:cubicBezTo>
                    <a:pt x="75" y="54"/>
                    <a:pt x="85" y="56"/>
                    <a:pt x="93" y="60"/>
                  </a:cubicBezTo>
                  <a:cubicBezTo>
                    <a:pt x="101" y="65"/>
                    <a:pt x="108" y="71"/>
                    <a:pt x="113" y="80"/>
                  </a:cubicBezTo>
                  <a:close/>
                  <a:moveTo>
                    <a:pt x="26" y="132"/>
                  </a:moveTo>
                  <a:cubicBezTo>
                    <a:pt x="26" y="150"/>
                    <a:pt x="30" y="164"/>
                    <a:pt x="38" y="174"/>
                  </a:cubicBezTo>
                  <a:cubicBezTo>
                    <a:pt x="45" y="185"/>
                    <a:pt x="56" y="190"/>
                    <a:pt x="70" y="190"/>
                  </a:cubicBezTo>
                  <a:cubicBezTo>
                    <a:pt x="83" y="190"/>
                    <a:pt x="94" y="185"/>
                    <a:pt x="102" y="174"/>
                  </a:cubicBezTo>
                  <a:cubicBezTo>
                    <a:pt x="109" y="164"/>
                    <a:pt x="113" y="150"/>
                    <a:pt x="113" y="132"/>
                  </a:cubicBezTo>
                  <a:cubicBezTo>
                    <a:pt x="113" y="114"/>
                    <a:pt x="109" y="100"/>
                    <a:pt x="102" y="90"/>
                  </a:cubicBezTo>
                  <a:cubicBezTo>
                    <a:pt x="94" y="79"/>
                    <a:pt x="83" y="74"/>
                    <a:pt x="70" y="74"/>
                  </a:cubicBezTo>
                  <a:cubicBezTo>
                    <a:pt x="56" y="74"/>
                    <a:pt x="45" y="79"/>
                    <a:pt x="38" y="90"/>
                  </a:cubicBezTo>
                  <a:cubicBezTo>
                    <a:pt x="30" y="100"/>
                    <a:pt x="26" y="114"/>
                    <a:pt x="26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F04BBCDD-DE23-488E-AECC-85B018FD6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562" y="2755754"/>
              <a:ext cx="78561" cy="111294"/>
            </a:xfrm>
            <a:custGeom>
              <a:avLst/>
              <a:gdLst>
                <a:gd name="T0" fmla="*/ 74 w 146"/>
                <a:gd name="T1" fmla="*/ 0 h 206"/>
                <a:gd name="T2" fmla="*/ 146 w 146"/>
                <a:gd name="T3" fmla="*/ 0 h 206"/>
                <a:gd name="T4" fmla="*/ 146 w 146"/>
                <a:gd name="T5" fmla="*/ 206 h 206"/>
                <a:gd name="T6" fmla="*/ 120 w 146"/>
                <a:gd name="T7" fmla="*/ 206 h 206"/>
                <a:gd name="T8" fmla="*/ 120 w 146"/>
                <a:gd name="T9" fmla="*/ 20 h 206"/>
                <a:gd name="T10" fmla="*/ 74 w 146"/>
                <a:gd name="T11" fmla="*/ 20 h 206"/>
                <a:gd name="T12" fmla="*/ 55 w 146"/>
                <a:gd name="T13" fmla="*/ 25 h 206"/>
                <a:gd name="T14" fmla="*/ 50 w 146"/>
                <a:gd name="T15" fmla="*/ 44 h 206"/>
                <a:gd name="T16" fmla="*/ 50 w 146"/>
                <a:gd name="T17" fmla="*/ 57 h 206"/>
                <a:gd name="T18" fmla="*/ 92 w 146"/>
                <a:gd name="T19" fmla="*/ 57 h 206"/>
                <a:gd name="T20" fmla="*/ 92 w 146"/>
                <a:gd name="T21" fmla="*/ 76 h 206"/>
                <a:gd name="T22" fmla="*/ 50 w 146"/>
                <a:gd name="T23" fmla="*/ 76 h 206"/>
                <a:gd name="T24" fmla="*/ 50 w 146"/>
                <a:gd name="T25" fmla="*/ 206 h 206"/>
                <a:gd name="T26" fmla="*/ 24 w 146"/>
                <a:gd name="T27" fmla="*/ 206 h 206"/>
                <a:gd name="T28" fmla="*/ 24 w 146"/>
                <a:gd name="T29" fmla="*/ 76 h 206"/>
                <a:gd name="T30" fmla="*/ 0 w 146"/>
                <a:gd name="T31" fmla="*/ 76 h 206"/>
                <a:gd name="T32" fmla="*/ 0 w 146"/>
                <a:gd name="T33" fmla="*/ 57 h 206"/>
                <a:gd name="T34" fmla="*/ 24 w 146"/>
                <a:gd name="T35" fmla="*/ 57 h 206"/>
                <a:gd name="T36" fmla="*/ 24 w 146"/>
                <a:gd name="T37" fmla="*/ 47 h 206"/>
                <a:gd name="T38" fmla="*/ 36 w 146"/>
                <a:gd name="T39" fmla="*/ 11 h 206"/>
                <a:gd name="T40" fmla="*/ 74 w 146"/>
                <a:gd name="T4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206">
                  <a:moveTo>
                    <a:pt x="74" y="0"/>
                  </a:moveTo>
                  <a:lnTo>
                    <a:pt x="146" y="0"/>
                  </a:lnTo>
                  <a:lnTo>
                    <a:pt x="146" y="206"/>
                  </a:lnTo>
                  <a:lnTo>
                    <a:pt x="120" y="206"/>
                  </a:lnTo>
                  <a:lnTo>
                    <a:pt x="120" y="20"/>
                  </a:lnTo>
                  <a:lnTo>
                    <a:pt x="74" y="20"/>
                  </a:lnTo>
                  <a:cubicBezTo>
                    <a:pt x="65" y="20"/>
                    <a:pt x="59" y="22"/>
                    <a:pt x="55" y="25"/>
                  </a:cubicBezTo>
                  <a:cubicBezTo>
                    <a:pt x="52" y="29"/>
                    <a:pt x="50" y="35"/>
                    <a:pt x="50" y="44"/>
                  </a:cubicBezTo>
                  <a:lnTo>
                    <a:pt x="50" y="57"/>
                  </a:lnTo>
                  <a:lnTo>
                    <a:pt x="92" y="57"/>
                  </a:lnTo>
                  <a:lnTo>
                    <a:pt x="92" y="76"/>
                  </a:lnTo>
                  <a:lnTo>
                    <a:pt x="50" y="76"/>
                  </a:lnTo>
                  <a:lnTo>
                    <a:pt x="50" y="206"/>
                  </a:lnTo>
                  <a:lnTo>
                    <a:pt x="24" y="206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57"/>
                  </a:lnTo>
                  <a:lnTo>
                    <a:pt x="24" y="57"/>
                  </a:lnTo>
                  <a:lnTo>
                    <a:pt x="24" y="47"/>
                  </a:lnTo>
                  <a:cubicBezTo>
                    <a:pt x="24" y="31"/>
                    <a:pt x="28" y="18"/>
                    <a:pt x="36" y="11"/>
                  </a:cubicBezTo>
                  <a:cubicBezTo>
                    <a:pt x="44" y="3"/>
                    <a:pt x="57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68">
              <a:extLst>
                <a:ext uri="{FF2B5EF4-FFF2-40B4-BE49-F238E27FC236}">
                  <a16:creationId xmlns:a16="http://schemas.microsoft.com/office/drawing/2014/main" id="{80455294-165D-4DFE-9CEC-4626548B1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929" y="2755754"/>
              <a:ext cx="14403" cy="111294"/>
            </a:xfrm>
            <a:custGeom>
              <a:avLst/>
              <a:gdLst>
                <a:gd name="T0" fmla="*/ 0 w 26"/>
                <a:gd name="T1" fmla="*/ 57 h 206"/>
                <a:gd name="T2" fmla="*/ 26 w 26"/>
                <a:gd name="T3" fmla="*/ 57 h 206"/>
                <a:gd name="T4" fmla="*/ 26 w 26"/>
                <a:gd name="T5" fmla="*/ 206 h 206"/>
                <a:gd name="T6" fmla="*/ 0 w 26"/>
                <a:gd name="T7" fmla="*/ 206 h 206"/>
                <a:gd name="T8" fmla="*/ 0 w 26"/>
                <a:gd name="T9" fmla="*/ 57 h 206"/>
                <a:gd name="T10" fmla="*/ 0 w 26"/>
                <a:gd name="T11" fmla="*/ 0 h 206"/>
                <a:gd name="T12" fmla="*/ 26 w 26"/>
                <a:gd name="T13" fmla="*/ 0 h 206"/>
                <a:gd name="T14" fmla="*/ 26 w 26"/>
                <a:gd name="T15" fmla="*/ 30 h 206"/>
                <a:gd name="T16" fmla="*/ 0 w 26"/>
                <a:gd name="T17" fmla="*/ 30 h 206"/>
                <a:gd name="T18" fmla="*/ 0 w 26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6">
                  <a:moveTo>
                    <a:pt x="0" y="57"/>
                  </a:moveTo>
                  <a:lnTo>
                    <a:pt x="26" y="57"/>
                  </a:lnTo>
                  <a:lnTo>
                    <a:pt x="26" y="206"/>
                  </a:lnTo>
                  <a:lnTo>
                    <a:pt x="0" y="206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69">
              <a:extLst>
                <a:ext uri="{FF2B5EF4-FFF2-40B4-BE49-F238E27FC236}">
                  <a16:creationId xmlns:a16="http://schemas.microsoft.com/office/drawing/2014/main" id="{6EAFB842-D507-4FD8-A5E2-778E8ED82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662" y="2764920"/>
              <a:ext cx="52374" cy="102129"/>
            </a:xfrm>
            <a:custGeom>
              <a:avLst/>
              <a:gdLst>
                <a:gd name="T0" fmla="*/ 44 w 97"/>
                <a:gd name="T1" fmla="*/ 0 h 191"/>
                <a:gd name="T2" fmla="*/ 44 w 97"/>
                <a:gd name="T3" fmla="*/ 42 h 191"/>
                <a:gd name="T4" fmla="*/ 97 w 97"/>
                <a:gd name="T5" fmla="*/ 42 h 191"/>
                <a:gd name="T6" fmla="*/ 97 w 97"/>
                <a:gd name="T7" fmla="*/ 61 h 191"/>
                <a:gd name="T8" fmla="*/ 44 w 97"/>
                <a:gd name="T9" fmla="*/ 61 h 191"/>
                <a:gd name="T10" fmla="*/ 44 w 97"/>
                <a:gd name="T11" fmla="*/ 142 h 191"/>
                <a:gd name="T12" fmla="*/ 50 w 97"/>
                <a:gd name="T13" fmla="*/ 166 h 191"/>
                <a:gd name="T14" fmla="*/ 71 w 97"/>
                <a:gd name="T15" fmla="*/ 171 h 191"/>
                <a:gd name="T16" fmla="*/ 97 w 97"/>
                <a:gd name="T17" fmla="*/ 171 h 191"/>
                <a:gd name="T18" fmla="*/ 97 w 97"/>
                <a:gd name="T19" fmla="*/ 191 h 191"/>
                <a:gd name="T20" fmla="*/ 71 w 97"/>
                <a:gd name="T21" fmla="*/ 191 h 191"/>
                <a:gd name="T22" fmla="*/ 30 w 97"/>
                <a:gd name="T23" fmla="*/ 181 h 191"/>
                <a:gd name="T24" fmla="*/ 19 w 97"/>
                <a:gd name="T25" fmla="*/ 142 h 191"/>
                <a:gd name="T26" fmla="*/ 19 w 97"/>
                <a:gd name="T27" fmla="*/ 61 h 191"/>
                <a:gd name="T28" fmla="*/ 0 w 97"/>
                <a:gd name="T29" fmla="*/ 61 h 191"/>
                <a:gd name="T30" fmla="*/ 0 w 97"/>
                <a:gd name="T31" fmla="*/ 42 h 191"/>
                <a:gd name="T32" fmla="*/ 19 w 97"/>
                <a:gd name="T33" fmla="*/ 42 h 191"/>
                <a:gd name="T34" fmla="*/ 19 w 97"/>
                <a:gd name="T35" fmla="*/ 0 h 191"/>
                <a:gd name="T36" fmla="*/ 44 w 97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1">
                  <a:moveTo>
                    <a:pt x="44" y="0"/>
                  </a:moveTo>
                  <a:lnTo>
                    <a:pt x="44" y="42"/>
                  </a:lnTo>
                  <a:lnTo>
                    <a:pt x="97" y="42"/>
                  </a:lnTo>
                  <a:lnTo>
                    <a:pt x="97" y="61"/>
                  </a:lnTo>
                  <a:lnTo>
                    <a:pt x="44" y="61"/>
                  </a:lnTo>
                  <a:lnTo>
                    <a:pt x="44" y="142"/>
                  </a:lnTo>
                  <a:cubicBezTo>
                    <a:pt x="44" y="154"/>
                    <a:pt x="46" y="162"/>
                    <a:pt x="50" y="166"/>
                  </a:cubicBezTo>
                  <a:cubicBezTo>
                    <a:pt x="53" y="169"/>
                    <a:pt x="60" y="171"/>
                    <a:pt x="71" y="171"/>
                  </a:cubicBezTo>
                  <a:lnTo>
                    <a:pt x="97" y="171"/>
                  </a:lnTo>
                  <a:lnTo>
                    <a:pt x="97" y="191"/>
                  </a:lnTo>
                  <a:lnTo>
                    <a:pt x="71" y="191"/>
                  </a:lnTo>
                  <a:cubicBezTo>
                    <a:pt x="51" y="191"/>
                    <a:pt x="38" y="188"/>
                    <a:pt x="30" y="181"/>
                  </a:cubicBezTo>
                  <a:cubicBezTo>
                    <a:pt x="23" y="174"/>
                    <a:pt x="19" y="161"/>
                    <a:pt x="19" y="142"/>
                  </a:cubicBezTo>
                  <a:lnTo>
                    <a:pt x="19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70">
              <a:extLst>
                <a:ext uri="{FF2B5EF4-FFF2-40B4-BE49-F238E27FC236}">
                  <a16:creationId xmlns:a16="http://schemas.microsoft.com/office/drawing/2014/main" id="{F093FEB2-0448-4CEF-81D3-F495C556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749" y="2755755"/>
              <a:ext cx="34043" cy="130934"/>
            </a:xfrm>
            <a:custGeom>
              <a:avLst/>
              <a:gdLst>
                <a:gd name="T0" fmla="*/ 0 w 64"/>
                <a:gd name="T1" fmla="*/ 0 h 242"/>
                <a:gd name="T2" fmla="*/ 22 w 64"/>
                <a:gd name="T3" fmla="*/ 0 h 242"/>
                <a:gd name="T4" fmla="*/ 53 w 64"/>
                <a:gd name="T5" fmla="*/ 61 h 242"/>
                <a:gd name="T6" fmla="*/ 64 w 64"/>
                <a:gd name="T7" fmla="*/ 121 h 242"/>
                <a:gd name="T8" fmla="*/ 53 w 64"/>
                <a:gd name="T9" fmla="*/ 181 h 242"/>
                <a:gd name="T10" fmla="*/ 22 w 64"/>
                <a:gd name="T11" fmla="*/ 242 h 242"/>
                <a:gd name="T12" fmla="*/ 0 w 64"/>
                <a:gd name="T13" fmla="*/ 242 h 242"/>
                <a:gd name="T14" fmla="*/ 27 w 64"/>
                <a:gd name="T15" fmla="*/ 182 h 242"/>
                <a:gd name="T16" fmla="*/ 36 w 64"/>
                <a:gd name="T17" fmla="*/ 121 h 242"/>
                <a:gd name="T18" fmla="*/ 27 w 64"/>
                <a:gd name="T19" fmla="*/ 60 h 242"/>
                <a:gd name="T20" fmla="*/ 0 w 64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2">
                  <a:moveTo>
                    <a:pt x="0" y="0"/>
                  </a:moveTo>
                  <a:lnTo>
                    <a:pt x="22" y="0"/>
                  </a:lnTo>
                  <a:cubicBezTo>
                    <a:pt x="36" y="21"/>
                    <a:pt x="46" y="41"/>
                    <a:pt x="53" y="61"/>
                  </a:cubicBezTo>
                  <a:cubicBezTo>
                    <a:pt x="60" y="81"/>
                    <a:pt x="64" y="101"/>
                    <a:pt x="64" y="121"/>
                  </a:cubicBezTo>
                  <a:cubicBezTo>
                    <a:pt x="64" y="141"/>
                    <a:pt x="60" y="161"/>
                    <a:pt x="53" y="181"/>
                  </a:cubicBezTo>
                  <a:cubicBezTo>
                    <a:pt x="46" y="201"/>
                    <a:pt x="36" y="221"/>
                    <a:pt x="22" y="242"/>
                  </a:cubicBezTo>
                  <a:lnTo>
                    <a:pt x="0" y="242"/>
                  </a:lnTo>
                  <a:cubicBezTo>
                    <a:pt x="12" y="222"/>
                    <a:pt x="21" y="202"/>
                    <a:pt x="27" y="182"/>
                  </a:cubicBezTo>
                  <a:cubicBezTo>
                    <a:pt x="33" y="162"/>
                    <a:pt x="36" y="141"/>
                    <a:pt x="36" y="121"/>
                  </a:cubicBezTo>
                  <a:cubicBezTo>
                    <a:pt x="36" y="100"/>
                    <a:pt x="33" y="80"/>
                    <a:pt x="27" y="60"/>
                  </a:cubicBezTo>
                  <a:cubicBezTo>
                    <a:pt x="21" y="40"/>
                    <a:pt x="12" y="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Rectangle 71">
              <a:extLst>
                <a:ext uri="{FF2B5EF4-FFF2-40B4-BE49-F238E27FC236}">
                  <a16:creationId xmlns:a16="http://schemas.microsoft.com/office/drawing/2014/main" id="{AF1F8790-2A39-4DF1-A525-F3E09511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283" y="3864769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09F4C5A7-1A48-4243-A9C1-A4CB36F2A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887" y="3956423"/>
              <a:ext cx="74633" cy="102129"/>
            </a:xfrm>
            <a:custGeom>
              <a:avLst/>
              <a:gdLst>
                <a:gd name="T0" fmla="*/ 26 w 139"/>
                <a:gd name="T1" fmla="*/ 99 h 189"/>
                <a:gd name="T2" fmla="*/ 26 w 139"/>
                <a:gd name="T3" fmla="*/ 168 h 189"/>
                <a:gd name="T4" fmla="*/ 69 w 139"/>
                <a:gd name="T5" fmla="*/ 168 h 189"/>
                <a:gd name="T6" fmla="*/ 100 w 139"/>
                <a:gd name="T7" fmla="*/ 160 h 189"/>
                <a:gd name="T8" fmla="*/ 111 w 139"/>
                <a:gd name="T9" fmla="*/ 133 h 189"/>
                <a:gd name="T10" fmla="*/ 100 w 139"/>
                <a:gd name="T11" fmla="*/ 107 h 189"/>
                <a:gd name="T12" fmla="*/ 69 w 139"/>
                <a:gd name="T13" fmla="*/ 99 h 189"/>
                <a:gd name="T14" fmla="*/ 26 w 139"/>
                <a:gd name="T15" fmla="*/ 99 h 189"/>
                <a:gd name="T16" fmla="*/ 26 w 139"/>
                <a:gd name="T17" fmla="*/ 21 h 189"/>
                <a:gd name="T18" fmla="*/ 26 w 139"/>
                <a:gd name="T19" fmla="*/ 78 h 189"/>
                <a:gd name="T20" fmla="*/ 66 w 139"/>
                <a:gd name="T21" fmla="*/ 78 h 189"/>
                <a:gd name="T22" fmla="*/ 94 w 139"/>
                <a:gd name="T23" fmla="*/ 71 h 189"/>
                <a:gd name="T24" fmla="*/ 104 w 139"/>
                <a:gd name="T25" fmla="*/ 50 h 189"/>
                <a:gd name="T26" fmla="*/ 94 w 139"/>
                <a:gd name="T27" fmla="*/ 28 h 189"/>
                <a:gd name="T28" fmla="*/ 66 w 139"/>
                <a:gd name="T29" fmla="*/ 21 h 189"/>
                <a:gd name="T30" fmla="*/ 26 w 139"/>
                <a:gd name="T31" fmla="*/ 21 h 189"/>
                <a:gd name="T32" fmla="*/ 0 w 139"/>
                <a:gd name="T33" fmla="*/ 0 h 189"/>
                <a:gd name="T34" fmla="*/ 67 w 139"/>
                <a:gd name="T35" fmla="*/ 0 h 189"/>
                <a:gd name="T36" fmla="*/ 114 w 139"/>
                <a:gd name="T37" fmla="*/ 13 h 189"/>
                <a:gd name="T38" fmla="*/ 131 w 139"/>
                <a:gd name="T39" fmla="*/ 47 h 189"/>
                <a:gd name="T40" fmla="*/ 122 w 139"/>
                <a:gd name="T41" fmla="*/ 75 h 189"/>
                <a:gd name="T42" fmla="*/ 98 w 139"/>
                <a:gd name="T43" fmla="*/ 87 h 189"/>
                <a:gd name="T44" fmla="*/ 128 w 139"/>
                <a:gd name="T45" fmla="*/ 104 h 189"/>
                <a:gd name="T46" fmla="*/ 139 w 139"/>
                <a:gd name="T47" fmla="*/ 136 h 189"/>
                <a:gd name="T48" fmla="*/ 121 w 139"/>
                <a:gd name="T49" fmla="*/ 175 h 189"/>
                <a:gd name="T50" fmla="*/ 70 w 139"/>
                <a:gd name="T51" fmla="*/ 189 h 189"/>
                <a:gd name="T52" fmla="*/ 0 w 139"/>
                <a:gd name="T53" fmla="*/ 189 h 189"/>
                <a:gd name="T54" fmla="*/ 0 w 139"/>
                <a:gd name="T5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189">
                  <a:moveTo>
                    <a:pt x="26" y="99"/>
                  </a:moveTo>
                  <a:lnTo>
                    <a:pt x="26" y="168"/>
                  </a:lnTo>
                  <a:lnTo>
                    <a:pt x="69" y="168"/>
                  </a:lnTo>
                  <a:cubicBezTo>
                    <a:pt x="83" y="168"/>
                    <a:pt x="94" y="165"/>
                    <a:pt x="100" y="160"/>
                  </a:cubicBezTo>
                  <a:cubicBezTo>
                    <a:pt x="107" y="154"/>
                    <a:pt x="111" y="145"/>
                    <a:pt x="111" y="133"/>
                  </a:cubicBezTo>
                  <a:cubicBezTo>
                    <a:pt x="111" y="122"/>
                    <a:pt x="107" y="113"/>
                    <a:pt x="100" y="107"/>
                  </a:cubicBezTo>
                  <a:cubicBezTo>
                    <a:pt x="94" y="102"/>
                    <a:pt x="83" y="99"/>
                    <a:pt x="69" y="99"/>
                  </a:cubicBezTo>
                  <a:lnTo>
                    <a:pt x="26" y="99"/>
                  </a:lnTo>
                  <a:close/>
                  <a:moveTo>
                    <a:pt x="26" y="21"/>
                  </a:moveTo>
                  <a:lnTo>
                    <a:pt x="26" y="78"/>
                  </a:lnTo>
                  <a:lnTo>
                    <a:pt x="66" y="78"/>
                  </a:lnTo>
                  <a:cubicBezTo>
                    <a:pt x="78" y="78"/>
                    <a:pt x="88" y="76"/>
                    <a:pt x="94" y="71"/>
                  </a:cubicBezTo>
                  <a:cubicBezTo>
                    <a:pt x="101" y="67"/>
                    <a:pt x="104" y="59"/>
                    <a:pt x="104" y="50"/>
                  </a:cubicBezTo>
                  <a:cubicBezTo>
                    <a:pt x="104" y="40"/>
                    <a:pt x="101" y="33"/>
                    <a:pt x="94" y="28"/>
                  </a:cubicBezTo>
                  <a:cubicBezTo>
                    <a:pt x="88" y="24"/>
                    <a:pt x="78" y="21"/>
                    <a:pt x="66" y="21"/>
                  </a:cubicBezTo>
                  <a:lnTo>
                    <a:pt x="26" y="21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88" y="0"/>
                    <a:pt x="103" y="4"/>
                    <a:pt x="114" y="13"/>
                  </a:cubicBezTo>
                  <a:cubicBezTo>
                    <a:pt x="125" y="21"/>
                    <a:pt x="131" y="32"/>
                    <a:pt x="131" y="47"/>
                  </a:cubicBezTo>
                  <a:cubicBezTo>
                    <a:pt x="131" y="59"/>
                    <a:pt x="128" y="68"/>
                    <a:pt x="122" y="75"/>
                  </a:cubicBezTo>
                  <a:cubicBezTo>
                    <a:pt x="117" y="81"/>
                    <a:pt x="108" y="86"/>
                    <a:pt x="98" y="87"/>
                  </a:cubicBezTo>
                  <a:cubicBezTo>
                    <a:pt x="111" y="90"/>
                    <a:pt x="121" y="96"/>
                    <a:pt x="128" y="104"/>
                  </a:cubicBezTo>
                  <a:cubicBezTo>
                    <a:pt x="135" y="113"/>
                    <a:pt x="139" y="123"/>
                    <a:pt x="139" y="136"/>
                  </a:cubicBezTo>
                  <a:cubicBezTo>
                    <a:pt x="139" y="153"/>
                    <a:pt x="133" y="166"/>
                    <a:pt x="121" y="175"/>
                  </a:cubicBezTo>
                  <a:cubicBezTo>
                    <a:pt x="109" y="184"/>
                    <a:pt x="92" y="189"/>
                    <a:pt x="70" y="189"/>
                  </a:cubicBez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E5BD9920-9F80-46E0-8154-6271729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994" y="3956423"/>
              <a:ext cx="133553" cy="102129"/>
            </a:xfrm>
            <a:custGeom>
              <a:avLst/>
              <a:gdLst>
                <a:gd name="T0" fmla="*/ 0 w 102"/>
                <a:gd name="T1" fmla="*/ 0 h 78"/>
                <a:gd name="T2" fmla="*/ 11 w 102"/>
                <a:gd name="T3" fmla="*/ 0 h 78"/>
                <a:gd name="T4" fmla="*/ 28 w 102"/>
                <a:gd name="T5" fmla="*/ 66 h 78"/>
                <a:gd name="T6" fmla="*/ 44 w 102"/>
                <a:gd name="T7" fmla="*/ 0 h 78"/>
                <a:gd name="T8" fmla="*/ 57 w 102"/>
                <a:gd name="T9" fmla="*/ 0 h 78"/>
                <a:gd name="T10" fmla="*/ 74 w 102"/>
                <a:gd name="T11" fmla="*/ 66 h 78"/>
                <a:gd name="T12" fmla="*/ 91 w 102"/>
                <a:gd name="T13" fmla="*/ 0 h 78"/>
                <a:gd name="T14" fmla="*/ 102 w 102"/>
                <a:gd name="T15" fmla="*/ 0 h 78"/>
                <a:gd name="T16" fmla="*/ 82 w 102"/>
                <a:gd name="T17" fmla="*/ 78 h 78"/>
                <a:gd name="T18" fmla="*/ 68 w 102"/>
                <a:gd name="T19" fmla="*/ 78 h 78"/>
                <a:gd name="T20" fmla="*/ 51 w 102"/>
                <a:gd name="T21" fmla="*/ 11 h 78"/>
                <a:gd name="T22" fmla="*/ 34 w 102"/>
                <a:gd name="T23" fmla="*/ 78 h 78"/>
                <a:gd name="T24" fmla="*/ 20 w 102"/>
                <a:gd name="T25" fmla="*/ 78 h 78"/>
                <a:gd name="T26" fmla="*/ 0 w 102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78">
                  <a:moveTo>
                    <a:pt x="0" y="0"/>
                  </a:moveTo>
                  <a:lnTo>
                    <a:pt x="11" y="0"/>
                  </a:lnTo>
                  <a:lnTo>
                    <a:pt x="28" y="66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4" y="66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82" y="78"/>
                  </a:lnTo>
                  <a:lnTo>
                    <a:pt x="68" y="78"/>
                  </a:lnTo>
                  <a:lnTo>
                    <a:pt x="51" y="11"/>
                  </a:lnTo>
                  <a:lnTo>
                    <a:pt x="34" y="78"/>
                  </a:lnTo>
                  <a:lnTo>
                    <a:pt x="2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Rectangle 74">
              <a:extLst>
                <a:ext uri="{FF2B5EF4-FFF2-40B4-BE49-F238E27FC236}">
                  <a16:creationId xmlns:a16="http://schemas.microsoft.com/office/drawing/2014/main" id="{DD096C27-0D82-481C-8AB0-5CFE6A931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770" y="4172465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E9A02AFB-60BF-4D7F-A7E4-1F5D5FE5B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1373" y="4266737"/>
              <a:ext cx="82489" cy="100820"/>
            </a:xfrm>
            <a:custGeom>
              <a:avLst/>
              <a:gdLst>
                <a:gd name="T0" fmla="*/ 93 w 153"/>
                <a:gd name="T1" fmla="*/ 100 h 189"/>
                <a:gd name="T2" fmla="*/ 110 w 153"/>
                <a:gd name="T3" fmla="*/ 112 h 189"/>
                <a:gd name="T4" fmla="*/ 126 w 153"/>
                <a:gd name="T5" fmla="*/ 137 h 189"/>
                <a:gd name="T6" fmla="*/ 153 w 153"/>
                <a:gd name="T7" fmla="*/ 189 h 189"/>
                <a:gd name="T8" fmla="*/ 125 w 153"/>
                <a:gd name="T9" fmla="*/ 189 h 189"/>
                <a:gd name="T10" fmla="*/ 99 w 153"/>
                <a:gd name="T11" fmla="*/ 140 h 189"/>
                <a:gd name="T12" fmla="*/ 81 w 153"/>
                <a:gd name="T13" fmla="*/ 115 h 189"/>
                <a:gd name="T14" fmla="*/ 56 w 153"/>
                <a:gd name="T15" fmla="*/ 109 h 189"/>
                <a:gd name="T16" fmla="*/ 27 w 153"/>
                <a:gd name="T17" fmla="*/ 109 h 189"/>
                <a:gd name="T18" fmla="*/ 27 w 153"/>
                <a:gd name="T19" fmla="*/ 189 h 189"/>
                <a:gd name="T20" fmla="*/ 0 w 153"/>
                <a:gd name="T21" fmla="*/ 189 h 189"/>
                <a:gd name="T22" fmla="*/ 0 w 153"/>
                <a:gd name="T23" fmla="*/ 0 h 189"/>
                <a:gd name="T24" fmla="*/ 60 w 153"/>
                <a:gd name="T25" fmla="*/ 0 h 189"/>
                <a:gd name="T26" fmla="*/ 110 w 153"/>
                <a:gd name="T27" fmla="*/ 14 h 189"/>
                <a:gd name="T28" fmla="*/ 127 w 153"/>
                <a:gd name="T29" fmla="*/ 55 h 189"/>
                <a:gd name="T30" fmla="*/ 118 w 153"/>
                <a:gd name="T31" fmla="*/ 84 h 189"/>
                <a:gd name="T32" fmla="*/ 93 w 153"/>
                <a:gd name="T33" fmla="*/ 100 h 189"/>
                <a:gd name="T34" fmla="*/ 27 w 153"/>
                <a:gd name="T35" fmla="*/ 21 h 189"/>
                <a:gd name="T36" fmla="*/ 27 w 153"/>
                <a:gd name="T37" fmla="*/ 88 h 189"/>
                <a:gd name="T38" fmla="*/ 60 w 153"/>
                <a:gd name="T39" fmla="*/ 88 h 189"/>
                <a:gd name="T40" fmla="*/ 89 w 153"/>
                <a:gd name="T41" fmla="*/ 80 h 189"/>
                <a:gd name="T42" fmla="*/ 99 w 153"/>
                <a:gd name="T43" fmla="*/ 55 h 189"/>
                <a:gd name="T44" fmla="*/ 89 w 153"/>
                <a:gd name="T45" fmla="*/ 30 h 189"/>
                <a:gd name="T46" fmla="*/ 60 w 153"/>
                <a:gd name="T47" fmla="*/ 21 h 189"/>
                <a:gd name="T48" fmla="*/ 27 w 153"/>
                <a:gd name="T49" fmla="*/ 2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89">
                  <a:moveTo>
                    <a:pt x="93" y="100"/>
                  </a:moveTo>
                  <a:cubicBezTo>
                    <a:pt x="99" y="102"/>
                    <a:pt x="105" y="106"/>
                    <a:pt x="110" y="112"/>
                  </a:cubicBezTo>
                  <a:cubicBezTo>
                    <a:pt x="115" y="118"/>
                    <a:pt x="121" y="127"/>
                    <a:pt x="126" y="137"/>
                  </a:cubicBezTo>
                  <a:lnTo>
                    <a:pt x="153" y="189"/>
                  </a:lnTo>
                  <a:lnTo>
                    <a:pt x="125" y="189"/>
                  </a:lnTo>
                  <a:lnTo>
                    <a:pt x="99" y="140"/>
                  </a:lnTo>
                  <a:cubicBezTo>
                    <a:pt x="93" y="128"/>
                    <a:pt x="87" y="119"/>
                    <a:pt x="81" y="115"/>
                  </a:cubicBezTo>
                  <a:cubicBezTo>
                    <a:pt x="75" y="111"/>
                    <a:pt x="66" y="109"/>
                    <a:pt x="56" y="109"/>
                  </a:cubicBezTo>
                  <a:lnTo>
                    <a:pt x="27" y="109"/>
                  </a:lnTo>
                  <a:lnTo>
                    <a:pt x="27" y="189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60" y="0"/>
                  </a:lnTo>
                  <a:cubicBezTo>
                    <a:pt x="83" y="0"/>
                    <a:pt x="99" y="5"/>
                    <a:pt x="110" y="14"/>
                  </a:cubicBezTo>
                  <a:cubicBezTo>
                    <a:pt x="121" y="23"/>
                    <a:pt x="127" y="36"/>
                    <a:pt x="127" y="55"/>
                  </a:cubicBezTo>
                  <a:cubicBezTo>
                    <a:pt x="127" y="66"/>
                    <a:pt x="124" y="76"/>
                    <a:pt x="118" y="84"/>
                  </a:cubicBezTo>
                  <a:cubicBezTo>
                    <a:pt x="113" y="92"/>
                    <a:pt x="104" y="97"/>
                    <a:pt x="93" y="100"/>
                  </a:cubicBezTo>
                  <a:close/>
                  <a:moveTo>
                    <a:pt x="27" y="21"/>
                  </a:moveTo>
                  <a:lnTo>
                    <a:pt x="27" y="88"/>
                  </a:lnTo>
                  <a:lnTo>
                    <a:pt x="60" y="88"/>
                  </a:lnTo>
                  <a:cubicBezTo>
                    <a:pt x="73" y="88"/>
                    <a:pt x="83" y="85"/>
                    <a:pt x="89" y="80"/>
                  </a:cubicBezTo>
                  <a:cubicBezTo>
                    <a:pt x="96" y="74"/>
                    <a:pt x="99" y="66"/>
                    <a:pt x="99" y="55"/>
                  </a:cubicBezTo>
                  <a:cubicBezTo>
                    <a:pt x="99" y="44"/>
                    <a:pt x="96" y="35"/>
                    <a:pt x="89" y="30"/>
                  </a:cubicBezTo>
                  <a:cubicBezTo>
                    <a:pt x="83" y="24"/>
                    <a:pt x="73" y="21"/>
                    <a:pt x="60" y="21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76">
              <a:extLst>
                <a:ext uri="{FF2B5EF4-FFF2-40B4-BE49-F238E27FC236}">
                  <a16:creationId xmlns:a16="http://schemas.microsoft.com/office/drawing/2014/main" id="{4A4CC409-7A1B-496E-B21E-9E62A2CE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099" y="4264120"/>
              <a:ext cx="85108" cy="104747"/>
            </a:xfrm>
            <a:custGeom>
              <a:avLst/>
              <a:gdLst>
                <a:gd name="T0" fmla="*/ 158 w 158"/>
                <a:gd name="T1" fmla="*/ 18 h 195"/>
                <a:gd name="T2" fmla="*/ 158 w 158"/>
                <a:gd name="T3" fmla="*/ 45 h 195"/>
                <a:gd name="T4" fmla="*/ 129 w 158"/>
                <a:gd name="T5" fmla="*/ 27 h 195"/>
                <a:gd name="T6" fmla="*/ 97 w 158"/>
                <a:gd name="T7" fmla="*/ 21 h 195"/>
                <a:gd name="T8" fmla="*/ 46 w 158"/>
                <a:gd name="T9" fmla="*/ 41 h 195"/>
                <a:gd name="T10" fmla="*/ 28 w 158"/>
                <a:gd name="T11" fmla="*/ 98 h 195"/>
                <a:gd name="T12" fmla="*/ 46 w 158"/>
                <a:gd name="T13" fmla="*/ 155 h 195"/>
                <a:gd name="T14" fmla="*/ 97 w 158"/>
                <a:gd name="T15" fmla="*/ 174 h 195"/>
                <a:gd name="T16" fmla="*/ 129 w 158"/>
                <a:gd name="T17" fmla="*/ 169 h 195"/>
                <a:gd name="T18" fmla="*/ 158 w 158"/>
                <a:gd name="T19" fmla="*/ 151 h 195"/>
                <a:gd name="T20" fmla="*/ 158 w 158"/>
                <a:gd name="T21" fmla="*/ 177 h 195"/>
                <a:gd name="T22" fmla="*/ 129 w 158"/>
                <a:gd name="T23" fmla="*/ 191 h 195"/>
                <a:gd name="T24" fmla="*/ 96 w 158"/>
                <a:gd name="T25" fmla="*/ 195 h 195"/>
                <a:gd name="T26" fmla="*/ 26 w 158"/>
                <a:gd name="T27" fmla="*/ 169 h 195"/>
                <a:gd name="T28" fmla="*/ 0 w 158"/>
                <a:gd name="T29" fmla="*/ 98 h 195"/>
                <a:gd name="T30" fmla="*/ 26 w 158"/>
                <a:gd name="T31" fmla="*/ 26 h 195"/>
                <a:gd name="T32" fmla="*/ 96 w 158"/>
                <a:gd name="T33" fmla="*/ 0 h 195"/>
                <a:gd name="T34" fmla="*/ 129 w 158"/>
                <a:gd name="T35" fmla="*/ 4 h 195"/>
                <a:gd name="T36" fmla="*/ 158 w 158"/>
                <a:gd name="T37" fmla="*/ 1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95">
                  <a:moveTo>
                    <a:pt x="158" y="18"/>
                  </a:moveTo>
                  <a:lnTo>
                    <a:pt x="158" y="45"/>
                  </a:lnTo>
                  <a:cubicBezTo>
                    <a:pt x="149" y="37"/>
                    <a:pt x="140" y="31"/>
                    <a:pt x="129" y="27"/>
                  </a:cubicBezTo>
                  <a:cubicBezTo>
                    <a:pt x="119" y="23"/>
                    <a:pt x="109" y="21"/>
                    <a:pt x="97" y="21"/>
                  </a:cubicBezTo>
                  <a:cubicBezTo>
                    <a:pt x="75" y="21"/>
                    <a:pt x="58" y="27"/>
                    <a:pt x="46" y="41"/>
                  </a:cubicBezTo>
                  <a:cubicBezTo>
                    <a:pt x="34" y="54"/>
                    <a:pt x="28" y="73"/>
                    <a:pt x="28" y="98"/>
                  </a:cubicBezTo>
                  <a:cubicBezTo>
                    <a:pt x="28" y="123"/>
                    <a:pt x="34" y="142"/>
                    <a:pt x="46" y="155"/>
                  </a:cubicBezTo>
                  <a:cubicBezTo>
                    <a:pt x="58" y="168"/>
                    <a:pt x="75" y="174"/>
                    <a:pt x="97" y="174"/>
                  </a:cubicBezTo>
                  <a:cubicBezTo>
                    <a:pt x="109" y="174"/>
                    <a:pt x="119" y="173"/>
                    <a:pt x="129" y="169"/>
                  </a:cubicBezTo>
                  <a:cubicBezTo>
                    <a:pt x="140" y="165"/>
                    <a:pt x="149" y="159"/>
                    <a:pt x="158" y="151"/>
                  </a:cubicBezTo>
                  <a:lnTo>
                    <a:pt x="158" y="177"/>
                  </a:lnTo>
                  <a:cubicBezTo>
                    <a:pt x="149" y="183"/>
                    <a:pt x="139" y="188"/>
                    <a:pt x="129" y="191"/>
                  </a:cubicBezTo>
                  <a:cubicBezTo>
                    <a:pt x="118" y="194"/>
                    <a:pt x="107" y="195"/>
                    <a:pt x="96" y="195"/>
                  </a:cubicBezTo>
                  <a:cubicBezTo>
                    <a:pt x="66" y="195"/>
                    <a:pt x="43" y="187"/>
                    <a:pt x="26" y="169"/>
                  </a:cubicBezTo>
                  <a:cubicBezTo>
                    <a:pt x="8" y="152"/>
                    <a:pt x="0" y="128"/>
                    <a:pt x="0" y="98"/>
                  </a:cubicBezTo>
                  <a:cubicBezTo>
                    <a:pt x="0" y="67"/>
                    <a:pt x="8" y="44"/>
                    <a:pt x="26" y="26"/>
                  </a:cubicBezTo>
                  <a:cubicBezTo>
                    <a:pt x="43" y="9"/>
                    <a:pt x="66" y="0"/>
                    <a:pt x="96" y="0"/>
                  </a:cubicBezTo>
                  <a:cubicBezTo>
                    <a:pt x="107" y="0"/>
                    <a:pt x="118" y="1"/>
                    <a:pt x="129" y="4"/>
                  </a:cubicBezTo>
                  <a:cubicBezTo>
                    <a:pt x="139" y="7"/>
                    <a:pt x="149" y="12"/>
                    <a:pt x="15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Rectangle 77">
              <a:extLst>
                <a:ext uri="{FF2B5EF4-FFF2-40B4-BE49-F238E27FC236}">
                  <a16:creationId xmlns:a16="http://schemas.microsoft.com/office/drawing/2014/main" id="{E05C0611-7CCE-4A8D-86CC-742144E2C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151" y="3864769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150FA5A2-B6A1-4679-84CE-FF3224B04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661" y="3956423"/>
              <a:ext cx="96892" cy="102129"/>
            </a:xfrm>
            <a:custGeom>
              <a:avLst/>
              <a:gdLst>
                <a:gd name="T0" fmla="*/ 31 w 74"/>
                <a:gd name="T1" fmla="*/ 78 h 78"/>
                <a:gd name="T2" fmla="*/ 0 w 74"/>
                <a:gd name="T3" fmla="*/ 0 h 78"/>
                <a:gd name="T4" fmla="*/ 11 w 74"/>
                <a:gd name="T5" fmla="*/ 0 h 78"/>
                <a:gd name="T6" fmla="*/ 37 w 74"/>
                <a:gd name="T7" fmla="*/ 66 h 78"/>
                <a:gd name="T8" fmla="*/ 62 w 74"/>
                <a:gd name="T9" fmla="*/ 0 h 78"/>
                <a:gd name="T10" fmla="*/ 74 w 74"/>
                <a:gd name="T11" fmla="*/ 0 h 78"/>
                <a:gd name="T12" fmla="*/ 43 w 74"/>
                <a:gd name="T13" fmla="*/ 78 h 78"/>
                <a:gd name="T14" fmla="*/ 31 w 74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8">
                  <a:moveTo>
                    <a:pt x="31" y="7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7" y="66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43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89490D9D-781E-4980-BE2A-CF70E0E7F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696" y="3956423"/>
              <a:ext cx="98201" cy="102129"/>
            </a:xfrm>
            <a:custGeom>
              <a:avLst/>
              <a:gdLst>
                <a:gd name="T0" fmla="*/ 90 w 180"/>
                <a:gd name="T1" fmla="*/ 26 h 189"/>
                <a:gd name="T2" fmla="*/ 54 w 180"/>
                <a:gd name="T3" fmla="*/ 119 h 189"/>
                <a:gd name="T4" fmla="*/ 126 w 180"/>
                <a:gd name="T5" fmla="*/ 119 h 189"/>
                <a:gd name="T6" fmla="*/ 90 w 180"/>
                <a:gd name="T7" fmla="*/ 26 h 189"/>
                <a:gd name="T8" fmla="*/ 75 w 180"/>
                <a:gd name="T9" fmla="*/ 0 h 189"/>
                <a:gd name="T10" fmla="*/ 105 w 180"/>
                <a:gd name="T11" fmla="*/ 0 h 189"/>
                <a:gd name="T12" fmla="*/ 180 w 180"/>
                <a:gd name="T13" fmla="*/ 189 h 189"/>
                <a:gd name="T14" fmla="*/ 152 w 180"/>
                <a:gd name="T15" fmla="*/ 189 h 189"/>
                <a:gd name="T16" fmla="*/ 134 w 180"/>
                <a:gd name="T17" fmla="*/ 141 h 189"/>
                <a:gd name="T18" fmla="*/ 46 w 180"/>
                <a:gd name="T19" fmla="*/ 141 h 189"/>
                <a:gd name="T20" fmla="*/ 28 w 180"/>
                <a:gd name="T21" fmla="*/ 189 h 189"/>
                <a:gd name="T22" fmla="*/ 0 w 180"/>
                <a:gd name="T23" fmla="*/ 189 h 189"/>
                <a:gd name="T24" fmla="*/ 75 w 180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9">
                  <a:moveTo>
                    <a:pt x="90" y="26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6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9"/>
                  </a:lnTo>
                  <a:lnTo>
                    <a:pt x="152" y="189"/>
                  </a:lnTo>
                  <a:lnTo>
                    <a:pt x="134" y="141"/>
                  </a:lnTo>
                  <a:lnTo>
                    <a:pt x="46" y="141"/>
                  </a:lnTo>
                  <a:lnTo>
                    <a:pt x="28" y="189"/>
                  </a:lnTo>
                  <a:lnTo>
                    <a:pt x="0" y="1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Rectangle 80">
              <a:extLst>
                <a:ext uri="{FF2B5EF4-FFF2-40B4-BE49-F238E27FC236}">
                  <a16:creationId xmlns:a16="http://schemas.microsoft.com/office/drawing/2014/main" id="{A7AB5B14-1E6C-4B6D-82D2-A7FAD0D6A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112" y="3864769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D3490EA4-8528-425A-8888-4F2E09BEF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90" y="3956424"/>
              <a:ext cx="74633" cy="106057"/>
            </a:xfrm>
            <a:custGeom>
              <a:avLst/>
              <a:gdLst>
                <a:gd name="T0" fmla="*/ 126 w 138"/>
                <a:gd name="T1" fmla="*/ 10 h 196"/>
                <a:gd name="T2" fmla="*/ 126 w 138"/>
                <a:gd name="T3" fmla="*/ 35 h 196"/>
                <a:gd name="T4" fmla="*/ 98 w 138"/>
                <a:gd name="T5" fmla="*/ 25 h 196"/>
                <a:gd name="T6" fmla="*/ 72 w 138"/>
                <a:gd name="T7" fmla="*/ 21 h 196"/>
                <a:gd name="T8" fmla="*/ 38 w 138"/>
                <a:gd name="T9" fmla="*/ 29 h 196"/>
                <a:gd name="T10" fmla="*/ 27 w 138"/>
                <a:gd name="T11" fmla="*/ 52 h 196"/>
                <a:gd name="T12" fmla="*/ 34 w 138"/>
                <a:gd name="T13" fmla="*/ 71 h 196"/>
                <a:gd name="T14" fmla="*/ 64 w 138"/>
                <a:gd name="T15" fmla="*/ 81 h 196"/>
                <a:gd name="T16" fmla="*/ 80 w 138"/>
                <a:gd name="T17" fmla="*/ 85 h 196"/>
                <a:gd name="T18" fmla="*/ 124 w 138"/>
                <a:gd name="T19" fmla="*/ 104 h 196"/>
                <a:gd name="T20" fmla="*/ 138 w 138"/>
                <a:gd name="T21" fmla="*/ 140 h 196"/>
                <a:gd name="T22" fmla="*/ 119 w 138"/>
                <a:gd name="T23" fmla="*/ 182 h 196"/>
                <a:gd name="T24" fmla="*/ 63 w 138"/>
                <a:gd name="T25" fmla="*/ 196 h 196"/>
                <a:gd name="T26" fmla="*/ 33 w 138"/>
                <a:gd name="T27" fmla="*/ 193 h 196"/>
                <a:gd name="T28" fmla="*/ 1 w 138"/>
                <a:gd name="T29" fmla="*/ 184 h 196"/>
                <a:gd name="T30" fmla="*/ 1 w 138"/>
                <a:gd name="T31" fmla="*/ 158 h 196"/>
                <a:gd name="T32" fmla="*/ 32 w 138"/>
                <a:gd name="T33" fmla="*/ 171 h 196"/>
                <a:gd name="T34" fmla="*/ 63 w 138"/>
                <a:gd name="T35" fmla="*/ 175 h 196"/>
                <a:gd name="T36" fmla="*/ 98 w 138"/>
                <a:gd name="T37" fmla="*/ 167 h 196"/>
                <a:gd name="T38" fmla="*/ 110 w 138"/>
                <a:gd name="T39" fmla="*/ 142 h 196"/>
                <a:gd name="T40" fmla="*/ 101 w 138"/>
                <a:gd name="T41" fmla="*/ 121 h 196"/>
                <a:gd name="T42" fmla="*/ 72 w 138"/>
                <a:gd name="T43" fmla="*/ 109 h 196"/>
                <a:gd name="T44" fmla="*/ 56 w 138"/>
                <a:gd name="T45" fmla="*/ 106 h 196"/>
                <a:gd name="T46" fmla="*/ 13 w 138"/>
                <a:gd name="T47" fmla="*/ 88 h 196"/>
                <a:gd name="T48" fmla="*/ 0 w 138"/>
                <a:gd name="T49" fmla="*/ 54 h 196"/>
                <a:gd name="T50" fmla="*/ 18 w 138"/>
                <a:gd name="T51" fmla="*/ 15 h 196"/>
                <a:gd name="T52" fmla="*/ 69 w 138"/>
                <a:gd name="T53" fmla="*/ 0 h 196"/>
                <a:gd name="T54" fmla="*/ 97 w 138"/>
                <a:gd name="T55" fmla="*/ 3 h 196"/>
                <a:gd name="T56" fmla="*/ 126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6" y="10"/>
                  </a:moveTo>
                  <a:lnTo>
                    <a:pt x="126" y="35"/>
                  </a:lnTo>
                  <a:cubicBezTo>
                    <a:pt x="116" y="30"/>
                    <a:pt x="107" y="27"/>
                    <a:pt x="98" y="25"/>
                  </a:cubicBezTo>
                  <a:cubicBezTo>
                    <a:pt x="89" y="22"/>
                    <a:pt x="80" y="21"/>
                    <a:pt x="72" y="21"/>
                  </a:cubicBezTo>
                  <a:cubicBezTo>
                    <a:pt x="57" y="21"/>
                    <a:pt x="46" y="24"/>
                    <a:pt x="38" y="29"/>
                  </a:cubicBezTo>
                  <a:cubicBezTo>
                    <a:pt x="31" y="35"/>
                    <a:pt x="27" y="42"/>
                    <a:pt x="27" y="52"/>
                  </a:cubicBezTo>
                  <a:cubicBezTo>
                    <a:pt x="27" y="61"/>
                    <a:pt x="29" y="67"/>
                    <a:pt x="34" y="71"/>
                  </a:cubicBezTo>
                  <a:cubicBezTo>
                    <a:pt x="40" y="75"/>
                    <a:pt x="50" y="79"/>
                    <a:pt x="64" y="81"/>
                  </a:cubicBezTo>
                  <a:lnTo>
                    <a:pt x="80" y="85"/>
                  </a:lnTo>
                  <a:cubicBezTo>
                    <a:pt x="100" y="88"/>
                    <a:pt x="115" y="95"/>
                    <a:pt x="124" y="104"/>
                  </a:cubicBezTo>
                  <a:cubicBezTo>
                    <a:pt x="133" y="113"/>
                    <a:pt x="138" y="125"/>
                    <a:pt x="138" y="140"/>
                  </a:cubicBezTo>
                  <a:cubicBezTo>
                    <a:pt x="138" y="159"/>
                    <a:pt x="132" y="172"/>
                    <a:pt x="119" y="182"/>
                  </a:cubicBezTo>
                  <a:cubicBezTo>
                    <a:pt x="106" y="191"/>
                    <a:pt x="88" y="196"/>
                    <a:pt x="63" y="196"/>
                  </a:cubicBezTo>
                  <a:cubicBezTo>
                    <a:pt x="54" y="196"/>
                    <a:pt x="44" y="195"/>
                    <a:pt x="33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2" y="164"/>
                    <a:pt x="22" y="168"/>
                    <a:pt x="32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8" y="175"/>
                    <a:pt x="90" y="172"/>
                    <a:pt x="98" y="167"/>
                  </a:cubicBezTo>
                  <a:cubicBezTo>
                    <a:pt x="106" y="161"/>
                    <a:pt x="110" y="153"/>
                    <a:pt x="110" y="142"/>
                  </a:cubicBezTo>
                  <a:cubicBezTo>
                    <a:pt x="110" y="133"/>
                    <a:pt x="107" y="126"/>
                    <a:pt x="101" y="121"/>
                  </a:cubicBezTo>
                  <a:cubicBezTo>
                    <a:pt x="96" y="115"/>
                    <a:pt x="86" y="111"/>
                    <a:pt x="72" y="109"/>
                  </a:cubicBezTo>
                  <a:lnTo>
                    <a:pt x="56" y="106"/>
                  </a:lnTo>
                  <a:cubicBezTo>
                    <a:pt x="36" y="102"/>
                    <a:pt x="22" y="96"/>
                    <a:pt x="13" y="88"/>
                  </a:cubicBezTo>
                  <a:cubicBezTo>
                    <a:pt x="4" y="80"/>
                    <a:pt x="0" y="69"/>
                    <a:pt x="0" y="54"/>
                  </a:cubicBezTo>
                  <a:cubicBezTo>
                    <a:pt x="0" y="38"/>
                    <a:pt x="6" y="24"/>
                    <a:pt x="18" y="15"/>
                  </a:cubicBezTo>
                  <a:cubicBezTo>
                    <a:pt x="31" y="5"/>
                    <a:pt x="47" y="0"/>
                    <a:pt x="69" y="0"/>
                  </a:cubicBezTo>
                  <a:cubicBezTo>
                    <a:pt x="78" y="0"/>
                    <a:pt x="87" y="1"/>
                    <a:pt x="97" y="3"/>
                  </a:cubicBezTo>
                  <a:cubicBezTo>
                    <a:pt x="107" y="4"/>
                    <a:pt x="116" y="7"/>
                    <a:pt x="1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2">
              <a:extLst>
                <a:ext uri="{FF2B5EF4-FFF2-40B4-BE49-F238E27FC236}">
                  <a16:creationId xmlns:a16="http://schemas.microsoft.com/office/drawing/2014/main" id="{03C87CF4-097B-4146-A1D0-0FB8AE23D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608" y="3959041"/>
              <a:ext cx="96892" cy="100820"/>
            </a:xfrm>
            <a:custGeom>
              <a:avLst/>
              <a:gdLst>
                <a:gd name="T0" fmla="*/ 90 w 180"/>
                <a:gd name="T1" fmla="*/ 25 h 188"/>
                <a:gd name="T2" fmla="*/ 54 w 180"/>
                <a:gd name="T3" fmla="*/ 119 h 188"/>
                <a:gd name="T4" fmla="*/ 126 w 180"/>
                <a:gd name="T5" fmla="*/ 119 h 188"/>
                <a:gd name="T6" fmla="*/ 90 w 180"/>
                <a:gd name="T7" fmla="*/ 25 h 188"/>
                <a:gd name="T8" fmla="*/ 75 w 180"/>
                <a:gd name="T9" fmla="*/ 0 h 188"/>
                <a:gd name="T10" fmla="*/ 105 w 180"/>
                <a:gd name="T11" fmla="*/ 0 h 188"/>
                <a:gd name="T12" fmla="*/ 180 w 180"/>
                <a:gd name="T13" fmla="*/ 188 h 188"/>
                <a:gd name="T14" fmla="*/ 153 w 180"/>
                <a:gd name="T15" fmla="*/ 188 h 188"/>
                <a:gd name="T16" fmla="*/ 135 w 180"/>
                <a:gd name="T17" fmla="*/ 140 h 188"/>
                <a:gd name="T18" fmla="*/ 46 w 180"/>
                <a:gd name="T19" fmla="*/ 140 h 188"/>
                <a:gd name="T20" fmla="*/ 28 w 180"/>
                <a:gd name="T21" fmla="*/ 188 h 188"/>
                <a:gd name="T22" fmla="*/ 0 w 180"/>
                <a:gd name="T23" fmla="*/ 188 h 188"/>
                <a:gd name="T24" fmla="*/ 75 w 180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8">
                  <a:moveTo>
                    <a:pt x="90" y="25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5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8"/>
                  </a:lnTo>
                  <a:lnTo>
                    <a:pt x="153" y="188"/>
                  </a:lnTo>
                  <a:lnTo>
                    <a:pt x="135" y="140"/>
                  </a:lnTo>
                  <a:lnTo>
                    <a:pt x="46" y="140"/>
                  </a:lnTo>
                  <a:lnTo>
                    <a:pt x="28" y="188"/>
                  </a:lnTo>
                  <a:lnTo>
                    <a:pt x="0" y="18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Rectangle 83">
              <a:extLst>
                <a:ext uri="{FF2B5EF4-FFF2-40B4-BE49-F238E27FC236}">
                  <a16:creationId xmlns:a16="http://schemas.microsoft.com/office/drawing/2014/main" id="{6918A943-D735-4115-9449-C7EFDF0B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908" y="3864769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7C3167B7-C01F-4704-B9C3-5932ECB3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411" y="3956424"/>
              <a:ext cx="74633" cy="106057"/>
            </a:xfrm>
            <a:custGeom>
              <a:avLst/>
              <a:gdLst>
                <a:gd name="T0" fmla="*/ 127 w 139"/>
                <a:gd name="T1" fmla="*/ 10 h 196"/>
                <a:gd name="T2" fmla="*/ 127 w 139"/>
                <a:gd name="T3" fmla="*/ 35 h 196"/>
                <a:gd name="T4" fmla="*/ 98 w 139"/>
                <a:gd name="T5" fmla="*/ 25 h 196"/>
                <a:gd name="T6" fmla="*/ 72 w 139"/>
                <a:gd name="T7" fmla="*/ 21 h 196"/>
                <a:gd name="T8" fmla="*/ 39 w 139"/>
                <a:gd name="T9" fmla="*/ 29 h 196"/>
                <a:gd name="T10" fmla="*/ 27 w 139"/>
                <a:gd name="T11" fmla="*/ 52 h 196"/>
                <a:gd name="T12" fmla="*/ 35 w 139"/>
                <a:gd name="T13" fmla="*/ 71 h 196"/>
                <a:gd name="T14" fmla="*/ 65 w 139"/>
                <a:gd name="T15" fmla="*/ 81 h 196"/>
                <a:gd name="T16" fmla="*/ 81 w 139"/>
                <a:gd name="T17" fmla="*/ 85 h 196"/>
                <a:gd name="T18" fmla="*/ 124 w 139"/>
                <a:gd name="T19" fmla="*/ 104 h 196"/>
                <a:gd name="T20" fmla="*/ 139 w 139"/>
                <a:gd name="T21" fmla="*/ 140 h 196"/>
                <a:gd name="T22" fmla="*/ 119 w 139"/>
                <a:gd name="T23" fmla="*/ 182 h 196"/>
                <a:gd name="T24" fmla="*/ 63 w 139"/>
                <a:gd name="T25" fmla="*/ 196 h 196"/>
                <a:gd name="T26" fmla="*/ 34 w 139"/>
                <a:gd name="T27" fmla="*/ 193 h 196"/>
                <a:gd name="T28" fmla="*/ 1 w 139"/>
                <a:gd name="T29" fmla="*/ 184 h 196"/>
                <a:gd name="T30" fmla="*/ 1 w 139"/>
                <a:gd name="T31" fmla="*/ 158 h 196"/>
                <a:gd name="T32" fmla="*/ 33 w 139"/>
                <a:gd name="T33" fmla="*/ 171 h 196"/>
                <a:gd name="T34" fmla="*/ 63 w 139"/>
                <a:gd name="T35" fmla="*/ 175 h 196"/>
                <a:gd name="T36" fmla="*/ 99 w 139"/>
                <a:gd name="T37" fmla="*/ 167 h 196"/>
                <a:gd name="T38" fmla="*/ 111 w 139"/>
                <a:gd name="T39" fmla="*/ 142 h 196"/>
                <a:gd name="T40" fmla="*/ 102 w 139"/>
                <a:gd name="T41" fmla="*/ 121 h 196"/>
                <a:gd name="T42" fmla="*/ 73 w 139"/>
                <a:gd name="T43" fmla="*/ 109 h 196"/>
                <a:gd name="T44" fmla="*/ 57 w 139"/>
                <a:gd name="T45" fmla="*/ 106 h 196"/>
                <a:gd name="T46" fmla="*/ 14 w 139"/>
                <a:gd name="T47" fmla="*/ 88 h 196"/>
                <a:gd name="T48" fmla="*/ 0 w 139"/>
                <a:gd name="T49" fmla="*/ 54 h 196"/>
                <a:gd name="T50" fmla="*/ 19 w 139"/>
                <a:gd name="T51" fmla="*/ 15 h 196"/>
                <a:gd name="T52" fmla="*/ 69 w 139"/>
                <a:gd name="T53" fmla="*/ 0 h 196"/>
                <a:gd name="T54" fmla="*/ 97 w 139"/>
                <a:gd name="T55" fmla="*/ 3 h 196"/>
                <a:gd name="T56" fmla="*/ 127 w 139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96">
                  <a:moveTo>
                    <a:pt x="127" y="10"/>
                  </a:moveTo>
                  <a:lnTo>
                    <a:pt x="127" y="35"/>
                  </a:lnTo>
                  <a:cubicBezTo>
                    <a:pt x="117" y="30"/>
                    <a:pt x="107" y="27"/>
                    <a:pt x="98" y="25"/>
                  </a:cubicBezTo>
                  <a:cubicBezTo>
                    <a:pt x="89" y="22"/>
                    <a:pt x="81" y="21"/>
                    <a:pt x="72" y="21"/>
                  </a:cubicBezTo>
                  <a:cubicBezTo>
                    <a:pt x="58" y="21"/>
                    <a:pt x="47" y="24"/>
                    <a:pt x="39" y="29"/>
                  </a:cubicBezTo>
                  <a:cubicBezTo>
                    <a:pt x="31" y="35"/>
                    <a:pt x="27" y="42"/>
                    <a:pt x="27" y="52"/>
                  </a:cubicBezTo>
                  <a:cubicBezTo>
                    <a:pt x="27" y="61"/>
                    <a:pt x="30" y="67"/>
                    <a:pt x="35" y="71"/>
                  </a:cubicBezTo>
                  <a:cubicBezTo>
                    <a:pt x="40" y="75"/>
                    <a:pt x="50" y="79"/>
                    <a:pt x="65" y="81"/>
                  </a:cubicBezTo>
                  <a:lnTo>
                    <a:pt x="81" y="85"/>
                  </a:lnTo>
                  <a:cubicBezTo>
                    <a:pt x="100" y="88"/>
                    <a:pt x="115" y="95"/>
                    <a:pt x="124" y="104"/>
                  </a:cubicBezTo>
                  <a:cubicBezTo>
                    <a:pt x="134" y="113"/>
                    <a:pt x="139" y="125"/>
                    <a:pt x="139" y="140"/>
                  </a:cubicBezTo>
                  <a:cubicBezTo>
                    <a:pt x="139" y="159"/>
                    <a:pt x="132" y="172"/>
                    <a:pt x="119" y="182"/>
                  </a:cubicBezTo>
                  <a:cubicBezTo>
                    <a:pt x="107" y="191"/>
                    <a:pt x="88" y="196"/>
                    <a:pt x="63" y="196"/>
                  </a:cubicBezTo>
                  <a:cubicBezTo>
                    <a:pt x="54" y="196"/>
                    <a:pt x="44" y="195"/>
                    <a:pt x="34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2" y="164"/>
                    <a:pt x="23" y="168"/>
                    <a:pt x="33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9" y="175"/>
                    <a:pt x="90" y="172"/>
                    <a:pt x="99" y="167"/>
                  </a:cubicBezTo>
                  <a:cubicBezTo>
                    <a:pt x="107" y="161"/>
                    <a:pt x="111" y="153"/>
                    <a:pt x="111" y="142"/>
                  </a:cubicBezTo>
                  <a:cubicBezTo>
                    <a:pt x="111" y="133"/>
                    <a:pt x="108" y="126"/>
                    <a:pt x="102" y="121"/>
                  </a:cubicBezTo>
                  <a:cubicBezTo>
                    <a:pt x="96" y="115"/>
                    <a:pt x="86" y="111"/>
                    <a:pt x="73" y="109"/>
                  </a:cubicBezTo>
                  <a:lnTo>
                    <a:pt x="57" y="106"/>
                  </a:lnTo>
                  <a:cubicBezTo>
                    <a:pt x="37" y="102"/>
                    <a:pt x="23" y="96"/>
                    <a:pt x="14" y="88"/>
                  </a:cubicBezTo>
                  <a:cubicBezTo>
                    <a:pt x="5" y="80"/>
                    <a:pt x="0" y="69"/>
                    <a:pt x="0" y="54"/>
                  </a:cubicBezTo>
                  <a:cubicBezTo>
                    <a:pt x="0" y="38"/>
                    <a:pt x="7" y="24"/>
                    <a:pt x="19" y="15"/>
                  </a:cubicBezTo>
                  <a:cubicBezTo>
                    <a:pt x="31" y="5"/>
                    <a:pt x="48" y="0"/>
                    <a:pt x="69" y="0"/>
                  </a:cubicBezTo>
                  <a:cubicBezTo>
                    <a:pt x="79" y="0"/>
                    <a:pt x="88" y="1"/>
                    <a:pt x="97" y="3"/>
                  </a:cubicBezTo>
                  <a:cubicBezTo>
                    <a:pt x="107" y="4"/>
                    <a:pt x="117" y="7"/>
                    <a:pt x="12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2CE88A57-B074-44D2-8758-695589BEA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899" y="3959041"/>
              <a:ext cx="89036" cy="100820"/>
            </a:xfrm>
            <a:custGeom>
              <a:avLst/>
              <a:gdLst>
                <a:gd name="T0" fmla="*/ 0 w 68"/>
                <a:gd name="T1" fmla="*/ 0 h 77"/>
                <a:gd name="T2" fmla="*/ 68 w 68"/>
                <a:gd name="T3" fmla="*/ 0 h 77"/>
                <a:gd name="T4" fmla="*/ 68 w 68"/>
                <a:gd name="T5" fmla="*/ 9 h 77"/>
                <a:gd name="T6" fmla="*/ 39 w 68"/>
                <a:gd name="T7" fmla="*/ 9 h 77"/>
                <a:gd name="T8" fmla="*/ 39 w 68"/>
                <a:gd name="T9" fmla="*/ 77 h 77"/>
                <a:gd name="T10" fmla="*/ 28 w 68"/>
                <a:gd name="T11" fmla="*/ 77 h 77"/>
                <a:gd name="T12" fmla="*/ 28 w 68"/>
                <a:gd name="T13" fmla="*/ 9 h 77"/>
                <a:gd name="T14" fmla="*/ 0 w 68"/>
                <a:gd name="T15" fmla="*/ 9 h 77"/>
                <a:gd name="T16" fmla="*/ 0 w 68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7">
                  <a:moveTo>
                    <a:pt x="0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77"/>
                  </a:lnTo>
                  <a:lnTo>
                    <a:pt x="28" y="77"/>
                  </a:lnTo>
                  <a:lnTo>
                    <a:pt x="2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86">
              <a:extLst>
                <a:ext uri="{FF2B5EF4-FFF2-40B4-BE49-F238E27FC236}">
                  <a16:creationId xmlns:a16="http://schemas.microsoft.com/office/drawing/2014/main" id="{7384C7A0-BB8D-4F36-A977-973904BC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500" y="3626469"/>
              <a:ext cx="69395" cy="107366"/>
            </a:xfrm>
            <a:custGeom>
              <a:avLst/>
              <a:gdLst>
                <a:gd name="T0" fmla="*/ 0 w 53"/>
                <a:gd name="T1" fmla="*/ 0 h 82"/>
                <a:gd name="T2" fmla="*/ 12 w 53"/>
                <a:gd name="T3" fmla="*/ 0 h 82"/>
                <a:gd name="T4" fmla="*/ 12 w 53"/>
                <a:gd name="T5" fmla="*/ 73 h 82"/>
                <a:gd name="T6" fmla="*/ 53 w 53"/>
                <a:gd name="T7" fmla="*/ 73 h 82"/>
                <a:gd name="T8" fmla="*/ 53 w 53"/>
                <a:gd name="T9" fmla="*/ 82 h 82"/>
                <a:gd name="T10" fmla="*/ 0 w 53"/>
                <a:gd name="T11" fmla="*/ 82 h 82"/>
                <a:gd name="T12" fmla="*/ 0 w 5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0" y="0"/>
                  </a:moveTo>
                  <a:lnTo>
                    <a:pt x="12" y="0"/>
                  </a:lnTo>
                  <a:lnTo>
                    <a:pt x="12" y="73"/>
                  </a:lnTo>
                  <a:lnTo>
                    <a:pt x="53" y="73"/>
                  </a:lnTo>
                  <a:lnTo>
                    <a:pt x="53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87">
              <a:extLst>
                <a:ext uri="{FF2B5EF4-FFF2-40B4-BE49-F238E27FC236}">
                  <a16:creationId xmlns:a16="http://schemas.microsoft.com/office/drawing/2014/main" id="{E8658434-1397-44C6-9DED-7D38482A8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442" y="3651346"/>
              <a:ext cx="77252" cy="83798"/>
            </a:xfrm>
            <a:custGeom>
              <a:avLst/>
              <a:gdLst>
                <a:gd name="T0" fmla="*/ 72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2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2 w 143"/>
                <a:gd name="T17" fmla="*/ 21 h 156"/>
                <a:gd name="T18" fmla="*/ 72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2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2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2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6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2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2" y="21"/>
                  </a:cubicBezTo>
                  <a:close/>
                  <a:moveTo>
                    <a:pt x="72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7" y="35"/>
                    <a:pt x="143" y="54"/>
                    <a:pt x="143" y="78"/>
                  </a:cubicBezTo>
                  <a:cubicBezTo>
                    <a:pt x="143" y="103"/>
                    <a:pt x="137" y="122"/>
                    <a:pt x="124" y="136"/>
                  </a:cubicBezTo>
                  <a:cubicBezTo>
                    <a:pt x="111" y="149"/>
                    <a:pt x="94" y="156"/>
                    <a:pt x="72" y="156"/>
                  </a:cubicBezTo>
                  <a:cubicBezTo>
                    <a:pt x="49" y="156"/>
                    <a:pt x="32" y="149"/>
                    <a:pt x="19" y="136"/>
                  </a:cubicBezTo>
                  <a:cubicBezTo>
                    <a:pt x="6" y="122"/>
                    <a:pt x="0" y="103"/>
                    <a:pt x="0" y="78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88">
              <a:extLst>
                <a:ext uri="{FF2B5EF4-FFF2-40B4-BE49-F238E27FC236}">
                  <a16:creationId xmlns:a16="http://schemas.microsoft.com/office/drawing/2014/main" id="{6596844C-DBB6-4AD6-B77C-AE7C91B0A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8714" y="3651346"/>
              <a:ext cx="77252" cy="83798"/>
            </a:xfrm>
            <a:custGeom>
              <a:avLst/>
              <a:gdLst>
                <a:gd name="T0" fmla="*/ 71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1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1 w 143"/>
                <a:gd name="T17" fmla="*/ 21 h 156"/>
                <a:gd name="T18" fmla="*/ 71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1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1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1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6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1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1" y="21"/>
                  </a:cubicBezTo>
                  <a:close/>
                  <a:moveTo>
                    <a:pt x="71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6" y="35"/>
                    <a:pt x="143" y="54"/>
                    <a:pt x="143" y="78"/>
                  </a:cubicBezTo>
                  <a:cubicBezTo>
                    <a:pt x="143" y="103"/>
                    <a:pt x="136" y="122"/>
                    <a:pt x="124" y="136"/>
                  </a:cubicBezTo>
                  <a:cubicBezTo>
                    <a:pt x="111" y="149"/>
                    <a:pt x="94" y="156"/>
                    <a:pt x="71" y="156"/>
                  </a:cubicBezTo>
                  <a:cubicBezTo>
                    <a:pt x="49" y="156"/>
                    <a:pt x="32" y="149"/>
                    <a:pt x="19" y="136"/>
                  </a:cubicBezTo>
                  <a:cubicBezTo>
                    <a:pt x="6" y="122"/>
                    <a:pt x="0" y="103"/>
                    <a:pt x="0" y="78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89">
              <a:extLst>
                <a:ext uri="{FF2B5EF4-FFF2-40B4-BE49-F238E27FC236}">
                  <a16:creationId xmlns:a16="http://schemas.microsoft.com/office/drawing/2014/main" id="{198386A5-BC4C-491E-A852-1BC82955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225" y="3622541"/>
              <a:ext cx="73323" cy="111294"/>
            </a:xfrm>
            <a:custGeom>
              <a:avLst/>
              <a:gdLst>
                <a:gd name="T0" fmla="*/ 0 w 56"/>
                <a:gd name="T1" fmla="*/ 0 h 85"/>
                <a:gd name="T2" fmla="*/ 10 w 56"/>
                <a:gd name="T3" fmla="*/ 0 h 85"/>
                <a:gd name="T4" fmla="*/ 10 w 56"/>
                <a:gd name="T5" fmla="*/ 50 h 85"/>
                <a:gd name="T6" fmla="*/ 42 w 56"/>
                <a:gd name="T7" fmla="*/ 24 h 85"/>
                <a:gd name="T8" fmla="*/ 55 w 56"/>
                <a:gd name="T9" fmla="*/ 24 h 85"/>
                <a:gd name="T10" fmla="*/ 21 w 56"/>
                <a:gd name="T11" fmla="*/ 52 h 85"/>
                <a:gd name="T12" fmla="*/ 56 w 56"/>
                <a:gd name="T13" fmla="*/ 85 h 85"/>
                <a:gd name="T14" fmla="*/ 43 w 56"/>
                <a:gd name="T15" fmla="*/ 85 h 85"/>
                <a:gd name="T16" fmla="*/ 10 w 56"/>
                <a:gd name="T17" fmla="*/ 55 h 85"/>
                <a:gd name="T18" fmla="*/ 10 w 56"/>
                <a:gd name="T19" fmla="*/ 85 h 85"/>
                <a:gd name="T20" fmla="*/ 0 w 56"/>
                <a:gd name="T21" fmla="*/ 85 h 85"/>
                <a:gd name="T22" fmla="*/ 0 w 56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85">
                  <a:moveTo>
                    <a:pt x="0" y="0"/>
                  </a:moveTo>
                  <a:lnTo>
                    <a:pt x="10" y="0"/>
                  </a:lnTo>
                  <a:lnTo>
                    <a:pt x="10" y="50"/>
                  </a:lnTo>
                  <a:lnTo>
                    <a:pt x="42" y="24"/>
                  </a:lnTo>
                  <a:lnTo>
                    <a:pt x="55" y="24"/>
                  </a:lnTo>
                  <a:lnTo>
                    <a:pt x="21" y="52"/>
                  </a:lnTo>
                  <a:lnTo>
                    <a:pt x="56" y="85"/>
                  </a:lnTo>
                  <a:lnTo>
                    <a:pt x="43" y="85"/>
                  </a:lnTo>
                  <a:lnTo>
                    <a:pt x="10" y="55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90">
              <a:extLst>
                <a:ext uri="{FF2B5EF4-FFF2-40B4-BE49-F238E27FC236}">
                  <a16:creationId xmlns:a16="http://schemas.microsoft.com/office/drawing/2014/main" id="{1BDA9F76-49D3-4D64-8210-094360231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405" y="3651346"/>
              <a:ext cx="70705" cy="83798"/>
            </a:xfrm>
            <a:custGeom>
              <a:avLst/>
              <a:gdLst>
                <a:gd name="T0" fmla="*/ 81 w 132"/>
                <a:gd name="T1" fmla="*/ 78 h 156"/>
                <a:gd name="T2" fmla="*/ 38 w 132"/>
                <a:gd name="T3" fmla="*/ 84 h 156"/>
                <a:gd name="T4" fmla="*/ 26 w 132"/>
                <a:gd name="T5" fmla="*/ 108 h 156"/>
                <a:gd name="T6" fmla="*/ 35 w 132"/>
                <a:gd name="T7" fmla="*/ 128 h 156"/>
                <a:gd name="T8" fmla="*/ 59 w 132"/>
                <a:gd name="T9" fmla="*/ 136 h 156"/>
                <a:gd name="T10" fmla="*/ 93 w 132"/>
                <a:gd name="T11" fmla="*/ 122 h 156"/>
                <a:gd name="T12" fmla="*/ 106 w 132"/>
                <a:gd name="T13" fmla="*/ 83 h 156"/>
                <a:gd name="T14" fmla="*/ 106 w 132"/>
                <a:gd name="T15" fmla="*/ 78 h 156"/>
                <a:gd name="T16" fmla="*/ 81 w 132"/>
                <a:gd name="T17" fmla="*/ 78 h 156"/>
                <a:gd name="T18" fmla="*/ 132 w 132"/>
                <a:gd name="T19" fmla="*/ 68 h 156"/>
                <a:gd name="T20" fmla="*/ 132 w 132"/>
                <a:gd name="T21" fmla="*/ 153 h 156"/>
                <a:gd name="T22" fmla="*/ 106 w 132"/>
                <a:gd name="T23" fmla="*/ 153 h 156"/>
                <a:gd name="T24" fmla="*/ 106 w 132"/>
                <a:gd name="T25" fmla="*/ 130 h 156"/>
                <a:gd name="T26" fmla="*/ 84 w 132"/>
                <a:gd name="T27" fmla="*/ 150 h 156"/>
                <a:gd name="T28" fmla="*/ 52 w 132"/>
                <a:gd name="T29" fmla="*/ 156 h 156"/>
                <a:gd name="T30" fmla="*/ 14 w 132"/>
                <a:gd name="T31" fmla="*/ 144 h 156"/>
                <a:gd name="T32" fmla="*/ 0 w 132"/>
                <a:gd name="T33" fmla="*/ 109 h 156"/>
                <a:gd name="T34" fmla="*/ 18 w 132"/>
                <a:gd name="T35" fmla="*/ 71 h 156"/>
                <a:gd name="T36" fmla="*/ 70 w 132"/>
                <a:gd name="T37" fmla="*/ 59 h 156"/>
                <a:gd name="T38" fmla="*/ 106 w 132"/>
                <a:gd name="T39" fmla="*/ 59 h 156"/>
                <a:gd name="T40" fmla="*/ 106 w 132"/>
                <a:gd name="T41" fmla="*/ 56 h 156"/>
                <a:gd name="T42" fmla="*/ 94 w 132"/>
                <a:gd name="T43" fmla="*/ 30 h 156"/>
                <a:gd name="T44" fmla="*/ 62 w 132"/>
                <a:gd name="T45" fmla="*/ 21 h 156"/>
                <a:gd name="T46" fmla="*/ 36 w 132"/>
                <a:gd name="T47" fmla="*/ 24 h 156"/>
                <a:gd name="T48" fmla="*/ 12 w 132"/>
                <a:gd name="T49" fmla="*/ 33 h 156"/>
                <a:gd name="T50" fmla="*/ 12 w 132"/>
                <a:gd name="T51" fmla="*/ 11 h 156"/>
                <a:gd name="T52" fmla="*/ 39 w 132"/>
                <a:gd name="T53" fmla="*/ 3 h 156"/>
                <a:gd name="T54" fmla="*/ 65 w 132"/>
                <a:gd name="T55" fmla="*/ 0 h 156"/>
                <a:gd name="T56" fmla="*/ 115 w 132"/>
                <a:gd name="T57" fmla="*/ 17 h 156"/>
                <a:gd name="T58" fmla="*/ 132 w 132"/>
                <a:gd name="T5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56">
                  <a:moveTo>
                    <a:pt x="81" y="78"/>
                  </a:moveTo>
                  <a:cubicBezTo>
                    <a:pt x="60" y="78"/>
                    <a:pt x="46" y="80"/>
                    <a:pt x="38" y="84"/>
                  </a:cubicBezTo>
                  <a:cubicBezTo>
                    <a:pt x="30" y="89"/>
                    <a:pt x="26" y="97"/>
                    <a:pt x="26" y="108"/>
                  </a:cubicBezTo>
                  <a:cubicBezTo>
                    <a:pt x="26" y="116"/>
                    <a:pt x="29" y="123"/>
                    <a:pt x="35" y="128"/>
                  </a:cubicBezTo>
                  <a:cubicBezTo>
                    <a:pt x="41" y="133"/>
                    <a:pt x="49" y="136"/>
                    <a:pt x="59" y="136"/>
                  </a:cubicBezTo>
                  <a:cubicBezTo>
                    <a:pt x="73" y="136"/>
                    <a:pt x="85" y="131"/>
                    <a:pt x="93" y="122"/>
                  </a:cubicBezTo>
                  <a:cubicBezTo>
                    <a:pt x="102" y="112"/>
                    <a:pt x="106" y="99"/>
                    <a:pt x="106" y="83"/>
                  </a:cubicBezTo>
                  <a:lnTo>
                    <a:pt x="106" y="78"/>
                  </a:lnTo>
                  <a:lnTo>
                    <a:pt x="81" y="78"/>
                  </a:lnTo>
                  <a:close/>
                  <a:moveTo>
                    <a:pt x="132" y="68"/>
                  </a:moveTo>
                  <a:lnTo>
                    <a:pt x="132" y="153"/>
                  </a:lnTo>
                  <a:lnTo>
                    <a:pt x="106" y="153"/>
                  </a:lnTo>
                  <a:lnTo>
                    <a:pt x="106" y="130"/>
                  </a:lnTo>
                  <a:cubicBezTo>
                    <a:pt x="100" y="139"/>
                    <a:pt x="93" y="146"/>
                    <a:pt x="84" y="150"/>
                  </a:cubicBezTo>
                  <a:cubicBezTo>
                    <a:pt x="76" y="154"/>
                    <a:pt x="65" y="156"/>
                    <a:pt x="52" y="156"/>
                  </a:cubicBezTo>
                  <a:cubicBezTo>
                    <a:pt x="36" y="156"/>
                    <a:pt x="24" y="152"/>
                    <a:pt x="14" y="144"/>
                  </a:cubicBezTo>
                  <a:cubicBezTo>
                    <a:pt x="5" y="135"/>
                    <a:pt x="0" y="124"/>
                    <a:pt x="0" y="109"/>
                  </a:cubicBezTo>
                  <a:cubicBezTo>
                    <a:pt x="0" y="92"/>
                    <a:pt x="6" y="80"/>
                    <a:pt x="18" y="71"/>
                  </a:cubicBezTo>
                  <a:cubicBezTo>
                    <a:pt x="30" y="63"/>
                    <a:pt x="47" y="59"/>
                    <a:pt x="70" y="59"/>
                  </a:cubicBezTo>
                  <a:lnTo>
                    <a:pt x="106" y="59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7" y="24"/>
                    <a:pt x="76" y="21"/>
                    <a:pt x="62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8" y="26"/>
                    <a:pt x="19" y="29"/>
                    <a:pt x="12" y="33"/>
                  </a:cubicBezTo>
                  <a:lnTo>
                    <a:pt x="12" y="11"/>
                  </a:lnTo>
                  <a:cubicBezTo>
                    <a:pt x="21" y="7"/>
                    <a:pt x="30" y="4"/>
                    <a:pt x="39" y="3"/>
                  </a:cubicBezTo>
                  <a:cubicBezTo>
                    <a:pt x="48" y="1"/>
                    <a:pt x="56" y="0"/>
                    <a:pt x="65" y="0"/>
                  </a:cubicBezTo>
                  <a:cubicBezTo>
                    <a:pt x="87" y="0"/>
                    <a:pt x="104" y="6"/>
                    <a:pt x="115" y="17"/>
                  </a:cubicBezTo>
                  <a:cubicBezTo>
                    <a:pt x="126" y="28"/>
                    <a:pt x="132" y="45"/>
                    <a:pt x="132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91">
              <a:extLst>
                <a:ext uri="{FF2B5EF4-FFF2-40B4-BE49-F238E27FC236}">
                  <a16:creationId xmlns:a16="http://schemas.microsoft.com/office/drawing/2014/main" id="{05437278-ADDF-4041-B6F5-1B37531CC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605" y="3622541"/>
              <a:ext cx="70705" cy="111294"/>
            </a:xfrm>
            <a:custGeom>
              <a:avLst/>
              <a:gdLst>
                <a:gd name="T0" fmla="*/ 131 w 131"/>
                <a:gd name="T1" fmla="*/ 117 h 207"/>
                <a:gd name="T2" fmla="*/ 131 w 131"/>
                <a:gd name="T3" fmla="*/ 207 h 207"/>
                <a:gd name="T4" fmla="*/ 105 w 131"/>
                <a:gd name="T5" fmla="*/ 207 h 207"/>
                <a:gd name="T6" fmla="*/ 105 w 131"/>
                <a:gd name="T7" fmla="*/ 118 h 207"/>
                <a:gd name="T8" fmla="*/ 97 w 131"/>
                <a:gd name="T9" fmla="*/ 86 h 207"/>
                <a:gd name="T10" fmla="*/ 71 w 131"/>
                <a:gd name="T11" fmla="*/ 75 h 207"/>
                <a:gd name="T12" fmla="*/ 38 w 131"/>
                <a:gd name="T13" fmla="*/ 88 h 207"/>
                <a:gd name="T14" fmla="*/ 26 w 131"/>
                <a:gd name="T15" fmla="*/ 122 h 207"/>
                <a:gd name="T16" fmla="*/ 26 w 131"/>
                <a:gd name="T17" fmla="*/ 207 h 207"/>
                <a:gd name="T18" fmla="*/ 0 w 131"/>
                <a:gd name="T19" fmla="*/ 207 h 207"/>
                <a:gd name="T20" fmla="*/ 0 w 131"/>
                <a:gd name="T21" fmla="*/ 0 h 207"/>
                <a:gd name="T22" fmla="*/ 26 w 131"/>
                <a:gd name="T23" fmla="*/ 0 h 207"/>
                <a:gd name="T24" fmla="*/ 26 w 131"/>
                <a:gd name="T25" fmla="*/ 81 h 207"/>
                <a:gd name="T26" fmla="*/ 48 w 131"/>
                <a:gd name="T27" fmla="*/ 61 h 207"/>
                <a:gd name="T28" fmla="*/ 76 w 131"/>
                <a:gd name="T29" fmla="*/ 54 h 207"/>
                <a:gd name="T30" fmla="*/ 117 w 131"/>
                <a:gd name="T31" fmla="*/ 70 h 207"/>
                <a:gd name="T32" fmla="*/ 131 w 131"/>
                <a:gd name="T33" fmla="*/ 11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207">
                  <a:moveTo>
                    <a:pt x="131" y="117"/>
                  </a:moveTo>
                  <a:lnTo>
                    <a:pt x="131" y="207"/>
                  </a:lnTo>
                  <a:lnTo>
                    <a:pt x="105" y="207"/>
                  </a:lnTo>
                  <a:lnTo>
                    <a:pt x="105" y="118"/>
                  </a:lnTo>
                  <a:cubicBezTo>
                    <a:pt x="105" y="103"/>
                    <a:pt x="102" y="93"/>
                    <a:pt x="97" y="86"/>
                  </a:cubicBezTo>
                  <a:cubicBezTo>
                    <a:pt x="91" y="79"/>
                    <a:pt x="82" y="75"/>
                    <a:pt x="71" y="75"/>
                  </a:cubicBezTo>
                  <a:cubicBezTo>
                    <a:pt x="57" y="75"/>
                    <a:pt x="46" y="80"/>
                    <a:pt x="38" y="88"/>
                  </a:cubicBezTo>
                  <a:cubicBezTo>
                    <a:pt x="30" y="96"/>
                    <a:pt x="26" y="108"/>
                    <a:pt x="26" y="122"/>
                  </a:cubicBezTo>
                  <a:lnTo>
                    <a:pt x="26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1"/>
                  </a:lnTo>
                  <a:cubicBezTo>
                    <a:pt x="32" y="72"/>
                    <a:pt x="39" y="65"/>
                    <a:pt x="48" y="61"/>
                  </a:cubicBezTo>
                  <a:cubicBezTo>
                    <a:pt x="56" y="56"/>
                    <a:pt x="66" y="54"/>
                    <a:pt x="76" y="54"/>
                  </a:cubicBezTo>
                  <a:cubicBezTo>
                    <a:pt x="94" y="54"/>
                    <a:pt x="108" y="59"/>
                    <a:pt x="117" y="70"/>
                  </a:cubicBezTo>
                  <a:cubicBezTo>
                    <a:pt x="126" y="81"/>
                    <a:pt x="131" y="96"/>
                    <a:pt x="131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92">
              <a:extLst>
                <a:ext uri="{FF2B5EF4-FFF2-40B4-BE49-F238E27FC236}">
                  <a16:creationId xmlns:a16="http://schemas.microsoft.com/office/drawing/2014/main" id="{C0AB25EB-905B-4C81-B834-8146036D9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9260" y="3651346"/>
              <a:ext cx="78561" cy="83798"/>
            </a:xfrm>
            <a:custGeom>
              <a:avLst/>
              <a:gdLst>
                <a:gd name="T0" fmla="*/ 144 w 144"/>
                <a:gd name="T1" fmla="*/ 72 h 156"/>
                <a:gd name="T2" fmla="*/ 144 w 144"/>
                <a:gd name="T3" fmla="*/ 84 h 156"/>
                <a:gd name="T4" fmla="*/ 27 w 144"/>
                <a:gd name="T5" fmla="*/ 84 h 156"/>
                <a:gd name="T6" fmla="*/ 42 w 144"/>
                <a:gd name="T7" fmla="*/ 122 h 156"/>
                <a:gd name="T8" fmla="*/ 82 w 144"/>
                <a:gd name="T9" fmla="*/ 136 h 156"/>
                <a:gd name="T10" fmla="*/ 111 w 144"/>
                <a:gd name="T11" fmla="*/ 132 h 156"/>
                <a:gd name="T12" fmla="*/ 138 w 144"/>
                <a:gd name="T13" fmla="*/ 122 h 156"/>
                <a:gd name="T14" fmla="*/ 138 w 144"/>
                <a:gd name="T15" fmla="*/ 145 h 156"/>
                <a:gd name="T16" fmla="*/ 110 w 144"/>
                <a:gd name="T17" fmla="*/ 153 h 156"/>
                <a:gd name="T18" fmla="*/ 81 w 144"/>
                <a:gd name="T19" fmla="*/ 156 h 156"/>
                <a:gd name="T20" fmla="*/ 22 w 144"/>
                <a:gd name="T21" fmla="*/ 136 h 156"/>
                <a:gd name="T22" fmla="*/ 0 w 144"/>
                <a:gd name="T23" fmla="*/ 80 h 156"/>
                <a:gd name="T24" fmla="*/ 20 w 144"/>
                <a:gd name="T25" fmla="*/ 22 h 156"/>
                <a:gd name="T26" fmla="*/ 76 w 144"/>
                <a:gd name="T27" fmla="*/ 0 h 156"/>
                <a:gd name="T28" fmla="*/ 126 w 144"/>
                <a:gd name="T29" fmla="*/ 20 h 156"/>
                <a:gd name="T30" fmla="*/ 144 w 144"/>
                <a:gd name="T31" fmla="*/ 72 h 156"/>
                <a:gd name="T32" fmla="*/ 118 w 144"/>
                <a:gd name="T33" fmla="*/ 65 h 156"/>
                <a:gd name="T34" fmla="*/ 107 w 144"/>
                <a:gd name="T35" fmla="*/ 33 h 156"/>
                <a:gd name="T36" fmla="*/ 76 w 144"/>
                <a:gd name="T37" fmla="*/ 21 h 156"/>
                <a:gd name="T38" fmla="*/ 42 w 144"/>
                <a:gd name="T39" fmla="*/ 32 h 156"/>
                <a:gd name="T40" fmla="*/ 27 w 144"/>
                <a:gd name="T41" fmla="*/ 65 h 156"/>
                <a:gd name="T42" fmla="*/ 118 w 144"/>
                <a:gd name="T43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56">
                  <a:moveTo>
                    <a:pt x="144" y="72"/>
                  </a:moveTo>
                  <a:lnTo>
                    <a:pt x="144" y="84"/>
                  </a:lnTo>
                  <a:lnTo>
                    <a:pt x="27" y="84"/>
                  </a:lnTo>
                  <a:cubicBezTo>
                    <a:pt x="28" y="101"/>
                    <a:pt x="33" y="114"/>
                    <a:pt x="42" y="122"/>
                  </a:cubicBezTo>
                  <a:cubicBezTo>
                    <a:pt x="52" y="131"/>
                    <a:pt x="65" y="136"/>
                    <a:pt x="82" y="136"/>
                  </a:cubicBezTo>
                  <a:cubicBezTo>
                    <a:pt x="92" y="136"/>
                    <a:pt x="101" y="134"/>
                    <a:pt x="111" y="132"/>
                  </a:cubicBezTo>
                  <a:cubicBezTo>
                    <a:pt x="120" y="130"/>
                    <a:pt x="129" y="126"/>
                    <a:pt x="138" y="122"/>
                  </a:cubicBezTo>
                  <a:lnTo>
                    <a:pt x="138" y="145"/>
                  </a:lnTo>
                  <a:cubicBezTo>
                    <a:pt x="129" y="149"/>
                    <a:pt x="119" y="151"/>
                    <a:pt x="110" y="153"/>
                  </a:cubicBezTo>
                  <a:cubicBezTo>
                    <a:pt x="100" y="155"/>
                    <a:pt x="90" y="156"/>
                    <a:pt x="81" y="156"/>
                  </a:cubicBezTo>
                  <a:cubicBezTo>
                    <a:pt x="56" y="156"/>
                    <a:pt x="36" y="149"/>
                    <a:pt x="22" y="136"/>
                  </a:cubicBezTo>
                  <a:cubicBezTo>
                    <a:pt x="7" y="122"/>
                    <a:pt x="0" y="103"/>
                    <a:pt x="0" y="80"/>
                  </a:cubicBezTo>
                  <a:cubicBezTo>
                    <a:pt x="0" y="55"/>
                    <a:pt x="7" y="36"/>
                    <a:pt x="20" y="22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97" y="0"/>
                    <a:pt x="114" y="7"/>
                    <a:pt x="126" y="20"/>
                  </a:cubicBezTo>
                  <a:cubicBezTo>
                    <a:pt x="138" y="32"/>
                    <a:pt x="144" y="50"/>
                    <a:pt x="144" y="72"/>
                  </a:cubicBezTo>
                  <a:close/>
                  <a:moveTo>
                    <a:pt x="118" y="65"/>
                  </a:moveTo>
                  <a:cubicBezTo>
                    <a:pt x="118" y="51"/>
                    <a:pt x="114" y="41"/>
                    <a:pt x="107" y="33"/>
                  </a:cubicBezTo>
                  <a:cubicBezTo>
                    <a:pt x="99" y="25"/>
                    <a:pt x="89" y="21"/>
                    <a:pt x="76" y="21"/>
                  </a:cubicBezTo>
                  <a:cubicBezTo>
                    <a:pt x="62" y="21"/>
                    <a:pt x="51" y="25"/>
                    <a:pt x="42" y="32"/>
                  </a:cubicBezTo>
                  <a:cubicBezTo>
                    <a:pt x="34" y="40"/>
                    <a:pt x="29" y="51"/>
                    <a:pt x="27" y="65"/>
                  </a:cubicBezTo>
                  <a:lnTo>
                    <a:pt x="11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93">
              <a:extLst>
                <a:ext uri="{FF2B5EF4-FFF2-40B4-BE49-F238E27FC236}">
                  <a16:creationId xmlns:a16="http://schemas.microsoft.com/office/drawing/2014/main" id="{EC87F4CD-E121-407D-896B-AE94E2362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4841" y="3651346"/>
              <a:ext cx="70705" cy="83798"/>
            </a:xfrm>
            <a:custGeom>
              <a:avLst/>
              <a:gdLst>
                <a:gd name="T0" fmla="*/ 81 w 132"/>
                <a:gd name="T1" fmla="*/ 78 h 156"/>
                <a:gd name="T2" fmla="*/ 38 w 132"/>
                <a:gd name="T3" fmla="*/ 84 h 156"/>
                <a:gd name="T4" fmla="*/ 26 w 132"/>
                <a:gd name="T5" fmla="*/ 108 h 156"/>
                <a:gd name="T6" fmla="*/ 35 w 132"/>
                <a:gd name="T7" fmla="*/ 128 h 156"/>
                <a:gd name="T8" fmla="*/ 59 w 132"/>
                <a:gd name="T9" fmla="*/ 136 h 156"/>
                <a:gd name="T10" fmla="*/ 93 w 132"/>
                <a:gd name="T11" fmla="*/ 122 h 156"/>
                <a:gd name="T12" fmla="*/ 106 w 132"/>
                <a:gd name="T13" fmla="*/ 83 h 156"/>
                <a:gd name="T14" fmla="*/ 106 w 132"/>
                <a:gd name="T15" fmla="*/ 78 h 156"/>
                <a:gd name="T16" fmla="*/ 81 w 132"/>
                <a:gd name="T17" fmla="*/ 78 h 156"/>
                <a:gd name="T18" fmla="*/ 132 w 132"/>
                <a:gd name="T19" fmla="*/ 68 h 156"/>
                <a:gd name="T20" fmla="*/ 132 w 132"/>
                <a:gd name="T21" fmla="*/ 153 h 156"/>
                <a:gd name="T22" fmla="*/ 106 w 132"/>
                <a:gd name="T23" fmla="*/ 153 h 156"/>
                <a:gd name="T24" fmla="*/ 106 w 132"/>
                <a:gd name="T25" fmla="*/ 130 h 156"/>
                <a:gd name="T26" fmla="*/ 84 w 132"/>
                <a:gd name="T27" fmla="*/ 150 h 156"/>
                <a:gd name="T28" fmla="*/ 52 w 132"/>
                <a:gd name="T29" fmla="*/ 156 h 156"/>
                <a:gd name="T30" fmla="*/ 14 w 132"/>
                <a:gd name="T31" fmla="*/ 144 h 156"/>
                <a:gd name="T32" fmla="*/ 0 w 132"/>
                <a:gd name="T33" fmla="*/ 109 h 156"/>
                <a:gd name="T34" fmla="*/ 18 w 132"/>
                <a:gd name="T35" fmla="*/ 71 h 156"/>
                <a:gd name="T36" fmla="*/ 70 w 132"/>
                <a:gd name="T37" fmla="*/ 59 h 156"/>
                <a:gd name="T38" fmla="*/ 106 w 132"/>
                <a:gd name="T39" fmla="*/ 59 h 156"/>
                <a:gd name="T40" fmla="*/ 106 w 132"/>
                <a:gd name="T41" fmla="*/ 56 h 156"/>
                <a:gd name="T42" fmla="*/ 94 w 132"/>
                <a:gd name="T43" fmla="*/ 30 h 156"/>
                <a:gd name="T44" fmla="*/ 62 w 132"/>
                <a:gd name="T45" fmla="*/ 21 h 156"/>
                <a:gd name="T46" fmla="*/ 36 w 132"/>
                <a:gd name="T47" fmla="*/ 24 h 156"/>
                <a:gd name="T48" fmla="*/ 12 w 132"/>
                <a:gd name="T49" fmla="*/ 33 h 156"/>
                <a:gd name="T50" fmla="*/ 12 w 132"/>
                <a:gd name="T51" fmla="*/ 11 h 156"/>
                <a:gd name="T52" fmla="*/ 39 w 132"/>
                <a:gd name="T53" fmla="*/ 3 h 156"/>
                <a:gd name="T54" fmla="*/ 65 w 132"/>
                <a:gd name="T55" fmla="*/ 0 h 156"/>
                <a:gd name="T56" fmla="*/ 115 w 132"/>
                <a:gd name="T57" fmla="*/ 17 h 156"/>
                <a:gd name="T58" fmla="*/ 132 w 132"/>
                <a:gd name="T5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56">
                  <a:moveTo>
                    <a:pt x="81" y="78"/>
                  </a:moveTo>
                  <a:cubicBezTo>
                    <a:pt x="60" y="78"/>
                    <a:pt x="46" y="80"/>
                    <a:pt x="38" y="84"/>
                  </a:cubicBezTo>
                  <a:cubicBezTo>
                    <a:pt x="30" y="89"/>
                    <a:pt x="26" y="97"/>
                    <a:pt x="26" y="108"/>
                  </a:cubicBezTo>
                  <a:cubicBezTo>
                    <a:pt x="26" y="116"/>
                    <a:pt x="29" y="123"/>
                    <a:pt x="35" y="128"/>
                  </a:cubicBezTo>
                  <a:cubicBezTo>
                    <a:pt x="41" y="133"/>
                    <a:pt x="49" y="136"/>
                    <a:pt x="59" y="136"/>
                  </a:cubicBezTo>
                  <a:cubicBezTo>
                    <a:pt x="73" y="136"/>
                    <a:pt x="85" y="131"/>
                    <a:pt x="93" y="122"/>
                  </a:cubicBezTo>
                  <a:cubicBezTo>
                    <a:pt x="102" y="112"/>
                    <a:pt x="106" y="99"/>
                    <a:pt x="106" y="83"/>
                  </a:cubicBezTo>
                  <a:lnTo>
                    <a:pt x="106" y="78"/>
                  </a:lnTo>
                  <a:lnTo>
                    <a:pt x="81" y="78"/>
                  </a:lnTo>
                  <a:close/>
                  <a:moveTo>
                    <a:pt x="132" y="68"/>
                  </a:moveTo>
                  <a:lnTo>
                    <a:pt x="132" y="153"/>
                  </a:lnTo>
                  <a:lnTo>
                    <a:pt x="106" y="153"/>
                  </a:lnTo>
                  <a:lnTo>
                    <a:pt x="106" y="130"/>
                  </a:lnTo>
                  <a:cubicBezTo>
                    <a:pt x="100" y="139"/>
                    <a:pt x="93" y="146"/>
                    <a:pt x="84" y="150"/>
                  </a:cubicBezTo>
                  <a:cubicBezTo>
                    <a:pt x="76" y="154"/>
                    <a:pt x="65" y="156"/>
                    <a:pt x="52" y="156"/>
                  </a:cubicBezTo>
                  <a:cubicBezTo>
                    <a:pt x="36" y="156"/>
                    <a:pt x="24" y="152"/>
                    <a:pt x="14" y="144"/>
                  </a:cubicBezTo>
                  <a:cubicBezTo>
                    <a:pt x="5" y="135"/>
                    <a:pt x="0" y="124"/>
                    <a:pt x="0" y="109"/>
                  </a:cubicBezTo>
                  <a:cubicBezTo>
                    <a:pt x="0" y="92"/>
                    <a:pt x="6" y="80"/>
                    <a:pt x="18" y="71"/>
                  </a:cubicBezTo>
                  <a:cubicBezTo>
                    <a:pt x="29" y="63"/>
                    <a:pt x="47" y="59"/>
                    <a:pt x="70" y="59"/>
                  </a:cubicBezTo>
                  <a:lnTo>
                    <a:pt x="106" y="59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7" y="24"/>
                    <a:pt x="76" y="21"/>
                    <a:pt x="62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7" y="26"/>
                    <a:pt x="19" y="29"/>
                    <a:pt x="12" y="33"/>
                  </a:cubicBezTo>
                  <a:lnTo>
                    <a:pt x="12" y="11"/>
                  </a:lnTo>
                  <a:cubicBezTo>
                    <a:pt x="21" y="7"/>
                    <a:pt x="30" y="4"/>
                    <a:pt x="39" y="3"/>
                  </a:cubicBezTo>
                  <a:cubicBezTo>
                    <a:pt x="48" y="1"/>
                    <a:pt x="56" y="0"/>
                    <a:pt x="65" y="0"/>
                  </a:cubicBezTo>
                  <a:cubicBezTo>
                    <a:pt x="87" y="0"/>
                    <a:pt x="104" y="6"/>
                    <a:pt x="115" y="17"/>
                  </a:cubicBezTo>
                  <a:cubicBezTo>
                    <a:pt x="126" y="28"/>
                    <a:pt x="132" y="45"/>
                    <a:pt x="132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56301404-D225-4FEB-B2C1-E0D5957C4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805" y="3622540"/>
              <a:ext cx="74633" cy="112604"/>
            </a:xfrm>
            <a:custGeom>
              <a:avLst/>
              <a:gdLst>
                <a:gd name="T0" fmla="*/ 114 w 139"/>
                <a:gd name="T1" fmla="*/ 80 h 210"/>
                <a:gd name="T2" fmla="*/ 114 w 139"/>
                <a:gd name="T3" fmla="*/ 0 h 210"/>
                <a:gd name="T4" fmla="*/ 139 w 139"/>
                <a:gd name="T5" fmla="*/ 0 h 210"/>
                <a:gd name="T6" fmla="*/ 139 w 139"/>
                <a:gd name="T7" fmla="*/ 207 h 210"/>
                <a:gd name="T8" fmla="*/ 114 w 139"/>
                <a:gd name="T9" fmla="*/ 207 h 210"/>
                <a:gd name="T10" fmla="*/ 114 w 139"/>
                <a:gd name="T11" fmla="*/ 184 h 210"/>
                <a:gd name="T12" fmla="*/ 93 w 139"/>
                <a:gd name="T13" fmla="*/ 204 h 210"/>
                <a:gd name="T14" fmla="*/ 64 w 139"/>
                <a:gd name="T15" fmla="*/ 210 h 210"/>
                <a:gd name="T16" fmla="*/ 18 w 139"/>
                <a:gd name="T17" fmla="*/ 189 h 210"/>
                <a:gd name="T18" fmla="*/ 0 w 139"/>
                <a:gd name="T19" fmla="*/ 132 h 210"/>
                <a:gd name="T20" fmla="*/ 18 w 139"/>
                <a:gd name="T21" fmla="*/ 76 h 210"/>
                <a:gd name="T22" fmla="*/ 64 w 139"/>
                <a:gd name="T23" fmla="*/ 54 h 210"/>
                <a:gd name="T24" fmla="*/ 93 w 139"/>
                <a:gd name="T25" fmla="*/ 61 h 210"/>
                <a:gd name="T26" fmla="*/ 114 w 139"/>
                <a:gd name="T27" fmla="*/ 80 h 210"/>
                <a:gd name="T28" fmla="*/ 27 w 139"/>
                <a:gd name="T29" fmla="*/ 132 h 210"/>
                <a:gd name="T30" fmla="*/ 38 w 139"/>
                <a:gd name="T31" fmla="*/ 175 h 210"/>
                <a:gd name="T32" fmla="*/ 70 w 139"/>
                <a:gd name="T33" fmla="*/ 190 h 210"/>
                <a:gd name="T34" fmla="*/ 102 w 139"/>
                <a:gd name="T35" fmla="*/ 175 h 210"/>
                <a:gd name="T36" fmla="*/ 114 w 139"/>
                <a:gd name="T37" fmla="*/ 132 h 210"/>
                <a:gd name="T38" fmla="*/ 102 w 139"/>
                <a:gd name="T39" fmla="*/ 90 h 210"/>
                <a:gd name="T40" fmla="*/ 70 w 139"/>
                <a:gd name="T41" fmla="*/ 75 h 210"/>
                <a:gd name="T42" fmla="*/ 38 w 139"/>
                <a:gd name="T43" fmla="*/ 90 h 210"/>
                <a:gd name="T44" fmla="*/ 27 w 139"/>
                <a:gd name="T45" fmla="*/ 13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4" y="80"/>
                  </a:moveTo>
                  <a:lnTo>
                    <a:pt x="114" y="0"/>
                  </a:lnTo>
                  <a:lnTo>
                    <a:pt x="139" y="0"/>
                  </a:lnTo>
                  <a:lnTo>
                    <a:pt x="139" y="207"/>
                  </a:lnTo>
                  <a:lnTo>
                    <a:pt x="114" y="207"/>
                  </a:lnTo>
                  <a:lnTo>
                    <a:pt x="114" y="184"/>
                  </a:lnTo>
                  <a:cubicBezTo>
                    <a:pt x="108" y="193"/>
                    <a:pt x="102" y="200"/>
                    <a:pt x="93" y="204"/>
                  </a:cubicBezTo>
                  <a:cubicBezTo>
                    <a:pt x="85" y="208"/>
                    <a:pt x="75" y="210"/>
                    <a:pt x="64" y="210"/>
                  </a:cubicBezTo>
                  <a:cubicBezTo>
                    <a:pt x="45" y="210"/>
                    <a:pt x="30" y="203"/>
                    <a:pt x="18" y="189"/>
                  </a:cubicBezTo>
                  <a:cubicBezTo>
                    <a:pt x="6" y="174"/>
                    <a:pt x="0" y="156"/>
                    <a:pt x="0" y="132"/>
                  </a:cubicBezTo>
                  <a:cubicBezTo>
                    <a:pt x="0" y="109"/>
                    <a:pt x="6" y="90"/>
                    <a:pt x="18" y="76"/>
                  </a:cubicBezTo>
                  <a:cubicBezTo>
                    <a:pt x="30" y="61"/>
                    <a:pt x="45" y="54"/>
                    <a:pt x="64" y="54"/>
                  </a:cubicBezTo>
                  <a:cubicBezTo>
                    <a:pt x="75" y="54"/>
                    <a:pt x="85" y="56"/>
                    <a:pt x="93" y="61"/>
                  </a:cubicBezTo>
                  <a:cubicBezTo>
                    <a:pt x="102" y="65"/>
                    <a:pt x="108" y="71"/>
                    <a:pt x="114" y="80"/>
                  </a:cubicBezTo>
                  <a:close/>
                  <a:moveTo>
                    <a:pt x="27" y="132"/>
                  </a:moveTo>
                  <a:cubicBezTo>
                    <a:pt x="27" y="150"/>
                    <a:pt x="30" y="164"/>
                    <a:pt x="38" y="175"/>
                  </a:cubicBezTo>
                  <a:cubicBezTo>
                    <a:pt x="46" y="185"/>
                    <a:pt x="57" y="190"/>
                    <a:pt x="70" y="190"/>
                  </a:cubicBezTo>
                  <a:cubicBezTo>
                    <a:pt x="84" y="190"/>
                    <a:pt x="94" y="185"/>
                    <a:pt x="102" y="175"/>
                  </a:cubicBezTo>
                  <a:cubicBezTo>
                    <a:pt x="110" y="164"/>
                    <a:pt x="114" y="150"/>
                    <a:pt x="114" y="132"/>
                  </a:cubicBezTo>
                  <a:cubicBezTo>
                    <a:pt x="114" y="114"/>
                    <a:pt x="110" y="100"/>
                    <a:pt x="102" y="90"/>
                  </a:cubicBezTo>
                  <a:cubicBezTo>
                    <a:pt x="94" y="80"/>
                    <a:pt x="84" y="75"/>
                    <a:pt x="70" y="75"/>
                  </a:cubicBezTo>
                  <a:cubicBezTo>
                    <a:pt x="57" y="75"/>
                    <a:pt x="46" y="80"/>
                    <a:pt x="38" y="90"/>
                  </a:cubicBezTo>
                  <a:cubicBezTo>
                    <a:pt x="30" y="100"/>
                    <a:pt x="27" y="114"/>
                    <a:pt x="27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95">
              <a:extLst>
                <a:ext uri="{FF2B5EF4-FFF2-40B4-BE49-F238E27FC236}">
                  <a16:creationId xmlns:a16="http://schemas.microsoft.com/office/drawing/2014/main" id="{C542EDE2-B94B-416A-8EB6-943D6E751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0998" y="3626469"/>
              <a:ext cx="86417" cy="107366"/>
            </a:xfrm>
            <a:custGeom>
              <a:avLst/>
              <a:gdLst>
                <a:gd name="T0" fmla="*/ 98 w 161"/>
                <a:gd name="T1" fmla="*/ 106 h 199"/>
                <a:gd name="T2" fmla="*/ 115 w 161"/>
                <a:gd name="T3" fmla="*/ 118 h 199"/>
                <a:gd name="T4" fmla="*/ 133 w 161"/>
                <a:gd name="T5" fmla="*/ 144 h 199"/>
                <a:gd name="T6" fmla="*/ 161 w 161"/>
                <a:gd name="T7" fmla="*/ 199 h 199"/>
                <a:gd name="T8" fmla="*/ 131 w 161"/>
                <a:gd name="T9" fmla="*/ 199 h 199"/>
                <a:gd name="T10" fmla="*/ 104 w 161"/>
                <a:gd name="T11" fmla="*/ 148 h 199"/>
                <a:gd name="T12" fmla="*/ 84 w 161"/>
                <a:gd name="T13" fmla="*/ 121 h 199"/>
                <a:gd name="T14" fmla="*/ 58 w 161"/>
                <a:gd name="T15" fmla="*/ 115 h 199"/>
                <a:gd name="T16" fmla="*/ 28 w 161"/>
                <a:gd name="T17" fmla="*/ 115 h 199"/>
                <a:gd name="T18" fmla="*/ 28 w 161"/>
                <a:gd name="T19" fmla="*/ 199 h 199"/>
                <a:gd name="T20" fmla="*/ 0 w 161"/>
                <a:gd name="T21" fmla="*/ 199 h 199"/>
                <a:gd name="T22" fmla="*/ 0 w 161"/>
                <a:gd name="T23" fmla="*/ 0 h 199"/>
                <a:gd name="T24" fmla="*/ 63 w 161"/>
                <a:gd name="T25" fmla="*/ 0 h 199"/>
                <a:gd name="T26" fmla="*/ 116 w 161"/>
                <a:gd name="T27" fmla="*/ 14 h 199"/>
                <a:gd name="T28" fmla="*/ 133 w 161"/>
                <a:gd name="T29" fmla="*/ 57 h 199"/>
                <a:gd name="T30" fmla="*/ 124 w 161"/>
                <a:gd name="T31" fmla="*/ 88 h 199"/>
                <a:gd name="T32" fmla="*/ 98 w 161"/>
                <a:gd name="T33" fmla="*/ 106 h 199"/>
                <a:gd name="T34" fmla="*/ 28 w 161"/>
                <a:gd name="T35" fmla="*/ 22 h 199"/>
                <a:gd name="T36" fmla="*/ 28 w 161"/>
                <a:gd name="T37" fmla="*/ 93 h 199"/>
                <a:gd name="T38" fmla="*/ 63 w 161"/>
                <a:gd name="T39" fmla="*/ 93 h 199"/>
                <a:gd name="T40" fmla="*/ 93 w 161"/>
                <a:gd name="T41" fmla="*/ 84 h 199"/>
                <a:gd name="T42" fmla="*/ 104 w 161"/>
                <a:gd name="T43" fmla="*/ 57 h 199"/>
                <a:gd name="T44" fmla="*/ 93 w 161"/>
                <a:gd name="T45" fmla="*/ 31 h 199"/>
                <a:gd name="T46" fmla="*/ 63 w 161"/>
                <a:gd name="T47" fmla="*/ 22 h 199"/>
                <a:gd name="T48" fmla="*/ 28 w 161"/>
                <a:gd name="T49" fmla="*/ 2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99">
                  <a:moveTo>
                    <a:pt x="98" y="106"/>
                  </a:moveTo>
                  <a:cubicBezTo>
                    <a:pt x="104" y="107"/>
                    <a:pt x="110" y="112"/>
                    <a:pt x="115" y="118"/>
                  </a:cubicBezTo>
                  <a:cubicBezTo>
                    <a:pt x="121" y="124"/>
                    <a:pt x="127" y="133"/>
                    <a:pt x="133" y="144"/>
                  </a:cubicBezTo>
                  <a:lnTo>
                    <a:pt x="161" y="199"/>
                  </a:lnTo>
                  <a:lnTo>
                    <a:pt x="131" y="199"/>
                  </a:lnTo>
                  <a:lnTo>
                    <a:pt x="104" y="148"/>
                  </a:lnTo>
                  <a:cubicBezTo>
                    <a:pt x="98" y="134"/>
                    <a:pt x="91" y="126"/>
                    <a:pt x="84" y="121"/>
                  </a:cubicBezTo>
                  <a:cubicBezTo>
                    <a:pt x="78" y="117"/>
                    <a:pt x="69" y="115"/>
                    <a:pt x="58" y="115"/>
                  </a:cubicBezTo>
                  <a:lnTo>
                    <a:pt x="28" y="115"/>
                  </a:lnTo>
                  <a:lnTo>
                    <a:pt x="28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63" y="0"/>
                  </a:lnTo>
                  <a:cubicBezTo>
                    <a:pt x="87" y="0"/>
                    <a:pt x="104" y="5"/>
                    <a:pt x="116" y="14"/>
                  </a:cubicBezTo>
                  <a:cubicBezTo>
                    <a:pt x="128" y="24"/>
                    <a:pt x="133" y="38"/>
                    <a:pt x="133" y="57"/>
                  </a:cubicBezTo>
                  <a:cubicBezTo>
                    <a:pt x="133" y="70"/>
                    <a:pt x="130" y="80"/>
                    <a:pt x="124" y="88"/>
                  </a:cubicBezTo>
                  <a:cubicBezTo>
                    <a:pt x="118" y="97"/>
                    <a:pt x="109" y="102"/>
                    <a:pt x="98" y="106"/>
                  </a:cubicBezTo>
                  <a:close/>
                  <a:moveTo>
                    <a:pt x="28" y="22"/>
                  </a:moveTo>
                  <a:lnTo>
                    <a:pt x="28" y="93"/>
                  </a:lnTo>
                  <a:lnTo>
                    <a:pt x="63" y="93"/>
                  </a:lnTo>
                  <a:cubicBezTo>
                    <a:pt x="76" y="93"/>
                    <a:pt x="87" y="90"/>
                    <a:pt x="93" y="84"/>
                  </a:cubicBezTo>
                  <a:cubicBezTo>
                    <a:pt x="100" y="78"/>
                    <a:pt x="104" y="69"/>
                    <a:pt x="104" y="57"/>
                  </a:cubicBezTo>
                  <a:cubicBezTo>
                    <a:pt x="104" y="46"/>
                    <a:pt x="100" y="37"/>
                    <a:pt x="93" y="31"/>
                  </a:cubicBezTo>
                  <a:cubicBezTo>
                    <a:pt x="87" y="25"/>
                    <a:pt x="76" y="22"/>
                    <a:pt x="63" y="22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96">
              <a:extLst>
                <a:ext uri="{FF2B5EF4-FFF2-40B4-BE49-F238E27FC236}">
                  <a16:creationId xmlns:a16="http://schemas.microsoft.com/office/drawing/2014/main" id="{CD283B90-069A-42E7-AFE5-2DF591F72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3962" y="3651346"/>
              <a:ext cx="75942" cy="83798"/>
            </a:xfrm>
            <a:custGeom>
              <a:avLst/>
              <a:gdLst>
                <a:gd name="T0" fmla="*/ 72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2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2 w 143"/>
                <a:gd name="T17" fmla="*/ 21 h 156"/>
                <a:gd name="T18" fmla="*/ 72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2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2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2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6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2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2" y="21"/>
                  </a:cubicBezTo>
                  <a:close/>
                  <a:moveTo>
                    <a:pt x="72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7" y="35"/>
                    <a:pt x="143" y="54"/>
                    <a:pt x="143" y="78"/>
                  </a:cubicBezTo>
                  <a:cubicBezTo>
                    <a:pt x="143" y="103"/>
                    <a:pt x="137" y="122"/>
                    <a:pt x="124" y="136"/>
                  </a:cubicBezTo>
                  <a:cubicBezTo>
                    <a:pt x="111" y="149"/>
                    <a:pt x="94" y="156"/>
                    <a:pt x="72" y="156"/>
                  </a:cubicBezTo>
                  <a:cubicBezTo>
                    <a:pt x="49" y="156"/>
                    <a:pt x="32" y="149"/>
                    <a:pt x="19" y="136"/>
                  </a:cubicBezTo>
                  <a:cubicBezTo>
                    <a:pt x="7" y="122"/>
                    <a:pt x="0" y="103"/>
                    <a:pt x="0" y="78"/>
                  </a:cubicBezTo>
                  <a:cubicBezTo>
                    <a:pt x="0" y="54"/>
                    <a:pt x="7" y="35"/>
                    <a:pt x="19" y="21"/>
                  </a:cubicBezTo>
                  <a:cubicBezTo>
                    <a:pt x="32" y="7"/>
                    <a:pt x="49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97">
              <a:extLst>
                <a:ext uri="{FF2B5EF4-FFF2-40B4-BE49-F238E27FC236}">
                  <a16:creationId xmlns:a16="http://schemas.microsoft.com/office/drawing/2014/main" id="{E8F3EED7-3834-4DDB-A200-95ECCFDDF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163" y="3651346"/>
              <a:ext cx="69395" cy="83798"/>
            </a:xfrm>
            <a:custGeom>
              <a:avLst/>
              <a:gdLst>
                <a:gd name="T0" fmla="*/ 0 w 130"/>
                <a:gd name="T1" fmla="*/ 94 h 156"/>
                <a:gd name="T2" fmla="*/ 0 w 130"/>
                <a:gd name="T3" fmla="*/ 4 h 156"/>
                <a:gd name="T4" fmla="*/ 25 w 130"/>
                <a:gd name="T5" fmla="*/ 4 h 156"/>
                <a:gd name="T6" fmla="*/ 25 w 130"/>
                <a:gd name="T7" fmla="*/ 93 h 156"/>
                <a:gd name="T8" fmla="*/ 34 w 130"/>
                <a:gd name="T9" fmla="*/ 125 h 156"/>
                <a:gd name="T10" fmla="*/ 60 w 130"/>
                <a:gd name="T11" fmla="*/ 135 h 156"/>
                <a:gd name="T12" fmla="*/ 92 w 130"/>
                <a:gd name="T13" fmla="*/ 122 h 156"/>
                <a:gd name="T14" fmla="*/ 104 w 130"/>
                <a:gd name="T15" fmla="*/ 88 h 156"/>
                <a:gd name="T16" fmla="*/ 104 w 130"/>
                <a:gd name="T17" fmla="*/ 4 h 156"/>
                <a:gd name="T18" fmla="*/ 130 w 130"/>
                <a:gd name="T19" fmla="*/ 4 h 156"/>
                <a:gd name="T20" fmla="*/ 130 w 130"/>
                <a:gd name="T21" fmla="*/ 153 h 156"/>
                <a:gd name="T22" fmla="*/ 104 w 130"/>
                <a:gd name="T23" fmla="*/ 153 h 156"/>
                <a:gd name="T24" fmla="*/ 104 w 130"/>
                <a:gd name="T25" fmla="*/ 130 h 156"/>
                <a:gd name="T26" fmla="*/ 83 w 130"/>
                <a:gd name="T27" fmla="*/ 150 h 156"/>
                <a:gd name="T28" fmla="*/ 54 w 130"/>
                <a:gd name="T29" fmla="*/ 156 h 156"/>
                <a:gd name="T30" fmla="*/ 14 w 130"/>
                <a:gd name="T31" fmla="*/ 140 h 156"/>
                <a:gd name="T32" fmla="*/ 0 w 130"/>
                <a:gd name="T33" fmla="*/ 94 h 156"/>
                <a:gd name="T34" fmla="*/ 64 w 130"/>
                <a:gd name="T35" fmla="*/ 0 h 156"/>
                <a:gd name="T36" fmla="*/ 64 w 130"/>
                <a:gd name="T3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56">
                  <a:moveTo>
                    <a:pt x="0" y="94"/>
                  </a:moveTo>
                  <a:lnTo>
                    <a:pt x="0" y="4"/>
                  </a:lnTo>
                  <a:lnTo>
                    <a:pt x="25" y="4"/>
                  </a:lnTo>
                  <a:lnTo>
                    <a:pt x="25" y="93"/>
                  </a:lnTo>
                  <a:cubicBezTo>
                    <a:pt x="25" y="107"/>
                    <a:pt x="28" y="118"/>
                    <a:pt x="34" y="125"/>
                  </a:cubicBezTo>
                  <a:cubicBezTo>
                    <a:pt x="40" y="132"/>
                    <a:pt x="48" y="135"/>
                    <a:pt x="60" y="135"/>
                  </a:cubicBezTo>
                  <a:cubicBezTo>
                    <a:pt x="73" y="135"/>
                    <a:pt x="84" y="131"/>
                    <a:pt x="92" y="122"/>
                  </a:cubicBezTo>
                  <a:cubicBezTo>
                    <a:pt x="100" y="114"/>
                    <a:pt x="104" y="103"/>
                    <a:pt x="104" y="88"/>
                  </a:cubicBezTo>
                  <a:lnTo>
                    <a:pt x="104" y="4"/>
                  </a:lnTo>
                  <a:lnTo>
                    <a:pt x="130" y="4"/>
                  </a:lnTo>
                  <a:lnTo>
                    <a:pt x="130" y="153"/>
                  </a:lnTo>
                  <a:lnTo>
                    <a:pt x="104" y="153"/>
                  </a:lnTo>
                  <a:lnTo>
                    <a:pt x="104" y="130"/>
                  </a:lnTo>
                  <a:cubicBezTo>
                    <a:pt x="98" y="139"/>
                    <a:pt x="91" y="145"/>
                    <a:pt x="83" y="150"/>
                  </a:cubicBezTo>
                  <a:cubicBezTo>
                    <a:pt x="75" y="154"/>
                    <a:pt x="65" y="156"/>
                    <a:pt x="54" y="156"/>
                  </a:cubicBezTo>
                  <a:cubicBezTo>
                    <a:pt x="36" y="156"/>
                    <a:pt x="23" y="151"/>
                    <a:pt x="14" y="140"/>
                  </a:cubicBezTo>
                  <a:cubicBezTo>
                    <a:pt x="4" y="130"/>
                    <a:pt x="0" y="114"/>
                    <a:pt x="0" y="94"/>
                  </a:cubicBezTo>
                  <a:close/>
                  <a:moveTo>
                    <a:pt x="64" y="0"/>
                  </a:move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98">
              <a:extLst>
                <a:ext uri="{FF2B5EF4-FFF2-40B4-BE49-F238E27FC236}">
                  <a16:creationId xmlns:a16="http://schemas.microsoft.com/office/drawing/2014/main" id="{D4116BE1-0BD2-42CA-BA99-795B5D9A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8" y="3630396"/>
              <a:ext cx="52374" cy="103439"/>
            </a:xfrm>
            <a:custGeom>
              <a:avLst/>
              <a:gdLst>
                <a:gd name="T0" fmla="*/ 44 w 97"/>
                <a:gd name="T1" fmla="*/ 0 h 192"/>
                <a:gd name="T2" fmla="*/ 44 w 97"/>
                <a:gd name="T3" fmla="*/ 43 h 192"/>
                <a:gd name="T4" fmla="*/ 97 w 97"/>
                <a:gd name="T5" fmla="*/ 43 h 192"/>
                <a:gd name="T6" fmla="*/ 97 w 97"/>
                <a:gd name="T7" fmla="*/ 62 h 192"/>
                <a:gd name="T8" fmla="*/ 44 w 97"/>
                <a:gd name="T9" fmla="*/ 62 h 192"/>
                <a:gd name="T10" fmla="*/ 44 w 97"/>
                <a:gd name="T11" fmla="*/ 142 h 192"/>
                <a:gd name="T12" fmla="*/ 49 w 97"/>
                <a:gd name="T13" fmla="*/ 166 h 192"/>
                <a:gd name="T14" fmla="*/ 70 w 97"/>
                <a:gd name="T15" fmla="*/ 171 h 192"/>
                <a:gd name="T16" fmla="*/ 97 w 97"/>
                <a:gd name="T17" fmla="*/ 171 h 192"/>
                <a:gd name="T18" fmla="*/ 97 w 97"/>
                <a:gd name="T19" fmla="*/ 192 h 192"/>
                <a:gd name="T20" fmla="*/ 70 w 97"/>
                <a:gd name="T21" fmla="*/ 192 h 192"/>
                <a:gd name="T22" fmla="*/ 30 w 97"/>
                <a:gd name="T23" fmla="*/ 181 h 192"/>
                <a:gd name="T24" fmla="*/ 18 w 97"/>
                <a:gd name="T25" fmla="*/ 142 h 192"/>
                <a:gd name="T26" fmla="*/ 18 w 97"/>
                <a:gd name="T27" fmla="*/ 62 h 192"/>
                <a:gd name="T28" fmla="*/ 0 w 97"/>
                <a:gd name="T29" fmla="*/ 62 h 192"/>
                <a:gd name="T30" fmla="*/ 0 w 97"/>
                <a:gd name="T31" fmla="*/ 43 h 192"/>
                <a:gd name="T32" fmla="*/ 18 w 97"/>
                <a:gd name="T33" fmla="*/ 43 h 192"/>
                <a:gd name="T34" fmla="*/ 18 w 97"/>
                <a:gd name="T35" fmla="*/ 0 h 192"/>
                <a:gd name="T36" fmla="*/ 44 w 97"/>
                <a:gd name="T3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2">
                  <a:moveTo>
                    <a:pt x="44" y="0"/>
                  </a:moveTo>
                  <a:lnTo>
                    <a:pt x="44" y="43"/>
                  </a:lnTo>
                  <a:lnTo>
                    <a:pt x="97" y="43"/>
                  </a:lnTo>
                  <a:lnTo>
                    <a:pt x="97" y="62"/>
                  </a:lnTo>
                  <a:lnTo>
                    <a:pt x="44" y="62"/>
                  </a:lnTo>
                  <a:lnTo>
                    <a:pt x="44" y="142"/>
                  </a:lnTo>
                  <a:cubicBezTo>
                    <a:pt x="44" y="155"/>
                    <a:pt x="46" y="162"/>
                    <a:pt x="49" y="166"/>
                  </a:cubicBezTo>
                  <a:cubicBezTo>
                    <a:pt x="53" y="169"/>
                    <a:pt x="60" y="171"/>
                    <a:pt x="70" y="171"/>
                  </a:cubicBezTo>
                  <a:lnTo>
                    <a:pt x="97" y="171"/>
                  </a:lnTo>
                  <a:lnTo>
                    <a:pt x="97" y="192"/>
                  </a:lnTo>
                  <a:lnTo>
                    <a:pt x="70" y="192"/>
                  </a:lnTo>
                  <a:cubicBezTo>
                    <a:pt x="51" y="192"/>
                    <a:pt x="37" y="188"/>
                    <a:pt x="30" y="181"/>
                  </a:cubicBezTo>
                  <a:cubicBezTo>
                    <a:pt x="22" y="174"/>
                    <a:pt x="18" y="161"/>
                    <a:pt x="18" y="142"/>
                  </a:cubicBezTo>
                  <a:lnTo>
                    <a:pt x="18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8" y="43"/>
                  </a:lnTo>
                  <a:lnTo>
                    <a:pt x="1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99">
              <a:extLst>
                <a:ext uri="{FF2B5EF4-FFF2-40B4-BE49-F238E27FC236}">
                  <a16:creationId xmlns:a16="http://schemas.microsoft.com/office/drawing/2014/main" id="{1A2947F1-9C70-42D5-9741-7C17D40B8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593" y="3622541"/>
              <a:ext cx="14403" cy="111294"/>
            </a:xfrm>
            <a:custGeom>
              <a:avLst/>
              <a:gdLst>
                <a:gd name="T0" fmla="*/ 0 w 26"/>
                <a:gd name="T1" fmla="*/ 58 h 207"/>
                <a:gd name="T2" fmla="*/ 26 w 26"/>
                <a:gd name="T3" fmla="*/ 58 h 207"/>
                <a:gd name="T4" fmla="*/ 26 w 26"/>
                <a:gd name="T5" fmla="*/ 207 h 207"/>
                <a:gd name="T6" fmla="*/ 0 w 26"/>
                <a:gd name="T7" fmla="*/ 207 h 207"/>
                <a:gd name="T8" fmla="*/ 0 w 26"/>
                <a:gd name="T9" fmla="*/ 58 h 207"/>
                <a:gd name="T10" fmla="*/ 0 w 26"/>
                <a:gd name="T11" fmla="*/ 0 h 207"/>
                <a:gd name="T12" fmla="*/ 26 w 26"/>
                <a:gd name="T13" fmla="*/ 0 h 207"/>
                <a:gd name="T14" fmla="*/ 26 w 26"/>
                <a:gd name="T15" fmla="*/ 31 h 207"/>
                <a:gd name="T16" fmla="*/ 0 w 26"/>
                <a:gd name="T17" fmla="*/ 31 h 207"/>
                <a:gd name="T18" fmla="*/ 0 w 26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7">
                  <a:moveTo>
                    <a:pt x="0" y="58"/>
                  </a:moveTo>
                  <a:lnTo>
                    <a:pt x="26" y="58"/>
                  </a:lnTo>
                  <a:lnTo>
                    <a:pt x="26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00">
              <a:extLst>
                <a:ext uri="{FF2B5EF4-FFF2-40B4-BE49-F238E27FC236}">
                  <a16:creationId xmlns:a16="http://schemas.microsoft.com/office/drawing/2014/main" id="{668B7CA2-D117-47E0-B7EC-1922D6317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493" y="3651346"/>
              <a:ext cx="70705" cy="82489"/>
            </a:xfrm>
            <a:custGeom>
              <a:avLst/>
              <a:gdLst>
                <a:gd name="T0" fmla="*/ 131 w 131"/>
                <a:gd name="T1" fmla="*/ 63 h 153"/>
                <a:gd name="T2" fmla="*/ 131 w 131"/>
                <a:gd name="T3" fmla="*/ 153 h 153"/>
                <a:gd name="T4" fmla="*/ 105 w 131"/>
                <a:gd name="T5" fmla="*/ 153 h 153"/>
                <a:gd name="T6" fmla="*/ 105 w 131"/>
                <a:gd name="T7" fmla="*/ 64 h 153"/>
                <a:gd name="T8" fmla="*/ 96 w 131"/>
                <a:gd name="T9" fmla="*/ 32 h 153"/>
                <a:gd name="T10" fmla="*/ 71 w 131"/>
                <a:gd name="T11" fmla="*/ 21 h 153"/>
                <a:gd name="T12" fmla="*/ 38 w 131"/>
                <a:gd name="T13" fmla="*/ 34 h 153"/>
                <a:gd name="T14" fmla="*/ 26 w 131"/>
                <a:gd name="T15" fmla="*/ 68 h 153"/>
                <a:gd name="T16" fmla="*/ 26 w 131"/>
                <a:gd name="T17" fmla="*/ 153 h 153"/>
                <a:gd name="T18" fmla="*/ 0 w 131"/>
                <a:gd name="T19" fmla="*/ 153 h 153"/>
                <a:gd name="T20" fmla="*/ 0 w 131"/>
                <a:gd name="T21" fmla="*/ 4 h 153"/>
                <a:gd name="T22" fmla="*/ 26 w 131"/>
                <a:gd name="T23" fmla="*/ 4 h 153"/>
                <a:gd name="T24" fmla="*/ 26 w 131"/>
                <a:gd name="T25" fmla="*/ 27 h 153"/>
                <a:gd name="T26" fmla="*/ 48 w 131"/>
                <a:gd name="T27" fmla="*/ 7 h 153"/>
                <a:gd name="T28" fmla="*/ 76 w 131"/>
                <a:gd name="T29" fmla="*/ 0 h 153"/>
                <a:gd name="T30" fmla="*/ 117 w 131"/>
                <a:gd name="T31" fmla="*/ 16 h 153"/>
                <a:gd name="T32" fmla="*/ 131 w 131"/>
                <a:gd name="T3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3">
                  <a:moveTo>
                    <a:pt x="131" y="63"/>
                  </a:moveTo>
                  <a:lnTo>
                    <a:pt x="131" y="153"/>
                  </a:lnTo>
                  <a:lnTo>
                    <a:pt x="105" y="153"/>
                  </a:lnTo>
                  <a:lnTo>
                    <a:pt x="105" y="64"/>
                  </a:lnTo>
                  <a:cubicBezTo>
                    <a:pt x="105" y="49"/>
                    <a:pt x="102" y="39"/>
                    <a:pt x="96" y="32"/>
                  </a:cubicBezTo>
                  <a:cubicBezTo>
                    <a:pt x="91" y="25"/>
                    <a:pt x="82" y="21"/>
                    <a:pt x="71" y="21"/>
                  </a:cubicBezTo>
                  <a:cubicBezTo>
                    <a:pt x="57" y="21"/>
                    <a:pt x="46" y="26"/>
                    <a:pt x="38" y="34"/>
                  </a:cubicBezTo>
                  <a:cubicBezTo>
                    <a:pt x="30" y="42"/>
                    <a:pt x="26" y="54"/>
                    <a:pt x="26" y="68"/>
                  </a:cubicBezTo>
                  <a:lnTo>
                    <a:pt x="26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26" y="4"/>
                  </a:lnTo>
                  <a:lnTo>
                    <a:pt x="26" y="27"/>
                  </a:lnTo>
                  <a:cubicBezTo>
                    <a:pt x="32" y="18"/>
                    <a:pt x="39" y="11"/>
                    <a:pt x="48" y="7"/>
                  </a:cubicBezTo>
                  <a:cubicBezTo>
                    <a:pt x="56" y="2"/>
                    <a:pt x="65" y="0"/>
                    <a:pt x="76" y="0"/>
                  </a:cubicBezTo>
                  <a:cubicBezTo>
                    <a:pt x="94" y="0"/>
                    <a:pt x="108" y="5"/>
                    <a:pt x="117" y="16"/>
                  </a:cubicBezTo>
                  <a:cubicBezTo>
                    <a:pt x="126" y="27"/>
                    <a:pt x="131" y="42"/>
                    <a:pt x="131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01">
              <a:extLst>
                <a:ext uri="{FF2B5EF4-FFF2-40B4-BE49-F238E27FC236}">
                  <a16:creationId xmlns:a16="http://schemas.microsoft.com/office/drawing/2014/main" id="{1AB67AA8-B062-413E-A17A-7DAFF5EB6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4146" y="3651346"/>
              <a:ext cx="75942" cy="112604"/>
            </a:xfrm>
            <a:custGeom>
              <a:avLst/>
              <a:gdLst>
                <a:gd name="T0" fmla="*/ 113 w 139"/>
                <a:gd name="T1" fmla="*/ 76 h 209"/>
                <a:gd name="T2" fmla="*/ 102 w 139"/>
                <a:gd name="T3" fmla="*/ 35 h 209"/>
                <a:gd name="T4" fmla="*/ 70 w 139"/>
                <a:gd name="T5" fmla="*/ 21 h 209"/>
                <a:gd name="T6" fmla="*/ 38 w 139"/>
                <a:gd name="T7" fmla="*/ 35 h 209"/>
                <a:gd name="T8" fmla="*/ 26 w 139"/>
                <a:gd name="T9" fmla="*/ 76 h 209"/>
                <a:gd name="T10" fmla="*/ 38 w 139"/>
                <a:gd name="T11" fmla="*/ 117 h 209"/>
                <a:gd name="T12" fmla="*/ 70 w 139"/>
                <a:gd name="T13" fmla="*/ 132 h 209"/>
                <a:gd name="T14" fmla="*/ 102 w 139"/>
                <a:gd name="T15" fmla="*/ 117 h 209"/>
                <a:gd name="T16" fmla="*/ 113 w 139"/>
                <a:gd name="T17" fmla="*/ 76 h 209"/>
                <a:gd name="T18" fmla="*/ 139 w 139"/>
                <a:gd name="T19" fmla="*/ 134 h 209"/>
                <a:gd name="T20" fmla="*/ 121 w 139"/>
                <a:gd name="T21" fmla="*/ 191 h 209"/>
                <a:gd name="T22" fmla="*/ 67 w 139"/>
                <a:gd name="T23" fmla="*/ 209 h 209"/>
                <a:gd name="T24" fmla="*/ 42 w 139"/>
                <a:gd name="T25" fmla="*/ 207 h 209"/>
                <a:gd name="T26" fmla="*/ 18 w 139"/>
                <a:gd name="T27" fmla="*/ 201 h 209"/>
                <a:gd name="T28" fmla="*/ 18 w 139"/>
                <a:gd name="T29" fmla="*/ 177 h 209"/>
                <a:gd name="T30" fmla="*/ 41 w 139"/>
                <a:gd name="T31" fmla="*/ 186 h 209"/>
                <a:gd name="T32" fmla="*/ 63 w 139"/>
                <a:gd name="T33" fmla="*/ 189 h 209"/>
                <a:gd name="T34" fmla="*/ 101 w 139"/>
                <a:gd name="T35" fmla="*/ 176 h 209"/>
                <a:gd name="T36" fmla="*/ 113 w 139"/>
                <a:gd name="T37" fmla="*/ 138 h 209"/>
                <a:gd name="T38" fmla="*/ 113 w 139"/>
                <a:gd name="T39" fmla="*/ 126 h 209"/>
                <a:gd name="T40" fmla="*/ 93 w 139"/>
                <a:gd name="T41" fmla="*/ 146 h 209"/>
                <a:gd name="T42" fmla="*/ 63 w 139"/>
                <a:gd name="T43" fmla="*/ 153 h 209"/>
                <a:gd name="T44" fmla="*/ 17 w 139"/>
                <a:gd name="T45" fmla="*/ 132 h 209"/>
                <a:gd name="T46" fmla="*/ 0 w 139"/>
                <a:gd name="T47" fmla="*/ 76 h 209"/>
                <a:gd name="T48" fmla="*/ 17 w 139"/>
                <a:gd name="T49" fmla="*/ 21 h 209"/>
                <a:gd name="T50" fmla="*/ 63 w 139"/>
                <a:gd name="T51" fmla="*/ 0 h 209"/>
                <a:gd name="T52" fmla="*/ 93 w 139"/>
                <a:gd name="T53" fmla="*/ 7 h 209"/>
                <a:gd name="T54" fmla="*/ 113 w 139"/>
                <a:gd name="T55" fmla="*/ 26 h 209"/>
                <a:gd name="T56" fmla="*/ 113 w 139"/>
                <a:gd name="T57" fmla="*/ 4 h 209"/>
                <a:gd name="T58" fmla="*/ 139 w 139"/>
                <a:gd name="T59" fmla="*/ 4 h 209"/>
                <a:gd name="T60" fmla="*/ 139 w 139"/>
                <a:gd name="T61" fmla="*/ 1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209">
                  <a:moveTo>
                    <a:pt x="113" y="76"/>
                  </a:moveTo>
                  <a:cubicBezTo>
                    <a:pt x="113" y="59"/>
                    <a:pt x="109" y="45"/>
                    <a:pt x="102" y="35"/>
                  </a:cubicBezTo>
                  <a:cubicBezTo>
                    <a:pt x="94" y="25"/>
                    <a:pt x="83" y="21"/>
                    <a:pt x="70" y="21"/>
                  </a:cubicBezTo>
                  <a:cubicBezTo>
                    <a:pt x="56" y="21"/>
                    <a:pt x="45" y="25"/>
                    <a:pt x="38" y="35"/>
                  </a:cubicBezTo>
                  <a:cubicBezTo>
                    <a:pt x="30" y="45"/>
                    <a:pt x="26" y="59"/>
                    <a:pt x="26" y="76"/>
                  </a:cubicBezTo>
                  <a:cubicBezTo>
                    <a:pt x="26" y="94"/>
                    <a:pt x="30" y="108"/>
                    <a:pt x="38" y="117"/>
                  </a:cubicBezTo>
                  <a:cubicBezTo>
                    <a:pt x="45" y="127"/>
                    <a:pt x="56" y="132"/>
                    <a:pt x="70" y="132"/>
                  </a:cubicBezTo>
                  <a:cubicBezTo>
                    <a:pt x="83" y="132"/>
                    <a:pt x="94" y="127"/>
                    <a:pt x="102" y="117"/>
                  </a:cubicBezTo>
                  <a:cubicBezTo>
                    <a:pt x="109" y="108"/>
                    <a:pt x="113" y="94"/>
                    <a:pt x="113" y="76"/>
                  </a:cubicBezTo>
                  <a:close/>
                  <a:moveTo>
                    <a:pt x="139" y="134"/>
                  </a:moveTo>
                  <a:cubicBezTo>
                    <a:pt x="139" y="159"/>
                    <a:pt x="133" y="178"/>
                    <a:pt x="121" y="191"/>
                  </a:cubicBezTo>
                  <a:cubicBezTo>
                    <a:pt x="109" y="203"/>
                    <a:pt x="91" y="209"/>
                    <a:pt x="67" y="209"/>
                  </a:cubicBezTo>
                  <a:cubicBezTo>
                    <a:pt x="58" y="209"/>
                    <a:pt x="50" y="208"/>
                    <a:pt x="42" y="207"/>
                  </a:cubicBezTo>
                  <a:cubicBezTo>
                    <a:pt x="34" y="206"/>
                    <a:pt x="26" y="204"/>
                    <a:pt x="18" y="201"/>
                  </a:cubicBezTo>
                  <a:lnTo>
                    <a:pt x="18" y="177"/>
                  </a:lnTo>
                  <a:cubicBezTo>
                    <a:pt x="26" y="181"/>
                    <a:pt x="33" y="184"/>
                    <a:pt x="41" y="186"/>
                  </a:cubicBezTo>
                  <a:cubicBezTo>
                    <a:pt x="48" y="188"/>
                    <a:pt x="55" y="189"/>
                    <a:pt x="63" y="189"/>
                  </a:cubicBezTo>
                  <a:cubicBezTo>
                    <a:pt x="80" y="189"/>
                    <a:pt x="92" y="185"/>
                    <a:pt x="101" y="176"/>
                  </a:cubicBezTo>
                  <a:cubicBezTo>
                    <a:pt x="109" y="168"/>
                    <a:pt x="113" y="155"/>
                    <a:pt x="113" y="138"/>
                  </a:cubicBezTo>
                  <a:lnTo>
                    <a:pt x="113" y="126"/>
                  </a:lnTo>
                  <a:cubicBezTo>
                    <a:pt x="108" y="135"/>
                    <a:pt x="101" y="142"/>
                    <a:pt x="93" y="146"/>
                  </a:cubicBezTo>
                  <a:cubicBezTo>
                    <a:pt x="85" y="150"/>
                    <a:pt x="75" y="153"/>
                    <a:pt x="63" y="153"/>
                  </a:cubicBezTo>
                  <a:cubicBezTo>
                    <a:pt x="44" y="153"/>
                    <a:pt x="29" y="146"/>
                    <a:pt x="17" y="132"/>
                  </a:cubicBezTo>
                  <a:cubicBezTo>
                    <a:pt x="6" y="118"/>
                    <a:pt x="0" y="99"/>
                    <a:pt x="0" y="76"/>
                  </a:cubicBezTo>
                  <a:cubicBezTo>
                    <a:pt x="0" y="53"/>
                    <a:pt x="6" y="35"/>
                    <a:pt x="17" y="21"/>
                  </a:cubicBezTo>
                  <a:cubicBezTo>
                    <a:pt x="29" y="7"/>
                    <a:pt x="44" y="0"/>
                    <a:pt x="63" y="0"/>
                  </a:cubicBezTo>
                  <a:cubicBezTo>
                    <a:pt x="75" y="0"/>
                    <a:pt x="85" y="2"/>
                    <a:pt x="93" y="7"/>
                  </a:cubicBezTo>
                  <a:cubicBezTo>
                    <a:pt x="101" y="11"/>
                    <a:pt x="108" y="18"/>
                    <a:pt x="113" y="26"/>
                  </a:cubicBezTo>
                  <a:lnTo>
                    <a:pt x="113" y="4"/>
                  </a:lnTo>
                  <a:lnTo>
                    <a:pt x="139" y="4"/>
                  </a:lnTo>
                  <a:lnTo>
                    <a:pt x="139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02">
              <a:extLst>
                <a:ext uri="{FF2B5EF4-FFF2-40B4-BE49-F238E27FC236}">
                  <a16:creationId xmlns:a16="http://schemas.microsoft.com/office/drawing/2014/main" id="{B519D1FA-45BD-48E8-812B-5A49B0F5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031" y="3622541"/>
              <a:ext cx="32734" cy="130934"/>
            </a:xfrm>
            <a:custGeom>
              <a:avLst/>
              <a:gdLst>
                <a:gd name="T0" fmla="*/ 63 w 63"/>
                <a:gd name="T1" fmla="*/ 0 h 242"/>
                <a:gd name="T2" fmla="*/ 36 w 63"/>
                <a:gd name="T3" fmla="*/ 61 h 242"/>
                <a:gd name="T4" fmla="*/ 27 w 63"/>
                <a:gd name="T5" fmla="*/ 121 h 242"/>
                <a:gd name="T6" fmla="*/ 36 w 63"/>
                <a:gd name="T7" fmla="*/ 182 h 242"/>
                <a:gd name="T8" fmla="*/ 63 w 63"/>
                <a:gd name="T9" fmla="*/ 242 h 242"/>
                <a:gd name="T10" fmla="*/ 41 w 63"/>
                <a:gd name="T11" fmla="*/ 242 h 242"/>
                <a:gd name="T12" fmla="*/ 10 w 63"/>
                <a:gd name="T13" fmla="*/ 181 h 242"/>
                <a:gd name="T14" fmla="*/ 0 w 63"/>
                <a:gd name="T15" fmla="*/ 121 h 242"/>
                <a:gd name="T16" fmla="*/ 10 w 63"/>
                <a:gd name="T17" fmla="*/ 61 h 242"/>
                <a:gd name="T18" fmla="*/ 41 w 63"/>
                <a:gd name="T19" fmla="*/ 0 h 242"/>
                <a:gd name="T20" fmla="*/ 63 w 63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2">
                  <a:moveTo>
                    <a:pt x="63" y="0"/>
                  </a:moveTo>
                  <a:cubicBezTo>
                    <a:pt x="51" y="20"/>
                    <a:pt x="42" y="41"/>
                    <a:pt x="36" y="61"/>
                  </a:cubicBezTo>
                  <a:cubicBezTo>
                    <a:pt x="30" y="80"/>
                    <a:pt x="27" y="101"/>
                    <a:pt x="27" y="121"/>
                  </a:cubicBezTo>
                  <a:cubicBezTo>
                    <a:pt x="27" y="142"/>
                    <a:pt x="30" y="162"/>
                    <a:pt x="36" y="182"/>
                  </a:cubicBezTo>
                  <a:cubicBezTo>
                    <a:pt x="42" y="202"/>
                    <a:pt x="51" y="222"/>
                    <a:pt x="63" y="242"/>
                  </a:cubicBezTo>
                  <a:lnTo>
                    <a:pt x="41" y="242"/>
                  </a:lnTo>
                  <a:cubicBezTo>
                    <a:pt x="27" y="222"/>
                    <a:pt x="17" y="201"/>
                    <a:pt x="10" y="181"/>
                  </a:cubicBezTo>
                  <a:cubicBezTo>
                    <a:pt x="3" y="161"/>
                    <a:pt x="0" y="141"/>
                    <a:pt x="0" y="121"/>
                  </a:cubicBezTo>
                  <a:cubicBezTo>
                    <a:pt x="0" y="101"/>
                    <a:pt x="3" y="81"/>
                    <a:pt x="10" y="61"/>
                  </a:cubicBezTo>
                  <a:cubicBezTo>
                    <a:pt x="17" y="41"/>
                    <a:pt x="27" y="21"/>
                    <a:pt x="41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id="{19672677-734C-49BB-A5F7-609DF001B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260" y="3622541"/>
              <a:ext cx="69395" cy="111294"/>
            </a:xfrm>
            <a:custGeom>
              <a:avLst/>
              <a:gdLst>
                <a:gd name="T0" fmla="*/ 130 w 130"/>
                <a:gd name="T1" fmla="*/ 117 h 207"/>
                <a:gd name="T2" fmla="*/ 130 w 130"/>
                <a:gd name="T3" fmla="*/ 207 h 207"/>
                <a:gd name="T4" fmla="*/ 105 w 130"/>
                <a:gd name="T5" fmla="*/ 207 h 207"/>
                <a:gd name="T6" fmla="*/ 105 w 130"/>
                <a:gd name="T7" fmla="*/ 118 h 207"/>
                <a:gd name="T8" fmla="*/ 96 w 130"/>
                <a:gd name="T9" fmla="*/ 86 h 207"/>
                <a:gd name="T10" fmla="*/ 70 w 130"/>
                <a:gd name="T11" fmla="*/ 75 h 207"/>
                <a:gd name="T12" fmla="*/ 38 w 130"/>
                <a:gd name="T13" fmla="*/ 88 h 207"/>
                <a:gd name="T14" fmla="*/ 26 w 130"/>
                <a:gd name="T15" fmla="*/ 122 h 207"/>
                <a:gd name="T16" fmla="*/ 26 w 130"/>
                <a:gd name="T17" fmla="*/ 207 h 207"/>
                <a:gd name="T18" fmla="*/ 0 w 130"/>
                <a:gd name="T19" fmla="*/ 207 h 207"/>
                <a:gd name="T20" fmla="*/ 0 w 130"/>
                <a:gd name="T21" fmla="*/ 0 h 207"/>
                <a:gd name="T22" fmla="*/ 26 w 130"/>
                <a:gd name="T23" fmla="*/ 0 h 207"/>
                <a:gd name="T24" fmla="*/ 26 w 130"/>
                <a:gd name="T25" fmla="*/ 81 h 207"/>
                <a:gd name="T26" fmla="*/ 47 w 130"/>
                <a:gd name="T27" fmla="*/ 61 h 207"/>
                <a:gd name="T28" fmla="*/ 76 w 130"/>
                <a:gd name="T29" fmla="*/ 54 h 207"/>
                <a:gd name="T30" fmla="*/ 117 w 130"/>
                <a:gd name="T31" fmla="*/ 70 h 207"/>
                <a:gd name="T32" fmla="*/ 130 w 130"/>
                <a:gd name="T33" fmla="*/ 11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07">
                  <a:moveTo>
                    <a:pt x="130" y="117"/>
                  </a:moveTo>
                  <a:lnTo>
                    <a:pt x="130" y="207"/>
                  </a:lnTo>
                  <a:lnTo>
                    <a:pt x="105" y="207"/>
                  </a:lnTo>
                  <a:lnTo>
                    <a:pt x="105" y="118"/>
                  </a:lnTo>
                  <a:cubicBezTo>
                    <a:pt x="105" y="103"/>
                    <a:pt x="102" y="93"/>
                    <a:pt x="96" y="86"/>
                  </a:cubicBezTo>
                  <a:cubicBezTo>
                    <a:pt x="90" y="79"/>
                    <a:pt x="82" y="75"/>
                    <a:pt x="70" y="75"/>
                  </a:cubicBezTo>
                  <a:cubicBezTo>
                    <a:pt x="57" y="75"/>
                    <a:pt x="46" y="80"/>
                    <a:pt x="38" y="88"/>
                  </a:cubicBezTo>
                  <a:cubicBezTo>
                    <a:pt x="30" y="96"/>
                    <a:pt x="26" y="108"/>
                    <a:pt x="26" y="122"/>
                  </a:cubicBezTo>
                  <a:lnTo>
                    <a:pt x="26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1"/>
                  </a:lnTo>
                  <a:cubicBezTo>
                    <a:pt x="32" y="72"/>
                    <a:pt x="39" y="65"/>
                    <a:pt x="47" y="61"/>
                  </a:cubicBezTo>
                  <a:cubicBezTo>
                    <a:pt x="56" y="56"/>
                    <a:pt x="65" y="54"/>
                    <a:pt x="76" y="54"/>
                  </a:cubicBezTo>
                  <a:cubicBezTo>
                    <a:pt x="94" y="54"/>
                    <a:pt x="107" y="59"/>
                    <a:pt x="117" y="70"/>
                  </a:cubicBezTo>
                  <a:cubicBezTo>
                    <a:pt x="126" y="81"/>
                    <a:pt x="130" y="96"/>
                    <a:pt x="13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id="{4FABD3F8-CAA2-4DB9-AC74-73B358363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914" y="3651346"/>
              <a:ext cx="77252" cy="83798"/>
            </a:xfrm>
            <a:custGeom>
              <a:avLst/>
              <a:gdLst>
                <a:gd name="T0" fmla="*/ 145 w 145"/>
                <a:gd name="T1" fmla="*/ 72 h 156"/>
                <a:gd name="T2" fmla="*/ 145 w 145"/>
                <a:gd name="T3" fmla="*/ 84 h 156"/>
                <a:gd name="T4" fmla="*/ 27 w 145"/>
                <a:gd name="T5" fmla="*/ 84 h 156"/>
                <a:gd name="T6" fmla="*/ 43 w 145"/>
                <a:gd name="T7" fmla="*/ 122 h 156"/>
                <a:gd name="T8" fmla="*/ 83 w 145"/>
                <a:gd name="T9" fmla="*/ 136 h 156"/>
                <a:gd name="T10" fmla="*/ 111 w 145"/>
                <a:gd name="T11" fmla="*/ 132 h 156"/>
                <a:gd name="T12" fmla="*/ 139 w 145"/>
                <a:gd name="T13" fmla="*/ 122 h 156"/>
                <a:gd name="T14" fmla="*/ 139 w 145"/>
                <a:gd name="T15" fmla="*/ 145 h 156"/>
                <a:gd name="T16" fmla="*/ 110 w 145"/>
                <a:gd name="T17" fmla="*/ 153 h 156"/>
                <a:gd name="T18" fmla="*/ 81 w 145"/>
                <a:gd name="T19" fmla="*/ 156 h 156"/>
                <a:gd name="T20" fmla="*/ 22 w 145"/>
                <a:gd name="T21" fmla="*/ 136 h 156"/>
                <a:gd name="T22" fmla="*/ 0 w 145"/>
                <a:gd name="T23" fmla="*/ 80 h 156"/>
                <a:gd name="T24" fmla="*/ 21 w 145"/>
                <a:gd name="T25" fmla="*/ 22 h 156"/>
                <a:gd name="T26" fmla="*/ 77 w 145"/>
                <a:gd name="T27" fmla="*/ 0 h 156"/>
                <a:gd name="T28" fmla="*/ 126 w 145"/>
                <a:gd name="T29" fmla="*/ 20 h 156"/>
                <a:gd name="T30" fmla="*/ 145 w 145"/>
                <a:gd name="T31" fmla="*/ 72 h 156"/>
                <a:gd name="T32" fmla="*/ 119 w 145"/>
                <a:gd name="T33" fmla="*/ 65 h 156"/>
                <a:gd name="T34" fmla="*/ 107 w 145"/>
                <a:gd name="T35" fmla="*/ 33 h 156"/>
                <a:gd name="T36" fmla="*/ 77 w 145"/>
                <a:gd name="T37" fmla="*/ 21 h 156"/>
                <a:gd name="T38" fmla="*/ 43 w 145"/>
                <a:gd name="T39" fmla="*/ 32 h 156"/>
                <a:gd name="T40" fmla="*/ 28 w 145"/>
                <a:gd name="T41" fmla="*/ 65 h 156"/>
                <a:gd name="T42" fmla="*/ 119 w 145"/>
                <a:gd name="T43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5" h="156">
                  <a:moveTo>
                    <a:pt x="145" y="72"/>
                  </a:moveTo>
                  <a:lnTo>
                    <a:pt x="145" y="84"/>
                  </a:lnTo>
                  <a:lnTo>
                    <a:pt x="27" y="84"/>
                  </a:lnTo>
                  <a:cubicBezTo>
                    <a:pt x="28" y="101"/>
                    <a:pt x="33" y="114"/>
                    <a:pt x="43" y="122"/>
                  </a:cubicBezTo>
                  <a:cubicBezTo>
                    <a:pt x="52" y="131"/>
                    <a:pt x="66" y="136"/>
                    <a:pt x="83" y="136"/>
                  </a:cubicBezTo>
                  <a:cubicBezTo>
                    <a:pt x="92" y="136"/>
                    <a:pt x="102" y="134"/>
                    <a:pt x="111" y="132"/>
                  </a:cubicBezTo>
                  <a:cubicBezTo>
                    <a:pt x="120" y="130"/>
                    <a:pt x="130" y="126"/>
                    <a:pt x="139" y="122"/>
                  </a:cubicBezTo>
                  <a:lnTo>
                    <a:pt x="139" y="145"/>
                  </a:lnTo>
                  <a:cubicBezTo>
                    <a:pt x="129" y="149"/>
                    <a:pt x="120" y="151"/>
                    <a:pt x="110" y="153"/>
                  </a:cubicBezTo>
                  <a:cubicBezTo>
                    <a:pt x="101" y="155"/>
                    <a:pt x="91" y="156"/>
                    <a:pt x="81" y="156"/>
                  </a:cubicBezTo>
                  <a:cubicBezTo>
                    <a:pt x="56" y="156"/>
                    <a:pt x="37" y="149"/>
                    <a:pt x="22" y="136"/>
                  </a:cubicBezTo>
                  <a:cubicBezTo>
                    <a:pt x="8" y="122"/>
                    <a:pt x="0" y="103"/>
                    <a:pt x="0" y="80"/>
                  </a:cubicBezTo>
                  <a:cubicBezTo>
                    <a:pt x="0" y="55"/>
                    <a:pt x="7" y="36"/>
                    <a:pt x="21" y="22"/>
                  </a:cubicBezTo>
                  <a:cubicBezTo>
                    <a:pt x="35" y="7"/>
                    <a:pt x="53" y="0"/>
                    <a:pt x="77" y="0"/>
                  </a:cubicBezTo>
                  <a:cubicBezTo>
                    <a:pt x="98" y="0"/>
                    <a:pt x="114" y="7"/>
                    <a:pt x="126" y="20"/>
                  </a:cubicBezTo>
                  <a:cubicBezTo>
                    <a:pt x="138" y="32"/>
                    <a:pt x="145" y="50"/>
                    <a:pt x="145" y="72"/>
                  </a:cubicBezTo>
                  <a:close/>
                  <a:moveTo>
                    <a:pt x="119" y="65"/>
                  </a:moveTo>
                  <a:cubicBezTo>
                    <a:pt x="119" y="51"/>
                    <a:pt x="115" y="41"/>
                    <a:pt x="107" y="33"/>
                  </a:cubicBezTo>
                  <a:cubicBezTo>
                    <a:pt x="100" y="25"/>
                    <a:pt x="90" y="21"/>
                    <a:pt x="77" y="21"/>
                  </a:cubicBezTo>
                  <a:cubicBezTo>
                    <a:pt x="63" y="21"/>
                    <a:pt x="51" y="25"/>
                    <a:pt x="43" y="32"/>
                  </a:cubicBezTo>
                  <a:cubicBezTo>
                    <a:pt x="34" y="40"/>
                    <a:pt x="29" y="51"/>
                    <a:pt x="28" y="65"/>
                  </a:cubicBezTo>
                  <a:lnTo>
                    <a:pt x="119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05">
              <a:extLst>
                <a:ext uri="{FF2B5EF4-FFF2-40B4-BE49-F238E27FC236}">
                  <a16:creationId xmlns:a16="http://schemas.microsoft.com/office/drawing/2014/main" id="{12E231E4-0122-4CC5-B1ED-B6A148B93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187" y="3651346"/>
              <a:ext cx="70705" cy="83798"/>
            </a:xfrm>
            <a:custGeom>
              <a:avLst/>
              <a:gdLst>
                <a:gd name="T0" fmla="*/ 80 w 131"/>
                <a:gd name="T1" fmla="*/ 78 h 156"/>
                <a:gd name="T2" fmla="*/ 37 w 131"/>
                <a:gd name="T3" fmla="*/ 84 h 156"/>
                <a:gd name="T4" fmla="*/ 25 w 131"/>
                <a:gd name="T5" fmla="*/ 108 h 156"/>
                <a:gd name="T6" fmla="*/ 34 w 131"/>
                <a:gd name="T7" fmla="*/ 128 h 156"/>
                <a:gd name="T8" fmla="*/ 59 w 131"/>
                <a:gd name="T9" fmla="*/ 136 h 156"/>
                <a:gd name="T10" fmla="*/ 93 w 131"/>
                <a:gd name="T11" fmla="*/ 122 h 156"/>
                <a:gd name="T12" fmla="*/ 106 w 131"/>
                <a:gd name="T13" fmla="*/ 83 h 156"/>
                <a:gd name="T14" fmla="*/ 106 w 131"/>
                <a:gd name="T15" fmla="*/ 78 h 156"/>
                <a:gd name="T16" fmla="*/ 80 w 131"/>
                <a:gd name="T17" fmla="*/ 78 h 156"/>
                <a:gd name="T18" fmla="*/ 131 w 131"/>
                <a:gd name="T19" fmla="*/ 68 h 156"/>
                <a:gd name="T20" fmla="*/ 131 w 131"/>
                <a:gd name="T21" fmla="*/ 153 h 156"/>
                <a:gd name="T22" fmla="*/ 106 w 131"/>
                <a:gd name="T23" fmla="*/ 153 h 156"/>
                <a:gd name="T24" fmla="*/ 106 w 131"/>
                <a:gd name="T25" fmla="*/ 130 h 156"/>
                <a:gd name="T26" fmla="*/ 84 w 131"/>
                <a:gd name="T27" fmla="*/ 150 h 156"/>
                <a:gd name="T28" fmla="*/ 52 w 131"/>
                <a:gd name="T29" fmla="*/ 156 h 156"/>
                <a:gd name="T30" fmla="*/ 14 w 131"/>
                <a:gd name="T31" fmla="*/ 144 h 156"/>
                <a:gd name="T32" fmla="*/ 0 w 131"/>
                <a:gd name="T33" fmla="*/ 109 h 156"/>
                <a:gd name="T34" fmla="*/ 17 w 131"/>
                <a:gd name="T35" fmla="*/ 71 h 156"/>
                <a:gd name="T36" fmla="*/ 70 w 131"/>
                <a:gd name="T37" fmla="*/ 59 h 156"/>
                <a:gd name="T38" fmla="*/ 106 w 131"/>
                <a:gd name="T39" fmla="*/ 59 h 156"/>
                <a:gd name="T40" fmla="*/ 106 w 131"/>
                <a:gd name="T41" fmla="*/ 56 h 156"/>
                <a:gd name="T42" fmla="*/ 94 w 131"/>
                <a:gd name="T43" fmla="*/ 30 h 156"/>
                <a:gd name="T44" fmla="*/ 61 w 131"/>
                <a:gd name="T45" fmla="*/ 21 h 156"/>
                <a:gd name="T46" fmla="*/ 36 w 131"/>
                <a:gd name="T47" fmla="*/ 24 h 156"/>
                <a:gd name="T48" fmla="*/ 11 w 131"/>
                <a:gd name="T49" fmla="*/ 33 h 156"/>
                <a:gd name="T50" fmla="*/ 11 w 131"/>
                <a:gd name="T51" fmla="*/ 11 h 156"/>
                <a:gd name="T52" fmla="*/ 38 w 131"/>
                <a:gd name="T53" fmla="*/ 3 h 156"/>
                <a:gd name="T54" fmla="*/ 64 w 131"/>
                <a:gd name="T55" fmla="*/ 0 h 156"/>
                <a:gd name="T56" fmla="*/ 115 w 131"/>
                <a:gd name="T57" fmla="*/ 17 h 156"/>
                <a:gd name="T58" fmla="*/ 131 w 131"/>
                <a:gd name="T5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56">
                  <a:moveTo>
                    <a:pt x="80" y="78"/>
                  </a:moveTo>
                  <a:cubicBezTo>
                    <a:pt x="60" y="78"/>
                    <a:pt x="45" y="80"/>
                    <a:pt x="37" y="84"/>
                  </a:cubicBezTo>
                  <a:cubicBezTo>
                    <a:pt x="29" y="89"/>
                    <a:pt x="25" y="97"/>
                    <a:pt x="25" y="108"/>
                  </a:cubicBezTo>
                  <a:cubicBezTo>
                    <a:pt x="25" y="116"/>
                    <a:pt x="28" y="123"/>
                    <a:pt x="34" y="128"/>
                  </a:cubicBezTo>
                  <a:cubicBezTo>
                    <a:pt x="40" y="133"/>
                    <a:pt x="48" y="136"/>
                    <a:pt x="59" y="136"/>
                  </a:cubicBezTo>
                  <a:cubicBezTo>
                    <a:pt x="73" y="136"/>
                    <a:pt x="84" y="131"/>
                    <a:pt x="93" y="122"/>
                  </a:cubicBezTo>
                  <a:cubicBezTo>
                    <a:pt x="101" y="112"/>
                    <a:pt x="106" y="99"/>
                    <a:pt x="106" y="83"/>
                  </a:cubicBezTo>
                  <a:lnTo>
                    <a:pt x="106" y="78"/>
                  </a:lnTo>
                  <a:lnTo>
                    <a:pt x="80" y="78"/>
                  </a:lnTo>
                  <a:close/>
                  <a:moveTo>
                    <a:pt x="131" y="68"/>
                  </a:moveTo>
                  <a:lnTo>
                    <a:pt x="131" y="153"/>
                  </a:lnTo>
                  <a:lnTo>
                    <a:pt x="106" y="153"/>
                  </a:lnTo>
                  <a:lnTo>
                    <a:pt x="106" y="130"/>
                  </a:lnTo>
                  <a:cubicBezTo>
                    <a:pt x="100" y="139"/>
                    <a:pt x="93" y="146"/>
                    <a:pt x="84" y="150"/>
                  </a:cubicBezTo>
                  <a:cubicBezTo>
                    <a:pt x="75" y="154"/>
                    <a:pt x="64" y="156"/>
                    <a:pt x="52" y="156"/>
                  </a:cubicBezTo>
                  <a:cubicBezTo>
                    <a:pt x="36" y="156"/>
                    <a:pt x="23" y="152"/>
                    <a:pt x="14" y="144"/>
                  </a:cubicBezTo>
                  <a:cubicBezTo>
                    <a:pt x="4" y="135"/>
                    <a:pt x="0" y="124"/>
                    <a:pt x="0" y="109"/>
                  </a:cubicBezTo>
                  <a:cubicBezTo>
                    <a:pt x="0" y="92"/>
                    <a:pt x="6" y="80"/>
                    <a:pt x="17" y="71"/>
                  </a:cubicBezTo>
                  <a:cubicBezTo>
                    <a:pt x="29" y="63"/>
                    <a:pt x="47" y="59"/>
                    <a:pt x="70" y="59"/>
                  </a:cubicBezTo>
                  <a:lnTo>
                    <a:pt x="106" y="59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6" y="24"/>
                    <a:pt x="75" y="21"/>
                    <a:pt x="61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7" y="26"/>
                    <a:pt x="19" y="29"/>
                    <a:pt x="11" y="33"/>
                  </a:cubicBezTo>
                  <a:lnTo>
                    <a:pt x="11" y="11"/>
                  </a:lnTo>
                  <a:cubicBezTo>
                    <a:pt x="21" y="7"/>
                    <a:pt x="30" y="4"/>
                    <a:pt x="38" y="3"/>
                  </a:cubicBezTo>
                  <a:cubicBezTo>
                    <a:pt x="47" y="1"/>
                    <a:pt x="56" y="0"/>
                    <a:pt x="64" y="0"/>
                  </a:cubicBezTo>
                  <a:cubicBezTo>
                    <a:pt x="87" y="0"/>
                    <a:pt x="103" y="6"/>
                    <a:pt x="115" y="17"/>
                  </a:cubicBezTo>
                  <a:cubicBezTo>
                    <a:pt x="126" y="28"/>
                    <a:pt x="131" y="45"/>
                    <a:pt x="131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06">
              <a:extLst>
                <a:ext uri="{FF2B5EF4-FFF2-40B4-BE49-F238E27FC236}">
                  <a16:creationId xmlns:a16="http://schemas.microsoft.com/office/drawing/2014/main" id="{73CF0AAE-E3DB-499E-B2F9-2A2D31E20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6460" y="3622540"/>
              <a:ext cx="74633" cy="112604"/>
            </a:xfrm>
            <a:custGeom>
              <a:avLst/>
              <a:gdLst>
                <a:gd name="T0" fmla="*/ 113 w 139"/>
                <a:gd name="T1" fmla="*/ 80 h 210"/>
                <a:gd name="T2" fmla="*/ 113 w 139"/>
                <a:gd name="T3" fmla="*/ 0 h 210"/>
                <a:gd name="T4" fmla="*/ 139 w 139"/>
                <a:gd name="T5" fmla="*/ 0 h 210"/>
                <a:gd name="T6" fmla="*/ 139 w 139"/>
                <a:gd name="T7" fmla="*/ 207 h 210"/>
                <a:gd name="T8" fmla="*/ 113 w 139"/>
                <a:gd name="T9" fmla="*/ 207 h 210"/>
                <a:gd name="T10" fmla="*/ 113 w 139"/>
                <a:gd name="T11" fmla="*/ 184 h 210"/>
                <a:gd name="T12" fmla="*/ 93 w 139"/>
                <a:gd name="T13" fmla="*/ 204 h 210"/>
                <a:gd name="T14" fmla="*/ 63 w 139"/>
                <a:gd name="T15" fmla="*/ 210 h 210"/>
                <a:gd name="T16" fmla="*/ 17 w 139"/>
                <a:gd name="T17" fmla="*/ 189 h 210"/>
                <a:gd name="T18" fmla="*/ 0 w 139"/>
                <a:gd name="T19" fmla="*/ 132 h 210"/>
                <a:gd name="T20" fmla="*/ 17 w 139"/>
                <a:gd name="T21" fmla="*/ 76 h 210"/>
                <a:gd name="T22" fmla="*/ 63 w 139"/>
                <a:gd name="T23" fmla="*/ 54 h 210"/>
                <a:gd name="T24" fmla="*/ 93 w 139"/>
                <a:gd name="T25" fmla="*/ 61 h 210"/>
                <a:gd name="T26" fmla="*/ 113 w 139"/>
                <a:gd name="T27" fmla="*/ 80 h 210"/>
                <a:gd name="T28" fmla="*/ 26 w 139"/>
                <a:gd name="T29" fmla="*/ 132 h 210"/>
                <a:gd name="T30" fmla="*/ 38 w 139"/>
                <a:gd name="T31" fmla="*/ 175 h 210"/>
                <a:gd name="T32" fmla="*/ 70 w 139"/>
                <a:gd name="T33" fmla="*/ 190 h 210"/>
                <a:gd name="T34" fmla="*/ 102 w 139"/>
                <a:gd name="T35" fmla="*/ 175 h 210"/>
                <a:gd name="T36" fmla="*/ 113 w 139"/>
                <a:gd name="T37" fmla="*/ 132 h 210"/>
                <a:gd name="T38" fmla="*/ 102 w 139"/>
                <a:gd name="T39" fmla="*/ 90 h 210"/>
                <a:gd name="T40" fmla="*/ 70 w 139"/>
                <a:gd name="T41" fmla="*/ 75 h 210"/>
                <a:gd name="T42" fmla="*/ 38 w 139"/>
                <a:gd name="T43" fmla="*/ 90 h 210"/>
                <a:gd name="T44" fmla="*/ 26 w 139"/>
                <a:gd name="T45" fmla="*/ 13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3" y="80"/>
                  </a:moveTo>
                  <a:lnTo>
                    <a:pt x="113" y="0"/>
                  </a:lnTo>
                  <a:lnTo>
                    <a:pt x="139" y="0"/>
                  </a:lnTo>
                  <a:lnTo>
                    <a:pt x="139" y="207"/>
                  </a:lnTo>
                  <a:lnTo>
                    <a:pt x="113" y="207"/>
                  </a:lnTo>
                  <a:lnTo>
                    <a:pt x="113" y="184"/>
                  </a:lnTo>
                  <a:cubicBezTo>
                    <a:pt x="108" y="193"/>
                    <a:pt x="101" y="200"/>
                    <a:pt x="93" y="204"/>
                  </a:cubicBezTo>
                  <a:cubicBezTo>
                    <a:pt x="85" y="208"/>
                    <a:pt x="75" y="210"/>
                    <a:pt x="63" y="210"/>
                  </a:cubicBezTo>
                  <a:cubicBezTo>
                    <a:pt x="45" y="210"/>
                    <a:pt x="29" y="203"/>
                    <a:pt x="17" y="189"/>
                  </a:cubicBezTo>
                  <a:cubicBezTo>
                    <a:pt x="6" y="174"/>
                    <a:pt x="0" y="156"/>
                    <a:pt x="0" y="132"/>
                  </a:cubicBezTo>
                  <a:cubicBezTo>
                    <a:pt x="0" y="109"/>
                    <a:pt x="6" y="90"/>
                    <a:pt x="17" y="76"/>
                  </a:cubicBezTo>
                  <a:cubicBezTo>
                    <a:pt x="29" y="61"/>
                    <a:pt x="45" y="54"/>
                    <a:pt x="63" y="54"/>
                  </a:cubicBezTo>
                  <a:cubicBezTo>
                    <a:pt x="75" y="54"/>
                    <a:pt x="85" y="56"/>
                    <a:pt x="93" y="61"/>
                  </a:cubicBezTo>
                  <a:cubicBezTo>
                    <a:pt x="101" y="65"/>
                    <a:pt x="108" y="71"/>
                    <a:pt x="113" y="80"/>
                  </a:cubicBezTo>
                  <a:close/>
                  <a:moveTo>
                    <a:pt x="26" y="132"/>
                  </a:moveTo>
                  <a:cubicBezTo>
                    <a:pt x="26" y="150"/>
                    <a:pt x="30" y="164"/>
                    <a:pt x="38" y="175"/>
                  </a:cubicBezTo>
                  <a:cubicBezTo>
                    <a:pt x="46" y="185"/>
                    <a:pt x="56" y="190"/>
                    <a:pt x="70" y="190"/>
                  </a:cubicBezTo>
                  <a:cubicBezTo>
                    <a:pt x="83" y="190"/>
                    <a:pt x="94" y="185"/>
                    <a:pt x="102" y="175"/>
                  </a:cubicBezTo>
                  <a:cubicBezTo>
                    <a:pt x="109" y="164"/>
                    <a:pt x="113" y="150"/>
                    <a:pt x="113" y="132"/>
                  </a:cubicBezTo>
                  <a:cubicBezTo>
                    <a:pt x="113" y="114"/>
                    <a:pt x="109" y="100"/>
                    <a:pt x="102" y="90"/>
                  </a:cubicBezTo>
                  <a:cubicBezTo>
                    <a:pt x="94" y="80"/>
                    <a:pt x="83" y="75"/>
                    <a:pt x="70" y="75"/>
                  </a:cubicBezTo>
                  <a:cubicBezTo>
                    <a:pt x="56" y="75"/>
                    <a:pt x="46" y="80"/>
                    <a:pt x="38" y="90"/>
                  </a:cubicBezTo>
                  <a:cubicBezTo>
                    <a:pt x="30" y="100"/>
                    <a:pt x="26" y="114"/>
                    <a:pt x="26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07">
              <a:extLst>
                <a:ext uri="{FF2B5EF4-FFF2-40B4-BE49-F238E27FC236}">
                  <a16:creationId xmlns:a16="http://schemas.microsoft.com/office/drawing/2014/main" id="{211F0103-8276-49BF-8E41-61EA86A2B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60" y="3622541"/>
              <a:ext cx="78561" cy="111294"/>
            </a:xfrm>
            <a:custGeom>
              <a:avLst/>
              <a:gdLst>
                <a:gd name="T0" fmla="*/ 75 w 146"/>
                <a:gd name="T1" fmla="*/ 0 h 207"/>
                <a:gd name="T2" fmla="*/ 146 w 146"/>
                <a:gd name="T3" fmla="*/ 0 h 207"/>
                <a:gd name="T4" fmla="*/ 146 w 146"/>
                <a:gd name="T5" fmla="*/ 207 h 207"/>
                <a:gd name="T6" fmla="*/ 120 w 146"/>
                <a:gd name="T7" fmla="*/ 207 h 207"/>
                <a:gd name="T8" fmla="*/ 120 w 146"/>
                <a:gd name="T9" fmla="*/ 20 h 207"/>
                <a:gd name="T10" fmla="*/ 74 w 146"/>
                <a:gd name="T11" fmla="*/ 20 h 207"/>
                <a:gd name="T12" fmla="*/ 55 w 146"/>
                <a:gd name="T13" fmla="*/ 25 h 207"/>
                <a:gd name="T14" fmla="*/ 50 w 146"/>
                <a:gd name="T15" fmla="*/ 45 h 207"/>
                <a:gd name="T16" fmla="*/ 50 w 146"/>
                <a:gd name="T17" fmla="*/ 58 h 207"/>
                <a:gd name="T18" fmla="*/ 92 w 146"/>
                <a:gd name="T19" fmla="*/ 58 h 207"/>
                <a:gd name="T20" fmla="*/ 92 w 146"/>
                <a:gd name="T21" fmla="*/ 77 h 207"/>
                <a:gd name="T22" fmla="*/ 50 w 146"/>
                <a:gd name="T23" fmla="*/ 77 h 207"/>
                <a:gd name="T24" fmla="*/ 50 w 146"/>
                <a:gd name="T25" fmla="*/ 207 h 207"/>
                <a:gd name="T26" fmla="*/ 24 w 146"/>
                <a:gd name="T27" fmla="*/ 207 h 207"/>
                <a:gd name="T28" fmla="*/ 24 w 146"/>
                <a:gd name="T29" fmla="*/ 77 h 207"/>
                <a:gd name="T30" fmla="*/ 0 w 146"/>
                <a:gd name="T31" fmla="*/ 77 h 207"/>
                <a:gd name="T32" fmla="*/ 0 w 146"/>
                <a:gd name="T33" fmla="*/ 58 h 207"/>
                <a:gd name="T34" fmla="*/ 24 w 146"/>
                <a:gd name="T35" fmla="*/ 58 h 207"/>
                <a:gd name="T36" fmla="*/ 24 w 146"/>
                <a:gd name="T37" fmla="*/ 47 h 207"/>
                <a:gd name="T38" fmla="*/ 36 w 146"/>
                <a:gd name="T39" fmla="*/ 11 h 207"/>
                <a:gd name="T40" fmla="*/ 75 w 146"/>
                <a:gd name="T4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146" y="0"/>
                  </a:lnTo>
                  <a:lnTo>
                    <a:pt x="146" y="207"/>
                  </a:lnTo>
                  <a:lnTo>
                    <a:pt x="120" y="207"/>
                  </a:lnTo>
                  <a:lnTo>
                    <a:pt x="120" y="20"/>
                  </a:lnTo>
                  <a:lnTo>
                    <a:pt x="74" y="20"/>
                  </a:lnTo>
                  <a:cubicBezTo>
                    <a:pt x="65" y="20"/>
                    <a:pt x="59" y="22"/>
                    <a:pt x="55" y="25"/>
                  </a:cubicBezTo>
                  <a:cubicBezTo>
                    <a:pt x="52" y="29"/>
                    <a:pt x="50" y="35"/>
                    <a:pt x="50" y="45"/>
                  </a:cubicBezTo>
                  <a:lnTo>
                    <a:pt x="50" y="58"/>
                  </a:lnTo>
                  <a:lnTo>
                    <a:pt x="92" y="58"/>
                  </a:lnTo>
                  <a:lnTo>
                    <a:pt x="92" y="77"/>
                  </a:lnTo>
                  <a:lnTo>
                    <a:pt x="50" y="77"/>
                  </a:lnTo>
                  <a:lnTo>
                    <a:pt x="50" y="207"/>
                  </a:lnTo>
                  <a:lnTo>
                    <a:pt x="24" y="207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0" y="58"/>
                  </a:lnTo>
                  <a:lnTo>
                    <a:pt x="24" y="58"/>
                  </a:lnTo>
                  <a:lnTo>
                    <a:pt x="24" y="47"/>
                  </a:lnTo>
                  <a:cubicBezTo>
                    <a:pt x="24" y="31"/>
                    <a:pt x="28" y="19"/>
                    <a:pt x="36" y="11"/>
                  </a:cubicBezTo>
                  <a:cubicBezTo>
                    <a:pt x="44" y="4"/>
                    <a:pt x="57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8E6E1966-1607-4E63-B16B-79E53E186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926" y="3622541"/>
              <a:ext cx="14403" cy="111294"/>
            </a:xfrm>
            <a:custGeom>
              <a:avLst/>
              <a:gdLst>
                <a:gd name="T0" fmla="*/ 0 w 26"/>
                <a:gd name="T1" fmla="*/ 58 h 207"/>
                <a:gd name="T2" fmla="*/ 26 w 26"/>
                <a:gd name="T3" fmla="*/ 58 h 207"/>
                <a:gd name="T4" fmla="*/ 26 w 26"/>
                <a:gd name="T5" fmla="*/ 207 h 207"/>
                <a:gd name="T6" fmla="*/ 0 w 26"/>
                <a:gd name="T7" fmla="*/ 207 h 207"/>
                <a:gd name="T8" fmla="*/ 0 w 26"/>
                <a:gd name="T9" fmla="*/ 58 h 207"/>
                <a:gd name="T10" fmla="*/ 0 w 26"/>
                <a:gd name="T11" fmla="*/ 0 h 207"/>
                <a:gd name="T12" fmla="*/ 26 w 26"/>
                <a:gd name="T13" fmla="*/ 0 h 207"/>
                <a:gd name="T14" fmla="*/ 26 w 26"/>
                <a:gd name="T15" fmla="*/ 31 h 207"/>
                <a:gd name="T16" fmla="*/ 0 w 26"/>
                <a:gd name="T17" fmla="*/ 31 h 207"/>
                <a:gd name="T18" fmla="*/ 0 w 26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7">
                  <a:moveTo>
                    <a:pt x="0" y="58"/>
                  </a:moveTo>
                  <a:lnTo>
                    <a:pt x="26" y="58"/>
                  </a:lnTo>
                  <a:lnTo>
                    <a:pt x="26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09">
              <a:extLst>
                <a:ext uri="{FF2B5EF4-FFF2-40B4-BE49-F238E27FC236}">
                  <a16:creationId xmlns:a16="http://schemas.microsoft.com/office/drawing/2014/main" id="{D71F05EC-C0CD-42BD-A540-40C881CF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660" y="3630396"/>
              <a:ext cx="52374" cy="103439"/>
            </a:xfrm>
            <a:custGeom>
              <a:avLst/>
              <a:gdLst>
                <a:gd name="T0" fmla="*/ 45 w 97"/>
                <a:gd name="T1" fmla="*/ 0 h 192"/>
                <a:gd name="T2" fmla="*/ 45 w 97"/>
                <a:gd name="T3" fmla="*/ 43 h 192"/>
                <a:gd name="T4" fmla="*/ 97 w 97"/>
                <a:gd name="T5" fmla="*/ 43 h 192"/>
                <a:gd name="T6" fmla="*/ 97 w 97"/>
                <a:gd name="T7" fmla="*/ 62 h 192"/>
                <a:gd name="T8" fmla="*/ 45 w 97"/>
                <a:gd name="T9" fmla="*/ 62 h 192"/>
                <a:gd name="T10" fmla="*/ 45 w 97"/>
                <a:gd name="T11" fmla="*/ 142 h 192"/>
                <a:gd name="T12" fmla="*/ 50 w 97"/>
                <a:gd name="T13" fmla="*/ 166 h 192"/>
                <a:gd name="T14" fmla="*/ 71 w 97"/>
                <a:gd name="T15" fmla="*/ 171 h 192"/>
                <a:gd name="T16" fmla="*/ 97 w 97"/>
                <a:gd name="T17" fmla="*/ 171 h 192"/>
                <a:gd name="T18" fmla="*/ 97 w 97"/>
                <a:gd name="T19" fmla="*/ 192 h 192"/>
                <a:gd name="T20" fmla="*/ 71 w 97"/>
                <a:gd name="T21" fmla="*/ 192 h 192"/>
                <a:gd name="T22" fmla="*/ 30 w 97"/>
                <a:gd name="T23" fmla="*/ 181 h 192"/>
                <a:gd name="T24" fmla="*/ 19 w 97"/>
                <a:gd name="T25" fmla="*/ 142 h 192"/>
                <a:gd name="T26" fmla="*/ 19 w 97"/>
                <a:gd name="T27" fmla="*/ 62 h 192"/>
                <a:gd name="T28" fmla="*/ 0 w 97"/>
                <a:gd name="T29" fmla="*/ 62 h 192"/>
                <a:gd name="T30" fmla="*/ 0 w 97"/>
                <a:gd name="T31" fmla="*/ 43 h 192"/>
                <a:gd name="T32" fmla="*/ 19 w 97"/>
                <a:gd name="T33" fmla="*/ 43 h 192"/>
                <a:gd name="T34" fmla="*/ 19 w 97"/>
                <a:gd name="T35" fmla="*/ 0 h 192"/>
                <a:gd name="T36" fmla="*/ 45 w 97"/>
                <a:gd name="T3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2">
                  <a:moveTo>
                    <a:pt x="45" y="0"/>
                  </a:moveTo>
                  <a:lnTo>
                    <a:pt x="45" y="43"/>
                  </a:lnTo>
                  <a:lnTo>
                    <a:pt x="97" y="43"/>
                  </a:lnTo>
                  <a:lnTo>
                    <a:pt x="97" y="62"/>
                  </a:lnTo>
                  <a:lnTo>
                    <a:pt x="45" y="62"/>
                  </a:lnTo>
                  <a:lnTo>
                    <a:pt x="45" y="142"/>
                  </a:lnTo>
                  <a:cubicBezTo>
                    <a:pt x="45" y="155"/>
                    <a:pt x="46" y="162"/>
                    <a:pt x="50" y="166"/>
                  </a:cubicBezTo>
                  <a:cubicBezTo>
                    <a:pt x="53" y="169"/>
                    <a:pt x="60" y="171"/>
                    <a:pt x="71" y="171"/>
                  </a:cubicBezTo>
                  <a:lnTo>
                    <a:pt x="97" y="171"/>
                  </a:lnTo>
                  <a:lnTo>
                    <a:pt x="97" y="192"/>
                  </a:lnTo>
                  <a:lnTo>
                    <a:pt x="71" y="192"/>
                  </a:lnTo>
                  <a:cubicBezTo>
                    <a:pt x="51" y="192"/>
                    <a:pt x="38" y="188"/>
                    <a:pt x="30" y="181"/>
                  </a:cubicBezTo>
                  <a:cubicBezTo>
                    <a:pt x="23" y="174"/>
                    <a:pt x="19" y="161"/>
                    <a:pt x="19" y="142"/>
                  </a:cubicBezTo>
                  <a:lnTo>
                    <a:pt x="19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9" y="43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10">
              <a:extLst>
                <a:ext uri="{FF2B5EF4-FFF2-40B4-BE49-F238E27FC236}">
                  <a16:creationId xmlns:a16="http://schemas.microsoft.com/office/drawing/2014/main" id="{5F46B807-D1AF-4C11-8C86-0622FDB66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746" y="3622541"/>
              <a:ext cx="35352" cy="130934"/>
            </a:xfrm>
            <a:custGeom>
              <a:avLst/>
              <a:gdLst>
                <a:gd name="T0" fmla="*/ 0 w 64"/>
                <a:gd name="T1" fmla="*/ 0 h 242"/>
                <a:gd name="T2" fmla="*/ 22 w 64"/>
                <a:gd name="T3" fmla="*/ 0 h 242"/>
                <a:gd name="T4" fmla="*/ 53 w 64"/>
                <a:gd name="T5" fmla="*/ 61 h 242"/>
                <a:gd name="T6" fmla="*/ 64 w 64"/>
                <a:gd name="T7" fmla="*/ 121 h 242"/>
                <a:gd name="T8" fmla="*/ 53 w 64"/>
                <a:gd name="T9" fmla="*/ 181 h 242"/>
                <a:gd name="T10" fmla="*/ 22 w 64"/>
                <a:gd name="T11" fmla="*/ 242 h 242"/>
                <a:gd name="T12" fmla="*/ 0 w 64"/>
                <a:gd name="T13" fmla="*/ 242 h 242"/>
                <a:gd name="T14" fmla="*/ 27 w 64"/>
                <a:gd name="T15" fmla="*/ 182 h 242"/>
                <a:gd name="T16" fmla="*/ 37 w 64"/>
                <a:gd name="T17" fmla="*/ 121 h 242"/>
                <a:gd name="T18" fmla="*/ 27 w 64"/>
                <a:gd name="T19" fmla="*/ 61 h 242"/>
                <a:gd name="T20" fmla="*/ 0 w 64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2">
                  <a:moveTo>
                    <a:pt x="0" y="0"/>
                  </a:moveTo>
                  <a:lnTo>
                    <a:pt x="22" y="0"/>
                  </a:lnTo>
                  <a:cubicBezTo>
                    <a:pt x="36" y="21"/>
                    <a:pt x="46" y="41"/>
                    <a:pt x="53" y="61"/>
                  </a:cubicBezTo>
                  <a:cubicBezTo>
                    <a:pt x="60" y="81"/>
                    <a:pt x="64" y="101"/>
                    <a:pt x="64" y="121"/>
                  </a:cubicBezTo>
                  <a:cubicBezTo>
                    <a:pt x="64" y="141"/>
                    <a:pt x="60" y="161"/>
                    <a:pt x="53" y="181"/>
                  </a:cubicBezTo>
                  <a:cubicBezTo>
                    <a:pt x="46" y="201"/>
                    <a:pt x="36" y="222"/>
                    <a:pt x="22" y="242"/>
                  </a:cubicBezTo>
                  <a:lnTo>
                    <a:pt x="0" y="242"/>
                  </a:lnTo>
                  <a:cubicBezTo>
                    <a:pt x="12" y="222"/>
                    <a:pt x="21" y="202"/>
                    <a:pt x="27" y="182"/>
                  </a:cubicBezTo>
                  <a:cubicBezTo>
                    <a:pt x="34" y="162"/>
                    <a:pt x="37" y="142"/>
                    <a:pt x="37" y="121"/>
                  </a:cubicBezTo>
                  <a:cubicBezTo>
                    <a:pt x="37" y="101"/>
                    <a:pt x="34" y="80"/>
                    <a:pt x="27" y="61"/>
                  </a:cubicBezTo>
                  <a:cubicBezTo>
                    <a:pt x="21" y="41"/>
                    <a:pt x="12" y="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Rectangle 111">
              <a:extLst>
                <a:ext uri="{FF2B5EF4-FFF2-40B4-BE49-F238E27FC236}">
                  <a16:creationId xmlns:a16="http://schemas.microsoft.com/office/drawing/2014/main" id="{C8B348AB-F782-4BA1-B38A-7A6128115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570" y="3876553"/>
              <a:ext cx="451724" cy="316862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12">
              <a:extLst>
                <a:ext uri="{FF2B5EF4-FFF2-40B4-BE49-F238E27FC236}">
                  <a16:creationId xmlns:a16="http://schemas.microsoft.com/office/drawing/2014/main" id="{92F933BA-C9AE-4935-8EBF-AD641D3DC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482" y="3966898"/>
              <a:ext cx="74633" cy="102129"/>
            </a:xfrm>
            <a:custGeom>
              <a:avLst/>
              <a:gdLst>
                <a:gd name="T0" fmla="*/ 26 w 139"/>
                <a:gd name="T1" fmla="*/ 99 h 189"/>
                <a:gd name="T2" fmla="*/ 26 w 139"/>
                <a:gd name="T3" fmla="*/ 168 h 189"/>
                <a:gd name="T4" fmla="*/ 69 w 139"/>
                <a:gd name="T5" fmla="*/ 168 h 189"/>
                <a:gd name="T6" fmla="*/ 100 w 139"/>
                <a:gd name="T7" fmla="*/ 160 h 189"/>
                <a:gd name="T8" fmla="*/ 111 w 139"/>
                <a:gd name="T9" fmla="*/ 133 h 189"/>
                <a:gd name="T10" fmla="*/ 100 w 139"/>
                <a:gd name="T11" fmla="*/ 107 h 189"/>
                <a:gd name="T12" fmla="*/ 69 w 139"/>
                <a:gd name="T13" fmla="*/ 99 h 189"/>
                <a:gd name="T14" fmla="*/ 26 w 139"/>
                <a:gd name="T15" fmla="*/ 99 h 189"/>
                <a:gd name="T16" fmla="*/ 26 w 139"/>
                <a:gd name="T17" fmla="*/ 21 h 189"/>
                <a:gd name="T18" fmla="*/ 26 w 139"/>
                <a:gd name="T19" fmla="*/ 78 h 189"/>
                <a:gd name="T20" fmla="*/ 66 w 139"/>
                <a:gd name="T21" fmla="*/ 78 h 189"/>
                <a:gd name="T22" fmla="*/ 94 w 139"/>
                <a:gd name="T23" fmla="*/ 71 h 189"/>
                <a:gd name="T24" fmla="*/ 104 w 139"/>
                <a:gd name="T25" fmla="*/ 50 h 189"/>
                <a:gd name="T26" fmla="*/ 94 w 139"/>
                <a:gd name="T27" fmla="*/ 28 h 189"/>
                <a:gd name="T28" fmla="*/ 66 w 139"/>
                <a:gd name="T29" fmla="*/ 21 h 189"/>
                <a:gd name="T30" fmla="*/ 26 w 139"/>
                <a:gd name="T31" fmla="*/ 21 h 189"/>
                <a:gd name="T32" fmla="*/ 0 w 139"/>
                <a:gd name="T33" fmla="*/ 0 h 189"/>
                <a:gd name="T34" fmla="*/ 67 w 139"/>
                <a:gd name="T35" fmla="*/ 0 h 189"/>
                <a:gd name="T36" fmla="*/ 114 w 139"/>
                <a:gd name="T37" fmla="*/ 13 h 189"/>
                <a:gd name="T38" fmla="*/ 131 w 139"/>
                <a:gd name="T39" fmla="*/ 47 h 189"/>
                <a:gd name="T40" fmla="*/ 122 w 139"/>
                <a:gd name="T41" fmla="*/ 75 h 189"/>
                <a:gd name="T42" fmla="*/ 98 w 139"/>
                <a:gd name="T43" fmla="*/ 87 h 189"/>
                <a:gd name="T44" fmla="*/ 128 w 139"/>
                <a:gd name="T45" fmla="*/ 104 h 189"/>
                <a:gd name="T46" fmla="*/ 139 w 139"/>
                <a:gd name="T47" fmla="*/ 136 h 189"/>
                <a:gd name="T48" fmla="*/ 121 w 139"/>
                <a:gd name="T49" fmla="*/ 175 h 189"/>
                <a:gd name="T50" fmla="*/ 70 w 139"/>
                <a:gd name="T51" fmla="*/ 189 h 189"/>
                <a:gd name="T52" fmla="*/ 0 w 139"/>
                <a:gd name="T53" fmla="*/ 189 h 189"/>
                <a:gd name="T54" fmla="*/ 0 w 139"/>
                <a:gd name="T5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189">
                  <a:moveTo>
                    <a:pt x="26" y="99"/>
                  </a:moveTo>
                  <a:lnTo>
                    <a:pt x="26" y="168"/>
                  </a:lnTo>
                  <a:lnTo>
                    <a:pt x="69" y="168"/>
                  </a:lnTo>
                  <a:cubicBezTo>
                    <a:pt x="83" y="168"/>
                    <a:pt x="94" y="165"/>
                    <a:pt x="100" y="160"/>
                  </a:cubicBezTo>
                  <a:cubicBezTo>
                    <a:pt x="107" y="154"/>
                    <a:pt x="111" y="145"/>
                    <a:pt x="111" y="133"/>
                  </a:cubicBezTo>
                  <a:cubicBezTo>
                    <a:pt x="111" y="122"/>
                    <a:pt x="107" y="113"/>
                    <a:pt x="100" y="107"/>
                  </a:cubicBezTo>
                  <a:cubicBezTo>
                    <a:pt x="94" y="102"/>
                    <a:pt x="83" y="99"/>
                    <a:pt x="69" y="99"/>
                  </a:cubicBezTo>
                  <a:lnTo>
                    <a:pt x="26" y="99"/>
                  </a:lnTo>
                  <a:close/>
                  <a:moveTo>
                    <a:pt x="26" y="21"/>
                  </a:moveTo>
                  <a:lnTo>
                    <a:pt x="26" y="78"/>
                  </a:lnTo>
                  <a:lnTo>
                    <a:pt x="66" y="78"/>
                  </a:lnTo>
                  <a:cubicBezTo>
                    <a:pt x="78" y="78"/>
                    <a:pt x="88" y="76"/>
                    <a:pt x="94" y="71"/>
                  </a:cubicBezTo>
                  <a:cubicBezTo>
                    <a:pt x="101" y="67"/>
                    <a:pt x="104" y="59"/>
                    <a:pt x="104" y="50"/>
                  </a:cubicBezTo>
                  <a:cubicBezTo>
                    <a:pt x="104" y="40"/>
                    <a:pt x="101" y="33"/>
                    <a:pt x="94" y="28"/>
                  </a:cubicBezTo>
                  <a:cubicBezTo>
                    <a:pt x="88" y="24"/>
                    <a:pt x="78" y="21"/>
                    <a:pt x="66" y="21"/>
                  </a:cubicBezTo>
                  <a:lnTo>
                    <a:pt x="26" y="21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88" y="0"/>
                    <a:pt x="103" y="4"/>
                    <a:pt x="114" y="13"/>
                  </a:cubicBezTo>
                  <a:cubicBezTo>
                    <a:pt x="125" y="21"/>
                    <a:pt x="131" y="32"/>
                    <a:pt x="131" y="47"/>
                  </a:cubicBezTo>
                  <a:cubicBezTo>
                    <a:pt x="131" y="59"/>
                    <a:pt x="128" y="68"/>
                    <a:pt x="122" y="75"/>
                  </a:cubicBezTo>
                  <a:cubicBezTo>
                    <a:pt x="117" y="81"/>
                    <a:pt x="108" y="86"/>
                    <a:pt x="98" y="87"/>
                  </a:cubicBezTo>
                  <a:cubicBezTo>
                    <a:pt x="111" y="90"/>
                    <a:pt x="121" y="96"/>
                    <a:pt x="128" y="104"/>
                  </a:cubicBezTo>
                  <a:cubicBezTo>
                    <a:pt x="135" y="113"/>
                    <a:pt x="139" y="123"/>
                    <a:pt x="139" y="136"/>
                  </a:cubicBezTo>
                  <a:cubicBezTo>
                    <a:pt x="139" y="153"/>
                    <a:pt x="133" y="166"/>
                    <a:pt x="121" y="175"/>
                  </a:cubicBezTo>
                  <a:cubicBezTo>
                    <a:pt x="109" y="184"/>
                    <a:pt x="92" y="189"/>
                    <a:pt x="70" y="189"/>
                  </a:cubicBez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3">
              <a:extLst>
                <a:ext uri="{FF2B5EF4-FFF2-40B4-BE49-F238E27FC236}">
                  <a16:creationId xmlns:a16="http://schemas.microsoft.com/office/drawing/2014/main" id="{A8E3CAD0-93A4-4FE4-ADBF-8DC9A16C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281" y="3966898"/>
              <a:ext cx="134863" cy="102129"/>
            </a:xfrm>
            <a:custGeom>
              <a:avLst/>
              <a:gdLst>
                <a:gd name="T0" fmla="*/ 0 w 103"/>
                <a:gd name="T1" fmla="*/ 0 h 78"/>
                <a:gd name="T2" fmla="*/ 11 w 103"/>
                <a:gd name="T3" fmla="*/ 0 h 78"/>
                <a:gd name="T4" fmla="*/ 28 w 103"/>
                <a:gd name="T5" fmla="*/ 66 h 78"/>
                <a:gd name="T6" fmla="*/ 45 w 103"/>
                <a:gd name="T7" fmla="*/ 0 h 78"/>
                <a:gd name="T8" fmla="*/ 58 w 103"/>
                <a:gd name="T9" fmla="*/ 0 h 78"/>
                <a:gd name="T10" fmla="*/ 75 w 103"/>
                <a:gd name="T11" fmla="*/ 66 h 78"/>
                <a:gd name="T12" fmla="*/ 92 w 103"/>
                <a:gd name="T13" fmla="*/ 0 h 78"/>
                <a:gd name="T14" fmla="*/ 103 w 103"/>
                <a:gd name="T15" fmla="*/ 0 h 78"/>
                <a:gd name="T16" fmla="*/ 82 w 103"/>
                <a:gd name="T17" fmla="*/ 78 h 78"/>
                <a:gd name="T18" fmla="*/ 69 w 103"/>
                <a:gd name="T19" fmla="*/ 78 h 78"/>
                <a:gd name="T20" fmla="*/ 52 w 103"/>
                <a:gd name="T21" fmla="*/ 10 h 78"/>
                <a:gd name="T22" fmla="*/ 34 w 103"/>
                <a:gd name="T23" fmla="*/ 78 h 78"/>
                <a:gd name="T24" fmla="*/ 21 w 103"/>
                <a:gd name="T25" fmla="*/ 78 h 78"/>
                <a:gd name="T26" fmla="*/ 0 w 103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78">
                  <a:moveTo>
                    <a:pt x="0" y="0"/>
                  </a:moveTo>
                  <a:lnTo>
                    <a:pt x="11" y="0"/>
                  </a:lnTo>
                  <a:lnTo>
                    <a:pt x="28" y="66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5" y="66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82" y="78"/>
                  </a:lnTo>
                  <a:lnTo>
                    <a:pt x="69" y="78"/>
                  </a:lnTo>
                  <a:lnTo>
                    <a:pt x="52" y="10"/>
                  </a:lnTo>
                  <a:lnTo>
                    <a:pt x="34" y="78"/>
                  </a:lnTo>
                  <a:lnTo>
                    <a:pt x="21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Rectangle 114">
              <a:extLst>
                <a:ext uri="{FF2B5EF4-FFF2-40B4-BE49-F238E27FC236}">
                  <a16:creationId xmlns:a16="http://schemas.microsoft.com/office/drawing/2014/main" id="{EE13F29B-E168-4E83-9AAC-8E838C938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913" y="3876553"/>
              <a:ext cx="451724" cy="316862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15">
              <a:extLst>
                <a:ext uri="{FF2B5EF4-FFF2-40B4-BE49-F238E27FC236}">
                  <a16:creationId xmlns:a16="http://schemas.microsoft.com/office/drawing/2014/main" id="{DA3C964E-506F-4365-9FF2-26E8EB1D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990" y="3966898"/>
              <a:ext cx="75942" cy="106057"/>
            </a:xfrm>
            <a:custGeom>
              <a:avLst/>
              <a:gdLst>
                <a:gd name="T0" fmla="*/ 127 w 139"/>
                <a:gd name="T1" fmla="*/ 10 h 196"/>
                <a:gd name="T2" fmla="*/ 127 w 139"/>
                <a:gd name="T3" fmla="*/ 35 h 196"/>
                <a:gd name="T4" fmla="*/ 98 w 139"/>
                <a:gd name="T5" fmla="*/ 25 h 196"/>
                <a:gd name="T6" fmla="*/ 72 w 139"/>
                <a:gd name="T7" fmla="*/ 21 h 196"/>
                <a:gd name="T8" fmla="*/ 39 w 139"/>
                <a:gd name="T9" fmla="*/ 29 h 196"/>
                <a:gd name="T10" fmla="*/ 27 w 139"/>
                <a:gd name="T11" fmla="*/ 52 h 196"/>
                <a:gd name="T12" fmla="*/ 35 w 139"/>
                <a:gd name="T13" fmla="*/ 71 h 196"/>
                <a:gd name="T14" fmla="*/ 65 w 139"/>
                <a:gd name="T15" fmla="*/ 81 h 196"/>
                <a:gd name="T16" fmla="*/ 81 w 139"/>
                <a:gd name="T17" fmla="*/ 85 h 196"/>
                <a:gd name="T18" fmla="*/ 124 w 139"/>
                <a:gd name="T19" fmla="*/ 104 h 196"/>
                <a:gd name="T20" fmla="*/ 139 w 139"/>
                <a:gd name="T21" fmla="*/ 140 h 196"/>
                <a:gd name="T22" fmla="*/ 119 w 139"/>
                <a:gd name="T23" fmla="*/ 182 h 196"/>
                <a:gd name="T24" fmla="*/ 63 w 139"/>
                <a:gd name="T25" fmla="*/ 196 h 196"/>
                <a:gd name="T26" fmla="*/ 34 w 139"/>
                <a:gd name="T27" fmla="*/ 193 h 196"/>
                <a:gd name="T28" fmla="*/ 1 w 139"/>
                <a:gd name="T29" fmla="*/ 184 h 196"/>
                <a:gd name="T30" fmla="*/ 1 w 139"/>
                <a:gd name="T31" fmla="*/ 158 h 196"/>
                <a:gd name="T32" fmla="*/ 33 w 139"/>
                <a:gd name="T33" fmla="*/ 171 h 196"/>
                <a:gd name="T34" fmla="*/ 63 w 139"/>
                <a:gd name="T35" fmla="*/ 175 h 196"/>
                <a:gd name="T36" fmla="*/ 98 w 139"/>
                <a:gd name="T37" fmla="*/ 167 h 196"/>
                <a:gd name="T38" fmla="*/ 111 w 139"/>
                <a:gd name="T39" fmla="*/ 142 h 196"/>
                <a:gd name="T40" fmla="*/ 102 w 139"/>
                <a:gd name="T41" fmla="*/ 121 h 196"/>
                <a:gd name="T42" fmla="*/ 73 w 139"/>
                <a:gd name="T43" fmla="*/ 109 h 196"/>
                <a:gd name="T44" fmla="*/ 57 w 139"/>
                <a:gd name="T45" fmla="*/ 106 h 196"/>
                <a:gd name="T46" fmla="*/ 14 w 139"/>
                <a:gd name="T47" fmla="*/ 88 h 196"/>
                <a:gd name="T48" fmla="*/ 0 w 139"/>
                <a:gd name="T49" fmla="*/ 54 h 196"/>
                <a:gd name="T50" fmla="*/ 19 w 139"/>
                <a:gd name="T51" fmla="*/ 15 h 196"/>
                <a:gd name="T52" fmla="*/ 69 w 139"/>
                <a:gd name="T53" fmla="*/ 0 h 196"/>
                <a:gd name="T54" fmla="*/ 97 w 139"/>
                <a:gd name="T55" fmla="*/ 3 h 196"/>
                <a:gd name="T56" fmla="*/ 127 w 139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96">
                  <a:moveTo>
                    <a:pt x="127" y="10"/>
                  </a:moveTo>
                  <a:lnTo>
                    <a:pt x="127" y="35"/>
                  </a:lnTo>
                  <a:cubicBezTo>
                    <a:pt x="117" y="30"/>
                    <a:pt x="107" y="27"/>
                    <a:pt x="98" y="25"/>
                  </a:cubicBezTo>
                  <a:cubicBezTo>
                    <a:pt x="89" y="22"/>
                    <a:pt x="81" y="21"/>
                    <a:pt x="72" y="21"/>
                  </a:cubicBezTo>
                  <a:cubicBezTo>
                    <a:pt x="58" y="21"/>
                    <a:pt x="47" y="24"/>
                    <a:pt x="39" y="29"/>
                  </a:cubicBezTo>
                  <a:cubicBezTo>
                    <a:pt x="31" y="35"/>
                    <a:pt x="27" y="42"/>
                    <a:pt x="27" y="52"/>
                  </a:cubicBezTo>
                  <a:cubicBezTo>
                    <a:pt x="27" y="61"/>
                    <a:pt x="30" y="67"/>
                    <a:pt x="35" y="71"/>
                  </a:cubicBezTo>
                  <a:cubicBezTo>
                    <a:pt x="40" y="75"/>
                    <a:pt x="50" y="79"/>
                    <a:pt x="65" y="81"/>
                  </a:cubicBezTo>
                  <a:lnTo>
                    <a:pt x="81" y="85"/>
                  </a:lnTo>
                  <a:cubicBezTo>
                    <a:pt x="100" y="88"/>
                    <a:pt x="115" y="95"/>
                    <a:pt x="124" y="104"/>
                  </a:cubicBezTo>
                  <a:cubicBezTo>
                    <a:pt x="134" y="113"/>
                    <a:pt x="139" y="125"/>
                    <a:pt x="139" y="140"/>
                  </a:cubicBezTo>
                  <a:cubicBezTo>
                    <a:pt x="139" y="159"/>
                    <a:pt x="132" y="172"/>
                    <a:pt x="119" y="182"/>
                  </a:cubicBezTo>
                  <a:cubicBezTo>
                    <a:pt x="107" y="191"/>
                    <a:pt x="88" y="196"/>
                    <a:pt x="63" y="196"/>
                  </a:cubicBezTo>
                  <a:cubicBezTo>
                    <a:pt x="54" y="196"/>
                    <a:pt x="44" y="195"/>
                    <a:pt x="34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2" y="164"/>
                    <a:pt x="23" y="168"/>
                    <a:pt x="33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9" y="175"/>
                    <a:pt x="90" y="172"/>
                    <a:pt x="98" y="167"/>
                  </a:cubicBezTo>
                  <a:cubicBezTo>
                    <a:pt x="107" y="161"/>
                    <a:pt x="111" y="153"/>
                    <a:pt x="111" y="142"/>
                  </a:cubicBezTo>
                  <a:cubicBezTo>
                    <a:pt x="111" y="133"/>
                    <a:pt x="108" y="126"/>
                    <a:pt x="102" y="121"/>
                  </a:cubicBezTo>
                  <a:cubicBezTo>
                    <a:pt x="96" y="115"/>
                    <a:pt x="86" y="111"/>
                    <a:pt x="73" y="109"/>
                  </a:cubicBezTo>
                  <a:lnTo>
                    <a:pt x="57" y="106"/>
                  </a:lnTo>
                  <a:cubicBezTo>
                    <a:pt x="37" y="102"/>
                    <a:pt x="23" y="96"/>
                    <a:pt x="14" y="88"/>
                  </a:cubicBezTo>
                  <a:cubicBezTo>
                    <a:pt x="5" y="80"/>
                    <a:pt x="0" y="69"/>
                    <a:pt x="0" y="54"/>
                  </a:cubicBezTo>
                  <a:cubicBezTo>
                    <a:pt x="0" y="38"/>
                    <a:pt x="7" y="24"/>
                    <a:pt x="19" y="15"/>
                  </a:cubicBezTo>
                  <a:cubicBezTo>
                    <a:pt x="31" y="5"/>
                    <a:pt x="48" y="0"/>
                    <a:pt x="69" y="0"/>
                  </a:cubicBezTo>
                  <a:cubicBezTo>
                    <a:pt x="78" y="0"/>
                    <a:pt x="88" y="1"/>
                    <a:pt x="97" y="3"/>
                  </a:cubicBezTo>
                  <a:cubicBezTo>
                    <a:pt x="107" y="4"/>
                    <a:pt x="117" y="7"/>
                    <a:pt x="12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16">
              <a:extLst>
                <a:ext uri="{FF2B5EF4-FFF2-40B4-BE49-F238E27FC236}">
                  <a16:creationId xmlns:a16="http://schemas.microsoft.com/office/drawing/2014/main" id="{271AE05E-7382-498B-9E6D-9D804E8C7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1717" y="3969517"/>
              <a:ext cx="96892" cy="100820"/>
            </a:xfrm>
            <a:custGeom>
              <a:avLst/>
              <a:gdLst>
                <a:gd name="T0" fmla="*/ 90 w 180"/>
                <a:gd name="T1" fmla="*/ 25 h 188"/>
                <a:gd name="T2" fmla="*/ 54 w 180"/>
                <a:gd name="T3" fmla="*/ 119 h 188"/>
                <a:gd name="T4" fmla="*/ 126 w 180"/>
                <a:gd name="T5" fmla="*/ 119 h 188"/>
                <a:gd name="T6" fmla="*/ 90 w 180"/>
                <a:gd name="T7" fmla="*/ 25 h 188"/>
                <a:gd name="T8" fmla="*/ 75 w 180"/>
                <a:gd name="T9" fmla="*/ 0 h 188"/>
                <a:gd name="T10" fmla="*/ 105 w 180"/>
                <a:gd name="T11" fmla="*/ 0 h 188"/>
                <a:gd name="T12" fmla="*/ 180 w 180"/>
                <a:gd name="T13" fmla="*/ 188 h 188"/>
                <a:gd name="T14" fmla="*/ 152 w 180"/>
                <a:gd name="T15" fmla="*/ 188 h 188"/>
                <a:gd name="T16" fmla="*/ 134 w 180"/>
                <a:gd name="T17" fmla="*/ 140 h 188"/>
                <a:gd name="T18" fmla="*/ 46 w 180"/>
                <a:gd name="T19" fmla="*/ 140 h 188"/>
                <a:gd name="T20" fmla="*/ 28 w 180"/>
                <a:gd name="T21" fmla="*/ 188 h 188"/>
                <a:gd name="T22" fmla="*/ 0 w 180"/>
                <a:gd name="T23" fmla="*/ 188 h 188"/>
                <a:gd name="T24" fmla="*/ 75 w 180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8">
                  <a:moveTo>
                    <a:pt x="90" y="25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5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8"/>
                  </a:lnTo>
                  <a:lnTo>
                    <a:pt x="152" y="188"/>
                  </a:lnTo>
                  <a:lnTo>
                    <a:pt x="134" y="140"/>
                  </a:lnTo>
                  <a:lnTo>
                    <a:pt x="46" y="140"/>
                  </a:lnTo>
                  <a:lnTo>
                    <a:pt x="28" y="188"/>
                  </a:lnTo>
                  <a:lnTo>
                    <a:pt x="0" y="18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Rectangle 117">
              <a:extLst>
                <a:ext uri="{FF2B5EF4-FFF2-40B4-BE49-F238E27FC236}">
                  <a16:creationId xmlns:a16="http://schemas.microsoft.com/office/drawing/2014/main" id="{8EB4823D-8E64-4BDD-A9C4-AF817012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018" y="3876553"/>
              <a:ext cx="451724" cy="316862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18">
              <a:extLst>
                <a:ext uri="{FF2B5EF4-FFF2-40B4-BE49-F238E27FC236}">
                  <a16:creationId xmlns:a16="http://schemas.microsoft.com/office/drawing/2014/main" id="{1D2A4577-4ED6-4B79-AF54-9B7721C58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520" y="3966898"/>
              <a:ext cx="74633" cy="106057"/>
            </a:xfrm>
            <a:custGeom>
              <a:avLst/>
              <a:gdLst>
                <a:gd name="T0" fmla="*/ 126 w 138"/>
                <a:gd name="T1" fmla="*/ 10 h 196"/>
                <a:gd name="T2" fmla="*/ 126 w 138"/>
                <a:gd name="T3" fmla="*/ 35 h 196"/>
                <a:gd name="T4" fmla="*/ 98 w 138"/>
                <a:gd name="T5" fmla="*/ 25 h 196"/>
                <a:gd name="T6" fmla="*/ 72 w 138"/>
                <a:gd name="T7" fmla="*/ 21 h 196"/>
                <a:gd name="T8" fmla="*/ 38 w 138"/>
                <a:gd name="T9" fmla="*/ 29 h 196"/>
                <a:gd name="T10" fmla="*/ 27 w 138"/>
                <a:gd name="T11" fmla="*/ 52 h 196"/>
                <a:gd name="T12" fmla="*/ 34 w 138"/>
                <a:gd name="T13" fmla="*/ 71 h 196"/>
                <a:gd name="T14" fmla="*/ 64 w 138"/>
                <a:gd name="T15" fmla="*/ 81 h 196"/>
                <a:gd name="T16" fmla="*/ 80 w 138"/>
                <a:gd name="T17" fmla="*/ 85 h 196"/>
                <a:gd name="T18" fmla="*/ 124 w 138"/>
                <a:gd name="T19" fmla="*/ 104 h 196"/>
                <a:gd name="T20" fmla="*/ 138 w 138"/>
                <a:gd name="T21" fmla="*/ 140 h 196"/>
                <a:gd name="T22" fmla="*/ 119 w 138"/>
                <a:gd name="T23" fmla="*/ 182 h 196"/>
                <a:gd name="T24" fmla="*/ 63 w 138"/>
                <a:gd name="T25" fmla="*/ 196 h 196"/>
                <a:gd name="T26" fmla="*/ 33 w 138"/>
                <a:gd name="T27" fmla="*/ 193 h 196"/>
                <a:gd name="T28" fmla="*/ 1 w 138"/>
                <a:gd name="T29" fmla="*/ 184 h 196"/>
                <a:gd name="T30" fmla="*/ 1 w 138"/>
                <a:gd name="T31" fmla="*/ 158 h 196"/>
                <a:gd name="T32" fmla="*/ 32 w 138"/>
                <a:gd name="T33" fmla="*/ 171 h 196"/>
                <a:gd name="T34" fmla="*/ 63 w 138"/>
                <a:gd name="T35" fmla="*/ 175 h 196"/>
                <a:gd name="T36" fmla="*/ 98 w 138"/>
                <a:gd name="T37" fmla="*/ 167 h 196"/>
                <a:gd name="T38" fmla="*/ 110 w 138"/>
                <a:gd name="T39" fmla="*/ 142 h 196"/>
                <a:gd name="T40" fmla="*/ 101 w 138"/>
                <a:gd name="T41" fmla="*/ 121 h 196"/>
                <a:gd name="T42" fmla="*/ 72 w 138"/>
                <a:gd name="T43" fmla="*/ 109 h 196"/>
                <a:gd name="T44" fmla="*/ 56 w 138"/>
                <a:gd name="T45" fmla="*/ 106 h 196"/>
                <a:gd name="T46" fmla="*/ 13 w 138"/>
                <a:gd name="T47" fmla="*/ 88 h 196"/>
                <a:gd name="T48" fmla="*/ 0 w 138"/>
                <a:gd name="T49" fmla="*/ 54 h 196"/>
                <a:gd name="T50" fmla="*/ 18 w 138"/>
                <a:gd name="T51" fmla="*/ 15 h 196"/>
                <a:gd name="T52" fmla="*/ 69 w 138"/>
                <a:gd name="T53" fmla="*/ 0 h 196"/>
                <a:gd name="T54" fmla="*/ 97 w 138"/>
                <a:gd name="T55" fmla="*/ 3 h 196"/>
                <a:gd name="T56" fmla="*/ 126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6" y="10"/>
                  </a:moveTo>
                  <a:lnTo>
                    <a:pt x="126" y="35"/>
                  </a:lnTo>
                  <a:cubicBezTo>
                    <a:pt x="116" y="30"/>
                    <a:pt x="107" y="27"/>
                    <a:pt x="98" y="25"/>
                  </a:cubicBezTo>
                  <a:cubicBezTo>
                    <a:pt x="89" y="22"/>
                    <a:pt x="80" y="21"/>
                    <a:pt x="72" y="21"/>
                  </a:cubicBezTo>
                  <a:cubicBezTo>
                    <a:pt x="57" y="21"/>
                    <a:pt x="46" y="24"/>
                    <a:pt x="38" y="29"/>
                  </a:cubicBezTo>
                  <a:cubicBezTo>
                    <a:pt x="30" y="35"/>
                    <a:pt x="27" y="42"/>
                    <a:pt x="27" y="52"/>
                  </a:cubicBezTo>
                  <a:cubicBezTo>
                    <a:pt x="27" y="61"/>
                    <a:pt x="29" y="67"/>
                    <a:pt x="34" y="71"/>
                  </a:cubicBezTo>
                  <a:cubicBezTo>
                    <a:pt x="40" y="75"/>
                    <a:pt x="49" y="79"/>
                    <a:pt x="64" y="81"/>
                  </a:cubicBezTo>
                  <a:lnTo>
                    <a:pt x="80" y="85"/>
                  </a:lnTo>
                  <a:cubicBezTo>
                    <a:pt x="100" y="88"/>
                    <a:pt x="114" y="95"/>
                    <a:pt x="124" y="104"/>
                  </a:cubicBezTo>
                  <a:cubicBezTo>
                    <a:pt x="133" y="113"/>
                    <a:pt x="138" y="125"/>
                    <a:pt x="138" y="140"/>
                  </a:cubicBezTo>
                  <a:cubicBezTo>
                    <a:pt x="138" y="159"/>
                    <a:pt x="132" y="172"/>
                    <a:pt x="119" y="182"/>
                  </a:cubicBezTo>
                  <a:cubicBezTo>
                    <a:pt x="106" y="191"/>
                    <a:pt x="87" y="196"/>
                    <a:pt x="63" y="196"/>
                  </a:cubicBezTo>
                  <a:cubicBezTo>
                    <a:pt x="54" y="196"/>
                    <a:pt x="44" y="195"/>
                    <a:pt x="33" y="193"/>
                  </a:cubicBezTo>
                  <a:cubicBezTo>
                    <a:pt x="23" y="191"/>
                    <a:pt x="12" y="188"/>
                    <a:pt x="1" y="184"/>
                  </a:cubicBezTo>
                  <a:lnTo>
                    <a:pt x="1" y="158"/>
                  </a:lnTo>
                  <a:cubicBezTo>
                    <a:pt x="11" y="164"/>
                    <a:pt x="22" y="168"/>
                    <a:pt x="32" y="171"/>
                  </a:cubicBezTo>
                  <a:cubicBezTo>
                    <a:pt x="43" y="174"/>
                    <a:pt x="53" y="175"/>
                    <a:pt x="63" y="175"/>
                  </a:cubicBezTo>
                  <a:cubicBezTo>
                    <a:pt x="78" y="175"/>
                    <a:pt x="90" y="172"/>
                    <a:pt x="98" y="167"/>
                  </a:cubicBezTo>
                  <a:cubicBezTo>
                    <a:pt x="106" y="161"/>
                    <a:pt x="110" y="153"/>
                    <a:pt x="110" y="142"/>
                  </a:cubicBezTo>
                  <a:cubicBezTo>
                    <a:pt x="110" y="133"/>
                    <a:pt x="107" y="126"/>
                    <a:pt x="101" y="121"/>
                  </a:cubicBezTo>
                  <a:cubicBezTo>
                    <a:pt x="95" y="115"/>
                    <a:pt x="86" y="111"/>
                    <a:pt x="72" y="109"/>
                  </a:cubicBezTo>
                  <a:lnTo>
                    <a:pt x="56" y="106"/>
                  </a:lnTo>
                  <a:cubicBezTo>
                    <a:pt x="36" y="102"/>
                    <a:pt x="22" y="96"/>
                    <a:pt x="13" y="88"/>
                  </a:cubicBezTo>
                  <a:cubicBezTo>
                    <a:pt x="4" y="80"/>
                    <a:pt x="0" y="69"/>
                    <a:pt x="0" y="54"/>
                  </a:cubicBezTo>
                  <a:cubicBezTo>
                    <a:pt x="0" y="38"/>
                    <a:pt x="6" y="24"/>
                    <a:pt x="18" y="15"/>
                  </a:cubicBezTo>
                  <a:cubicBezTo>
                    <a:pt x="30" y="5"/>
                    <a:pt x="47" y="0"/>
                    <a:pt x="69" y="0"/>
                  </a:cubicBezTo>
                  <a:cubicBezTo>
                    <a:pt x="78" y="0"/>
                    <a:pt x="87" y="1"/>
                    <a:pt x="97" y="3"/>
                  </a:cubicBezTo>
                  <a:cubicBezTo>
                    <a:pt x="106" y="4"/>
                    <a:pt x="116" y="7"/>
                    <a:pt x="1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19">
              <a:extLst>
                <a:ext uri="{FF2B5EF4-FFF2-40B4-BE49-F238E27FC236}">
                  <a16:creationId xmlns:a16="http://schemas.microsoft.com/office/drawing/2014/main" id="{19C93023-2BF2-4B9B-8AC8-E1A6FB7EA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008" y="3969517"/>
              <a:ext cx="89036" cy="100820"/>
            </a:xfrm>
            <a:custGeom>
              <a:avLst/>
              <a:gdLst>
                <a:gd name="T0" fmla="*/ 0 w 68"/>
                <a:gd name="T1" fmla="*/ 0 h 77"/>
                <a:gd name="T2" fmla="*/ 68 w 68"/>
                <a:gd name="T3" fmla="*/ 0 h 77"/>
                <a:gd name="T4" fmla="*/ 68 w 68"/>
                <a:gd name="T5" fmla="*/ 8 h 77"/>
                <a:gd name="T6" fmla="*/ 39 w 68"/>
                <a:gd name="T7" fmla="*/ 8 h 77"/>
                <a:gd name="T8" fmla="*/ 39 w 68"/>
                <a:gd name="T9" fmla="*/ 77 h 77"/>
                <a:gd name="T10" fmla="*/ 28 w 68"/>
                <a:gd name="T11" fmla="*/ 77 h 77"/>
                <a:gd name="T12" fmla="*/ 28 w 68"/>
                <a:gd name="T13" fmla="*/ 8 h 77"/>
                <a:gd name="T14" fmla="*/ 0 w 68"/>
                <a:gd name="T15" fmla="*/ 8 h 77"/>
                <a:gd name="T16" fmla="*/ 0 w 68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7">
                  <a:moveTo>
                    <a:pt x="0" y="0"/>
                  </a:moveTo>
                  <a:lnTo>
                    <a:pt x="68" y="0"/>
                  </a:lnTo>
                  <a:lnTo>
                    <a:pt x="68" y="8"/>
                  </a:lnTo>
                  <a:lnTo>
                    <a:pt x="39" y="8"/>
                  </a:lnTo>
                  <a:lnTo>
                    <a:pt x="39" y="77"/>
                  </a:lnTo>
                  <a:lnTo>
                    <a:pt x="28" y="77"/>
                  </a:lnTo>
                  <a:lnTo>
                    <a:pt x="2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0">
              <a:extLst>
                <a:ext uri="{FF2B5EF4-FFF2-40B4-BE49-F238E27FC236}">
                  <a16:creationId xmlns:a16="http://schemas.microsoft.com/office/drawing/2014/main" id="{187FC358-89AF-4309-A479-D5FA84A5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096" y="3636943"/>
              <a:ext cx="69395" cy="107366"/>
            </a:xfrm>
            <a:custGeom>
              <a:avLst/>
              <a:gdLst>
                <a:gd name="T0" fmla="*/ 0 w 53"/>
                <a:gd name="T1" fmla="*/ 0 h 82"/>
                <a:gd name="T2" fmla="*/ 12 w 53"/>
                <a:gd name="T3" fmla="*/ 0 h 82"/>
                <a:gd name="T4" fmla="*/ 12 w 53"/>
                <a:gd name="T5" fmla="*/ 73 h 82"/>
                <a:gd name="T6" fmla="*/ 53 w 53"/>
                <a:gd name="T7" fmla="*/ 73 h 82"/>
                <a:gd name="T8" fmla="*/ 53 w 53"/>
                <a:gd name="T9" fmla="*/ 82 h 82"/>
                <a:gd name="T10" fmla="*/ 0 w 53"/>
                <a:gd name="T11" fmla="*/ 82 h 82"/>
                <a:gd name="T12" fmla="*/ 0 w 5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0" y="0"/>
                  </a:moveTo>
                  <a:lnTo>
                    <a:pt x="12" y="0"/>
                  </a:lnTo>
                  <a:lnTo>
                    <a:pt x="12" y="73"/>
                  </a:lnTo>
                  <a:lnTo>
                    <a:pt x="53" y="73"/>
                  </a:lnTo>
                  <a:lnTo>
                    <a:pt x="53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1">
              <a:extLst>
                <a:ext uri="{FF2B5EF4-FFF2-40B4-BE49-F238E27FC236}">
                  <a16:creationId xmlns:a16="http://schemas.microsoft.com/office/drawing/2014/main" id="{C56D5C3A-1867-4204-B4BA-22EC15077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038" y="3661821"/>
              <a:ext cx="77252" cy="83798"/>
            </a:xfrm>
            <a:custGeom>
              <a:avLst/>
              <a:gdLst>
                <a:gd name="T0" fmla="*/ 72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2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2 w 143"/>
                <a:gd name="T17" fmla="*/ 21 h 156"/>
                <a:gd name="T18" fmla="*/ 72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2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2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2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7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2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2" y="21"/>
                  </a:cubicBezTo>
                  <a:close/>
                  <a:moveTo>
                    <a:pt x="72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7" y="35"/>
                    <a:pt x="143" y="54"/>
                    <a:pt x="143" y="78"/>
                  </a:cubicBezTo>
                  <a:cubicBezTo>
                    <a:pt x="143" y="103"/>
                    <a:pt x="137" y="122"/>
                    <a:pt x="124" y="136"/>
                  </a:cubicBezTo>
                  <a:cubicBezTo>
                    <a:pt x="111" y="150"/>
                    <a:pt x="94" y="156"/>
                    <a:pt x="72" y="156"/>
                  </a:cubicBezTo>
                  <a:cubicBezTo>
                    <a:pt x="49" y="156"/>
                    <a:pt x="32" y="150"/>
                    <a:pt x="19" y="136"/>
                  </a:cubicBezTo>
                  <a:cubicBezTo>
                    <a:pt x="6" y="122"/>
                    <a:pt x="0" y="103"/>
                    <a:pt x="0" y="78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2">
              <a:extLst>
                <a:ext uri="{FF2B5EF4-FFF2-40B4-BE49-F238E27FC236}">
                  <a16:creationId xmlns:a16="http://schemas.microsoft.com/office/drawing/2014/main" id="{B79DB77A-6A55-4CA0-B6C5-98EEB0930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4311" y="3661821"/>
              <a:ext cx="75942" cy="83798"/>
            </a:xfrm>
            <a:custGeom>
              <a:avLst/>
              <a:gdLst>
                <a:gd name="T0" fmla="*/ 71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1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1 w 143"/>
                <a:gd name="T17" fmla="*/ 21 h 156"/>
                <a:gd name="T18" fmla="*/ 71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1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1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1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7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1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1" y="21"/>
                  </a:cubicBezTo>
                  <a:close/>
                  <a:moveTo>
                    <a:pt x="71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6" y="35"/>
                    <a:pt x="143" y="54"/>
                    <a:pt x="143" y="78"/>
                  </a:cubicBezTo>
                  <a:cubicBezTo>
                    <a:pt x="143" y="103"/>
                    <a:pt x="136" y="122"/>
                    <a:pt x="124" y="136"/>
                  </a:cubicBezTo>
                  <a:cubicBezTo>
                    <a:pt x="111" y="150"/>
                    <a:pt x="94" y="156"/>
                    <a:pt x="71" y="156"/>
                  </a:cubicBezTo>
                  <a:cubicBezTo>
                    <a:pt x="49" y="156"/>
                    <a:pt x="32" y="150"/>
                    <a:pt x="19" y="136"/>
                  </a:cubicBezTo>
                  <a:cubicBezTo>
                    <a:pt x="6" y="122"/>
                    <a:pt x="0" y="103"/>
                    <a:pt x="0" y="78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23">
              <a:extLst>
                <a:ext uri="{FF2B5EF4-FFF2-40B4-BE49-F238E27FC236}">
                  <a16:creationId xmlns:a16="http://schemas.microsoft.com/office/drawing/2014/main" id="{CB1AD1A3-503B-42A7-9FC2-37C309E31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511" y="3633015"/>
              <a:ext cx="74633" cy="111294"/>
            </a:xfrm>
            <a:custGeom>
              <a:avLst/>
              <a:gdLst>
                <a:gd name="T0" fmla="*/ 0 w 57"/>
                <a:gd name="T1" fmla="*/ 0 h 85"/>
                <a:gd name="T2" fmla="*/ 11 w 57"/>
                <a:gd name="T3" fmla="*/ 0 h 85"/>
                <a:gd name="T4" fmla="*/ 11 w 57"/>
                <a:gd name="T5" fmla="*/ 50 h 85"/>
                <a:gd name="T6" fmla="*/ 42 w 57"/>
                <a:gd name="T7" fmla="*/ 24 h 85"/>
                <a:gd name="T8" fmla="*/ 56 w 57"/>
                <a:gd name="T9" fmla="*/ 24 h 85"/>
                <a:gd name="T10" fmla="*/ 22 w 57"/>
                <a:gd name="T11" fmla="*/ 52 h 85"/>
                <a:gd name="T12" fmla="*/ 57 w 57"/>
                <a:gd name="T13" fmla="*/ 85 h 85"/>
                <a:gd name="T14" fmla="*/ 44 w 57"/>
                <a:gd name="T15" fmla="*/ 85 h 85"/>
                <a:gd name="T16" fmla="*/ 11 w 57"/>
                <a:gd name="T17" fmla="*/ 55 h 85"/>
                <a:gd name="T18" fmla="*/ 11 w 57"/>
                <a:gd name="T19" fmla="*/ 85 h 85"/>
                <a:gd name="T20" fmla="*/ 0 w 57"/>
                <a:gd name="T21" fmla="*/ 85 h 85"/>
                <a:gd name="T22" fmla="*/ 0 w 57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85">
                  <a:moveTo>
                    <a:pt x="0" y="0"/>
                  </a:moveTo>
                  <a:lnTo>
                    <a:pt x="11" y="0"/>
                  </a:lnTo>
                  <a:lnTo>
                    <a:pt x="11" y="50"/>
                  </a:lnTo>
                  <a:lnTo>
                    <a:pt x="42" y="24"/>
                  </a:lnTo>
                  <a:lnTo>
                    <a:pt x="56" y="24"/>
                  </a:lnTo>
                  <a:lnTo>
                    <a:pt x="22" y="52"/>
                  </a:lnTo>
                  <a:lnTo>
                    <a:pt x="57" y="85"/>
                  </a:lnTo>
                  <a:lnTo>
                    <a:pt x="44" y="85"/>
                  </a:lnTo>
                  <a:lnTo>
                    <a:pt x="11" y="55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24">
              <a:extLst>
                <a:ext uri="{FF2B5EF4-FFF2-40B4-BE49-F238E27FC236}">
                  <a16:creationId xmlns:a16="http://schemas.microsoft.com/office/drawing/2014/main" id="{43AAFC5E-864C-4B5F-84B4-14AA41D67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3692" y="3661821"/>
              <a:ext cx="72014" cy="83798"/>
            </a:xfrm>
            <a:custGeom>
              <a:avLst/>
              <a:gdLst>
                <a:gd name="T0" fmla="*/ 81 w 132"/>
                <a:gd name="T1" fmla="*/ 78 h 156"/>
                <a:gd name="T2" fmla="*/ 38 w 132"/>
                <a:gd name="T3" fmla="*/ 85 h 156"/>
                <a:gd name="T4" fmla="*/ 26 w 132"/>
                <a:gd name="T5" fmla="*/ 108 h 156"/>
                <a:gd name="T6" fmla="*/ 35 w 132"/>
                <a:gd name="T7" fmla="*/ 128 h 156"/>
                <a:gd name="T8" fmla="*/ 59 w 132"/>
                <a:gd name="T9" fmla="*/ 136 h 156"/>
                <a:gd name="T10" fmla="*/ 93 w 132"/>
                <a:gd name="T11" fmla="*/ 122 h 156"/>
                <a:gd name="T12" fmla="*/ 106 w 132"/>
                <a:gd name="T13" fmla="*/ 83 h 156"/>
                <a:gd name="T14" fmla="*/ 106 w 132"/>
                <a:gd name="T15" fmla="*/ 78 h 156"/>
                <a:gd name="T16" fmla="*/ 81 w 132"/>
                <a:gd name="T17" fmla="*/ 78 h 156"/>
                <a:gd name="T18" fmla="*/ 132 w 132"/>
                <a:gd name="T19" fmla="*/ 68 h 156"/>
                <a:gd name="T20" fmla="*/ 132 w 132"/>
                <a:gd name="T21" fmla="*/ 153 h 156"/>
                <a:gd name="T22" fmla="*/ 106 w 132"/>
                <a:gd name="T23" fmla="*/ 153 h 156"/>
                <a:gd name="T24" fmla="*/ 106 w 132"/>
                <a:gd name="T25" fmla="*/ 130 h 156"/>
                <a:gd name="T26" fmla="*/ 84 w 132"/>
                <a:gd name="T27" fmla="*/ 150 h 156"/>
                <a:gd name="T28" fmla="*/ 52 w 132"/>
                <a:gd name="T29" fmla="*/ 156 h 156"/>
                <a:gd name="T30" fmla="*/ 14 w 132"/>
                <a:gd name="T31" fmla="*/ 144 h 156"/>
                <a:gd name="T32" fmla="*/ 0 w 132"/>
                <a:gd name="T33" fmla="*/ 109 h 156"/>
                <a:gd name="T34" fmla="*/ 18 w 132"/>
                <a:gd name="T35" fmla="*/ 71 h 156"/>
                <a:gd name="T36" fmla="*/ 70 w 132"/>
                <a:gd name="T37" fmla="*/ 59 h 156"/>
                <a:gd name="T38" fmla="*/ 106 w 132"/>
                <a:gd name="T39" fmla="*/ 59 h 156"/>
                <a:gd name="T40" fmla="*/ 106 w 132"/>
                <a:gd name="T41" fmla="*/ 56 h 156"/>
                <a:gd name="T42" fmla="*/ 94 w 132"/>
                <a:gd name="T43" fmla="*/ 30 h 156"/>
                <a:gd name="T44" fmla="*/ 62 w 132"/>
                <a:gd name="T45" fmla="*/ 21 h 156"/>
                <a:gd name="T46" fmla="*/ 36 w 132"/>
                <a:gd name="T47" fmla="*/ 24 h 156"/>
                <a:gd name="T48" fmla="*/ 12 w 132"/>
                <a:gd name="T49" fmla="*/ 33 h 156"/>
                <a:gd name="T50" fmla="*/ 12 w 132"/>
                <a:gd name="T51" fmla="*/ 11 h 156"/>
                <a:gd name="T52" fmla="*/ 39 w 132"/>
                <a:gd name="T53" fmla="*/ 3 h 156"/>
                <a:gd name="T54" fmla="*/ 65 w 132"/>
                <a:gd name="T55" fmla="*/ 0 h 156"/>
                <a:gd name="T56" fmla="*/ 115 w 132"/>
                <a:gd name="T57" fmla="*/ 17 h 156"/>
                <a:gd name="T58" fmla="*/ 132 w 132"/>
                <a:gd name="T5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56">
                  <a:moveTo>
                    <a:pt x="81" y="78"/>
                  </a:moveTo>
                  <a:cubicBezTo>
                    <a:pt x="60" y="78"/>
                    <a:pt x="46" y="80"/>
                    <a:pt x="38" y="85"/>
                  </a:cubicBezTo>
                  <a:cubicBezTo>
                    <a:pt x="30" y="89"/>
                    <a:pt x="26" y="97"/>
                    <a:pt x="26" y="108"/>
                  </a:cubicBezTo>
                  <a:cubicBezTo>
                    <a:pt x="26" y="116"/>
                    <a:pt x="29" y="123"/>
                    <a:pt x="35" y="128"/>
                  </a:cubicBezTo>
                  <a:cubicBezTo>
                    <a:pt x="41" y="133"/>
                    <a:pt x="49" y="136"/>
                    <a:pt x="59" y="136"/>
                  </a:cubicBezTo>
                  <a:cubicBezTo>
                    <a:pt x="73" y="136"/>
                    <a:pt x="85" y="131"/>
                    <a:pt x="93" y="122"/>
                  </a:cubicBezTo>
                  <a:cubicBezTo>
                    <a:pt x="102" y="112"/>
                    <a:pt x="106" y="99"/>
                    <a:pt x="106" y="83"/>
                  </a:cubicBezTo>
                  <a:lnTo>
                    <a:pt x="106" y="78"/>
                  </a:lnTo>
                  <a:lnTo>
                    <a:pt x="81" y="78"/>
                  </a:lnTo>
                  <a:close/>
                  <a:moveTo>
                    <a:pt x="132" y="68"/>
                  </a:moveTo>
                  <a:lnTo>
                    <a:pt x="132" y="153"/>
                  </a:lnTo>
                  <a:lnTo>
                    <a:pt x="106" y="153"/>
                  </a:lnTo>
                  <a:lnTo>
                    <a:pt x="106" y="130"/>
                  </a:lnTo>
                  <a:cubicBezTo>
                    <a:pt x="100" y="139"/>
                    <a:pt x="93" y="146"/>
                    <a:pt x="84" y="150"/>
                  </a:cubicBezTo>
                  <a:cubicBezTo>
                    <a:pt x="76" y="154"/>
                    <a:pt x="65" y="156"/>
                    <a:pt x="52" y="156"/>
                  </a:cubicBezTo>
                  <a:cubicBezTo>
                    <a:pt x="36" y="156"/>
                    <a:pt x="24" y="152"/>
                    <a:pt x="14" y="144"/>
                  </a:cubicBezTo>
                  <a:cubicBezTo>
                    <a:pt x="5" y="135"/>
                    <a:pt x="0" y="124"/>
                    <a:pt x="0" y="109"/>
                  </a:cubicBezTo>
                  <a:cubicBezTo>
                    <a:pt x="0" y="93"/>
                    <a:pt x="6" y="80"/>
                    <a:pt x="18" y="71"/>
                  </a:cubicBezTo>
                  <a:cubicBezTo>
                    <a:pt x="30" y="63"/>
                    <a:pt x="47" y="59"/>
                    <a:pt x="70" y="59"/>
                  </a:cubicBezTo>
                  <a:lnTo>
                    <a:pt x="106" y="59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7" y="24"/>
                    <a:pt x="76" y="21"/>
                    <a:pt x="62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8" y="26"/>
                    <a:pt x="19" y="29"/>
                    <a:pt x="12" y="33"/>
                  </a:cubicBezTo>
                  <a:lnTo>
                    <a:pt x="12" y="11"/>
                  </a:lnTo>
                  <a:cubicBezTo>
                    <a:pt x="21" y="7"/>
                    <a:pt x="30" y="5"/>
                    <a:pt x="39" y="3"/>
                  </a:cubicBezTo>
                  <a:cubicBezTo>
                    <a:pt x="48" y="1"/>
                    <a:pt x="56" y="0"/>
                    <a:pt x="65" y="0"/>
                  </a:cubicBezTo>
                  <a:cubicBezTo>
                    <a:pt x="87" y="0"/>
                    <a:pt x="104" y="6"/>
                    <a:pt x="115" y="17"/>
                  </a:cubicBezTo>
                  <a:cubicBezTo>
                    <a:pt x="126" y="28"/>
                    <a:pt x="132" y="45"/>
                    <a:pt x="132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25">
              <a:extLst>
                <a:ext uri="{FF2B5EF4-FFF2-40B4-BE49-F238E27FC236}">
                  <a16:creationId xmlns:a16="http://schemas.microsoft.com/office/drawing/2014/main" id="{B0AABCF1-0629-4C84-B1AF-BDD82EB5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1" y="3633015"/>
              <a:ext cx="70705" cy="111294"/>
            </a:xfrm>
            <a:custGeom>
              <a:avLst/>
              <a:gdLst>
                <a:gd name="T0" fmla="*/ 131 w 131"/>
                <a:gd name="T1" fmla="*/ 117 h 207"/>
                <a:gd name="T2" fmla="*/ 131 w 131"/>
                <a:gd name="T3" fmla="*/ 207 h 207"/>
                <a:gd name="T4" fmla="*/ 105 w 131"/>
                <a:gd name="T5" fmla="*/ 207 h 207"/>
                <a:gd name="T6" fmla="*/ 105 w 131"/>
                <a:gd name="T7" fmla="*/ 118 h 207"/>
                <a:gd name="T8" fmla="*/ 97 w 131"/>
                <a:gd name="T9" fmla="*/ 86 h 207"/>
                <a:gd name="T10" fmla="*/ 71 w 131"/>
                <a:gd name="T11" fmla="*/ 75 h 207"/>
                <a:gd name="T12" fmla="*/ 38 w 131"/>
                <a:gd name="T13" fmla="*/ 88 h 207"/>
                <a:gd name="T14" fmla="*/ 26 w 131"/>
                <a:gd name="T15" fmla="*/ 122 h 207"/>
                <a:gd name="T16" fmla="*/ 26 w 131"/>
                <a:gd name="T17" fmla="*/ 207 h 207"/>
                <a:gd name="T18" fmla="*/ 0 w 131"/>
                <a:gd name="T19" fmla="*/ 207 h 207"/>
                <a:gd name="T20" fmla="*/ 0 w 131"/>
                <a:gd name="T21" fmla="*/ 0 h 207"/>
                <a:gd name="T22" fmla="*/ 26 w 131"/>
                <a:gd name="T23" fmla="*/ 0 h 207"/>
                <a:gd name="T24" fmla="*/ 26 w 131"/>
                <a:gd name="T25" fmla="*/ 81 h 207"/>
                <a:gd name="T26" fmla="*/ 48 w 131"/>
                <a:gd name="T27" fmla="*/ 61 h 207"/>
                <a:gd name="T28" fmla="*/ 76 w 131"/>
                <a:gd name="T29" fmla="*/ 54 h 207"/>
                <a:gd name="T30" fmla="*/ 117 w 131"/>
                <a:gd name="T31" fmla="*/ 70 h 207"/>
                <a:gd name="T32" fmla="*/ 131 w 131"/>
                <a:gd name="T33" fmla="*/ 11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207">
                  <a:moveTo>
                    <a:pt x="131" y="117"/>
                  </a:moveTo>
                  <a:lnTo>
                    <a:pt x="131" y="207"/>
                  </a:lnTo>
                  <a:lnTo>
                    <a:pt x="105" y="207"/>
                  </a:lnTo>
                  <a:lnTo>
                    <a:pt x="105" y="118"/>
                  </a:lnTo>
                  <a:cubicBezTo>
                    <a:pt x="105" y="103"/>
                    <a:pt x="102" y="93"/>
                    <a:pt x="97" y="86"/>
                  </a:cubicBezTo>
                  <a:cubicBezTo>
                    <a:pt x="91" y="79"/>
                    <a:pt x="82" y="75"/>
                    <a:pt x="71" y="75"/>
                  </a:cubicBezTo>
                  <a:cubicBezTo>
                    <a:pt x="57" y="75"/>
                    <a:pt x="46" y="80"/>
                    <a:pt x="38" y="88"/>
                  </a:cubicBezTo>
                  <a:cubicBezTo>
                    <a:pt x="30" y="96"/>
                    <a:pt x="26" y="108"/>
                    <a:pt x="26" y="122"/>
                  </a:cubicBezTo>
                  <a:lnTo>
                    <a:pt x="26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1"/>
                  </a:lnTo>
                  <a:cubicBezTo>
                    <a:pt x="32" y="72"/>
                    <a:pt x="39" y="65"/>
                    <a:pt x="48" y="61"/>
                  </a:cubicBezTo>
                  <a:cubicBezTo>
                    <a:pt x="56" y="56"/>
                    <a:pt x="66" y="54"/>
                    <a:pt x="76" y="54"/>
                  </a:cubicBezTo>
                  <a:cubicBezTo>
                    <a:pt x="94" y="54"/>
                    <a:pt x="108" y="60"/>
                    <a:pt x="117" y="70"/>
                  </a:cubicBezTo>
                  <a:cubicBezTo>
                    <a:pt x="126" y="81"/>
                    <a:pt x="131" y="96"/>
                    <a:pt x="131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26">
              <a:extLst>
                <a:ext uri="{FF2B5EF4-FFF2-40B4-BE49-F238E27FC236}">
                  <a16:creationId xmlns:a16="http://schemas.microsoft.com/office/drawing/2014/main" id="{A352E670-641D-42C8-ACD6-D4C241C1A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4855" y="3661821"/>
              <a:ext cx="77252" cy="83798"/>
            </a:xfrm>
            <a:custGeom>
              <a:avLst/>
              <a:gdLst>
                <a:gd name="T0" fmla="*/ 144 w 144"/>
                <a:gd name="T1" fmla="*/ 72 h 156"/>
                <a:gd name="T2" fmla="*/ 144 w 144"/>
                <a:gd name="T3" fmla="*/ 84 h 156"/>
                <a:gd name="T4" fmla="*/ 26 w 144"/>
                <a:gd name="T5" fmla="*/ 84 h 156"/>
                <a:gd name="T6" fmla="*/ 42 w 144"/>
                <a:gd name="T7" fmla="*/ 123 h 156"/>
                <a:gd name="T8" fmla="*/ 82 w 144"/>
                <a:gd name="T9" fmla="*/ 136 h 156"/>
                <a:gd name="T10" fmla="*/ 111 w 144"/>
                <a:gd name="T11" fmla="*/ 132 h 156"/>
                <a:gd name="T12" fmla="*/ 138 w 144"/>
                <a:gd name="T13" fmla="*/ 122 h 156"/>
                <a:gd name="T14" fmla="*/ 138 w 144"/>
                <a:gd name="T15" fmla="*/ 145 h 156"/>
                <a:gd name="T16" fmla="*/ 110 w 144"/>
                <a:gd name="T17" fmla="*/ 153 h 156"/>
                <a:gd name="T18" fmla="*/ 81 w 144"/>
                <a:gd name="T19" fmla="*/ 156 h 156"/>
                <a:gd name="T20" fmla="*/ 21 w 144"/>
                <a:gd name="T21" fmla="*/ 136 h 156"/>
                <a:gd name="T22" fmla="*/ 0 w 144"/>
                <a:gd name="T23" fmla="*/ 80 h 156"/>
                <a:gd name="T24" fmla="*/ 20 w 144"/>
                <a:gd name="T25" fmla="*/ 22 h 156"/>
                <a:gd name="T26" fmla="*/ 76 w 144"/>
                <a:gd name="T27" fmla="*/ 0 h 156"/>
                <a:gd name="T28" fmla="*/ 126 w 144"/>
                <a:gd name="T29" fmla="*/ 20 h 156"/>
                <a:gd name="T30" fmla="*/ 144 w 144"/>
                <a:gd name="T31" fmla="*/ 72 h 156"/>
                <a:gd name="T32" fmla="*/ 118 w 144"/>
                <a:gd name="T33" fmla="*/ 65 h 156"/>
                <a:gd name="T34" fmla="*/ 107 w 144"/>
                <a:gd name="T35" fmla="*/ 33 h 156"/>
                <a:gd name="T36" fmla="*/ 76 w 144"/>
                <a:gd name="T37" fmla="*/ 21 h 156"/>
                <a:gd name="T38" fmla="*/ 42 w 144"/>
                <a:gd name="T39" fmla="*/ 32 h 156"/>
                <a:gd name="T40" fmla="*/ 27 w 144"/>
                <a:gd name="T41" fmla="*/ 65 h 156"/>
                <a:gd name="T42" fmla="*/ 118 w 144"/>
                <a:gd name="T43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56">
                  <a:moveTo>
                    <a:pt x="144" y="72"/>
                  </a:moveTo>
                  <a:lnTo>
                    <a:pt x="144" y="84"/>
                  </a:lnTo>
                  <a:lnTo>
                    <a:pt x="26" y="84"/>
                  </a:lnTo>
                  <a:cubicBezTo>
                    <a:pt x="28" y="101"/>
                    <a:pt x="33" y="114"/>
                    <a:pt x="42" y="123"/>
                  </a:cubicBezTo>
                  <a:cubicBezTo>
                    <a:pt x="52" y="131"/>
                    <a:pt x="65" y="136"/>
                    <a:pt x="82" y="136"/>
                  </a:cubicBezTo>
                  <a:cubicBezTo>
                    <a:pt x="92" y="136"/>
                    <a:pt x="101" y="135"/>
                    <a:pt x="111" y="132"/>
                  </a:cubicBezTo>
                  <a:cubicBezTo>
                    <a:pt x="120" y="130"/>
                    <a:pt x="129" y="126"/>
                    <a:pt x="138" y="122"/>
                  </a:cubicBezTo>
                  <a:lnTo>
                    <a:pt x="138" y="145"/>
                  </a:lnTo>
                  <a:cubicBezTo>
                    <a:pt x="129" y="149"/>
                    <a:pt x="119" y="152"/>
                    <a:pt x="110" y="153"/>
                  </a:cubicBezTo>
                  <a:cubicBezTo>
                    <a:pt x="100" y="155"/>
                    <a:pt x="90" y="156"/>
                    <a:pt x="81" y="156"/>
                  </a:cubicBezTo>
                  <a:cubicBezTo>
                    <a:pt x="56" y="156"/>
                    <a:pt x="36" y="150"/>
                    <a:pt x="21" y="136"/>
                  </a:cubicBezTo>
                  <a:cubicBezTo>
                    <a:pt x="7" y="122"/>
                    <a:pt x="0" y="103"/>
                    <a:pt x="0" y="80"/>
                  </a:cubicBezTo>
                  <a:cubicBezTo>
                    <a:pt x="0" y="55"/>
                    <a:pt x="7" y="36"/>
                    <a:pt x="20" y="22"/>
                  </a:cubicBezTo>
                  <a:cubicBezTo>
                    <a:pt x="34" y="7"/>
                    <a:pt x="53" y="0"/>
                    <a:pt x="76" y="0"/>
                  </a:cubicBezTo>
                  <a:cubicBezTo>
                    <a:pt x="97" y="0"/>
                    <a:pt x="114" y="7"/>
                    <a:pt x="126" y="20"/>
                  </a:cubicBezTo>
                  <a:cubicBezTo>
                    <a:pt x="138" y="32"/>
                    <a:pt x="144" y="50"/>
                    <a:pt x="144" y="72"/>
                  </a:cubicBezTo>
                  <a:close/>
                  <a:moveTo>
                    <a:pt x="118" y="65"/>
                  </a:moveTo>
                  <a:cubicBezTo>
                    <a:pt x="118" y="52"/>
                    <a:pt x="114" y="41"/>
                    <a:pt x="107" y="33"/>
                  </a:cubicBezTo>
                  <a:cubicBezTo>
                    <a:pt x="99" y="25"/>
                    <a:pt x="89" y="21"/>
                    <a:pt x="76" y="21"/>
                  </a:cubicBezTo>
                  <a:cubicBezTo>
                    <a:pt x="62" y="21"/>
                    <a:pt x="51" y="25"/>
                    <a:pt x="42" y="32"/>
                  </a:cubicBezTo>
                  <a:cubicBezTo>
                    <a:pt x="34" y="40"/>
                    <a:pt x="29" y="51"/>
                    <a:pt x="27" y="65"/>
                  </a:cubicBezTo>
                  <a:lnTo>
                    <a:pt x="11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127">
              <a:extLst>
                <a:ext uri="{FF2B5EF4-FFF2-40B4-BE49-F238E27FC236}">
                  <a16:creationId xmlns:a16="http://schemas.microsoft.com/office/drawing/2014/main" id="{82677B95-BDA8-47B5-A25C-E8C4393C2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0437" y="3661821"/>
              <a:ext cx="70705" cy="83798"/>
            </a:xfrm>
            <a:custGeom>
              <a:avLst/>
              <a:gdLst>
                <a:gd name="T0" fmla="*/ 81 w 132"/>
                <a:gd name="T1" fmla="*/ 78 h 156"/>
                <a:gd name="T2" fmla="*/ 38 w 132"/>
                <a:gd name="T3" fmla="*/ 85 h 156"/>
                <a:gd name="T4" fmla="*/ 26 w 132"/>
                <a:gd name="T5" fmla="*/ 108 h 156"/>
                <a:gd name="T6" fmla="*/ 35 w 132"/>
                <a:gd name="T7" fmla="*/ 128 h 156"/>
                <a:gd name="T8" fmla="*/ 59 w 132"/>
                <a:gd name="T9" fmla="*/ 136 h 156"/>
                <a:gd name="T10" fmla="*/ 93 w 132"/>
                <a:gd name="T11" fmla="*/ 122 h 156"/>
                <a:gd name="T12" fmla="*/ 106 w 132"/>
                <a:gd name="T13" fmla="*/ 83 h 156"/>
                <a:gd name="T14" fmla="*/ 106 w 132"/>
                <a:gd name="T15" fmla="*/ 78 h 156"/>
                <a:gd name="T16" fmla="*/ 81 w 132"/>
                <a:gd name="T17" fmla="*/ 78 h 156"/>
                <a:gd name="T18" fmla="*/ 132 w 132"/>
                <a:gd name="T19" fmla="*/ 68 h 156"/>
                <a:gd name="T20" fmla="*/ 132 w 132"/>
                <a:gd name="T21" fmla="*/ 153 h 156"/>
                <a:gd name="T22" fmla="*/ 106 w 132"/>
                <a:gd name="T23" fmla="*/ 153 h 156"/>
                <a:gd name="T24" fmla="*/ 106 w 132"/>
                <a:gd name="T25" fmla="*/ 130 h 156"/>
                <a:gd name="T26" fmla="*/ 84 w 132"/>
                <a:gd name="T27" fmla="*/ 150 h 156"/>
                <a:gd name="T28" fmla="*/ 52 w 132"/>
                <a:gd name="T29" fmla="*/ 156 h 156"/>
                <a:gd name="T30" fmla="*/ 14 w 132"/>
                <a:gd name="T31" fmla="*/ 144 h 156"/>
                <a:gd name="T32" fmla="*/ 0 w 132"/>
                <a:gd name="T33" fmla="*/ 109 h 156"/>
                <a:gd name="T34" fmla="*/ 18 w 132"/>
                <a:gd name="T35" fmla="*/ 71 h 156"/>
                <a:gd name="T36" fmla="*/ 70 w 132"/>
                <a:gd name="T37" fmla="*/ 59 h 156"/>
                <a:gd name="T38" fmla="*/ 106 w 132"/>
                <a:gd name="T39" fmla="*/ 59 h 156"/>
                <a:gd name="T40" fmla="*/ 106 w 132"/>
                <a:gd name="T41" fmla="*/ 56 h 156"/>
                <a:gd name="T42" fmla="*/ 94 w 132"/>
                <a:gd name="T43" fmla="*/ 30 h 156"/>
                <a:gd name="T44" fmla="*/ 62 w 132"/>
                <a:gd name="T45" fmla="*/ 21 h 156"/>
                <a:gd name="T46" fmla="*/ 36 w 132"/>
                <a:gd name="T47" fmla="*/ 24 h 156"/>
                <a:gd name="T48" fmla="*/ 12 w 132"/>
                <a:gd name="T49" fmla="*/ 33 h 156"/>
                <a:gd name="T50" fmla="*/ 12 w 132"/>
                <a:gd name="T51" fmla="*/ 11 h 156"/>
                <a:gd name="T52" fmla="*/ 39 w 132"/>
                <a:gd name="T53" fmla="*/ 3 h 156"/>
                <a:gd name="T54" fmla="*/ 64 w 132"/>
                <a:gd name="T55" fmla="*/ 0 h 156"/>
                <a:gd name="T56" fmla="*/ 115 w 132"/>
                <a:gd name="T57" fmla="*/ 17 h 156"/>
                <a:gd name="T58" fmla="*/ 132 w 132"/>
                <a:gd name="T5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156">
                  <a:moveTo>
                    <a:pt x="81" y="78"/>
                  </a:moveTo>
                  <a:cubicBezTo>
                    <a:pt x="60" y="78"/>
                    <a:pt x="46" y="80"/>
                    <a:pt x="38" y="85"/>
                  </a:cubicBezTo>
                  <a:cubicBezTo>
                    <a:pt x="30" y="89"/>
                    <a:pt x="26" y="97"/>
                    <a:pt x="26" y="108"/>
                  </a:cubicBezTo>
                  <a:cubicBezTo>
                    <a:pt x="26" y="116"/>
                    <a:pt x="29" y="123"/>
                    <a:pt x="35" y="128"/>
                  </a:cubicBezTo>
                  <a:cubicBezTo>
                    <a:pt x="41" y="133"/>
                    <a:pt x="49" y="136"/>
                    <a:pt x="59" y="136"/>
                  </a:cubicBezTo>
                  <a:cubicBezTo>
                    <a:pt x="73" y="136"/>
                    <a:pt x="85" y="131"/>
                    <a:pt x="93" y="122"/>
                  </a:cubicBezTo>
                  <a:cubicBezTo>
                    <a:pt x="102" y="112"/>
                    <a:pt x="106" y="99"/>
                    <a:pt x="106" y="83"/>
                  </a:cubicBezTo>
                  <a:lnTo>
                    <a:pt x="106" y="78"/>
                  </a:lnTo>
                  <a:lnTo>
                    <a:pt x="81" y="78"/>
                  </a:lnTo>
                  <a:close/>
                  <a:moveTo>
                    <a:pt x="132" y="68"/>
                  </a:moveTo>
                  <a:lnTo>
                    <a:pt x="132" y="153"/>
                  </a:lnTo>
                  <a:lnTo>
                    <a:pt x="106" y="153"/>
                  </a:lnTo>
                  <a:lnTo>
                    <a:pt x="106" y="130"/>
                  </a:lnTo>
                  <a:cubicBezTo>
                    <a:pt x="100" y="139"/>
                    <a:pt x="93" y="146"/>
                    <a:pt x="84" y="150"/>
                  </a:cubicBezTo>
                  <a:cubicBezTo>
                    <a:pt x="76" y="154"/>
                    <a:pt x="65" y="156"/>
                    <a:pt x="52" y="156"/>
                  </a:cubicBezTo>
                  <a:cubicBezTo>
                    <a:pt x="36" y="156"/>
                    <a:pt x="24" y="152"/>
                    <a:pt x="14" y="144"/>
                  </a:cubicBezTo>
                  <a:cubicBezTo>
                    <a:pt x="5" y="135"/>
                    <a:pt x="0" y="124"/>
                    <a:pt x="0" y="109"/>
                  </a:cubicBezTo>
                  <a:cubicBezTo>
                    <a:pt x="0" y="93"/>
                    <a:pt x="6" y="80"/>
                    <a:pt x="18" y="71"/>
                  </a:cubicBezTo>
                  <a:cubicBezTo>
                    <a:pt x="29" y="63"/>
                    <a:pt x="47" y="59"/>
                    <a:pt x="70" y="59"/>
                  </a:cubicBezTo>
                  <a:lnTo>
                    <a:pt x="106" y="59"/>
                  </a:lnTo>
                  <a:lnTo>
                    <a:pt x="106" y="56"/>
                  </a:lnTo>
                  <a:cubicBezTo>
                    <a:pt x="106" y="45"/>
                    <a:pt x="102" y="36"/>
                    <a:pt x="94" y="30"/>
                  </a:cubicBezTo>
                  <a:cubicBezTo>
                    <a:pt x="87" y="24"/>
                    <a:pt x="76" y="21"/>
                    <a:pt x="62" y="21"/>
                  </a:cubicBezTo>
                  <a:cubicBezTo>
                    <a:pt x="53" y="21"/>
                    <a:pt x="44" y="22"/>
                    <a:pt x="36" y="24"/>
                  </a:cubicBezTo>
                  <a:cubicBezTo>
                    <a:pt x="27" y="26"/>
                    <a:pt x="19" y="29"/>
                    <a:pt x="12" y="33"/>
                  </a:cubicBezTo>
                  <a:lnTo>
                    <a:pt x="12" y="11"/>
                  </a:lnTo>
                  <a:cubicBezTo>
                    <a:pt x="21" y="7"/>
                    <a:pt x="30" y="5"/>
                    <a:pt x="39" y="3"/>
                  </a:cubicBezTo>
                  <a:cubicBezTo>
                    <a:pt x="48" y="1"/>
                    <a:pt x="56" y="0"/>
                    <a:pt x="64" y="0"/>
                  </a:cubicBezTo>
                  <a:cubicBezTo>
                    <a:pt x="87" y="0"/>
                    <a:pt x="104" y="6"/>
                    <a:pt x="115" y="17"/>
                  </a:cubicBezTo>
                  <a:cubicBezTo>
                    <a:pt x="126" y="28"/>
                    <a:pt x="132" y="45"/>
                    <a:pt x="132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28">
              <a:extLst>
                <a:ext uri="{FF2B5EF4-FFF2-40B4-BE49-F238E27FC236}">
                  <a16:creationId xmlns:a16="http://schemas.microsoft.com/office/drawing/2014/main" id="{BD949851-F920-4B1A-BC1D-220A8E437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3401" y="3633015"/>
              <a:ext cx="74633" cy="112604"/>
            </a:xfrm>
            <a:custGeom>
              <a:avLst/>
              <a:gdLst>
                <a:gd name="T0" fmla="*/ 114 w 139"/>
                <a:gd name="T1" fmla="*/ 80 h 210"/>
                <a:gd name="T2" fmla="*/ 114 w 139"/>
                <a:gd name="T3" fmla="*/ 0 h 210"/>
                <a:gd name="T4" fmla="*/ 139 w 139"/>
                <a:gd name="T5" fmla="*/ 0 h 210"/>
                <a:gd name="T6" fmla="*/ 139 w 139"/>
                <a:gd name="T7" fmla="*/ 207 h 210"/>
                <a:gd name="T8" fmla="*/ 114 w 139"/>
                <a:gd name="T9" fmla="*/ 207 h 210"/>
                <a:gd name="T10" fmla="*/ 114 w 139"/>
                <a:gd name="T11" fmla="*/ 184 h 210"/>
                <a:gd name="T12" fmla="*/ 93 w 139"/>
                <a:gd name="T13" fmla="*/ 204 h 210"/>
                <a:gd name="T14" fmla="*/ 64 w 139"/>
                <a:gd name="T15" fmla="*/ 210 h 210"/>
                <a:gd name="T16" fmla="*/ 18 w 139"/>
                <a:gd name="T17" fmla="*/ 189 h 210"/>
                <a:gd name="T18" fmla="*/ 0 w 139"/>
                <a:gd name="T19" fmla="*/ 132 h 210"/>
                <a:gd name="T20" fmla="*/ 18 w 139"/>
                <a:gd name="T21" fmla="*/ 76 h 210"/>
                <a:gd name="T22" fmla="*/ 64 w 139"/>
                <a:gd name="T23" fmla="*/ 54 h 210"/>
                <a:gd name="T24" fmla="*/ 93 w 139"/>
                <a:gd name="T25" fmla="*/ 61 h 210"/>
                <a:gd name="T26" fmla="*/ 114 w 139"/>
                <a:gd name="T27" fmla="*/ 80 h 210"/>
                <a:gd name="T28" fmla="*/ 27 w 139"/>
                <a:gd name="T29" fmla="*/ 132 h 210"/>
                <a:gd name="T30" fmla="*/ 38 w 139"/>
                <a:gd name="T31" fmla="*/ 175 h 210"/>
                <a:gd name="T32" fmla="*/ 70 w 139"/>
                <a:gd name="T33" fmla="*/ 190 h 210"/>
                <a:gd name="T34" fmla="*/ 102 w 139"/>
                <a:gd name="T35" fmla="*/ 175 h 210"/>
                <a:gd name="T36" fmla="*/ 114 w 139"/>
                <a:gd name="T37" fmla="*/ 132 h 210"/>
                <a:gd name="T38" fmla="*/ 102 w 139"/>
                <a:gd name="T39" fmla="*/ 90 h 210"/>
                <a:gd name="T40" fmla="*/ 70 w 139"/>
                <a:gd name="T41" fmla="*/ 75 h 210"/>
                <a:gd name="T42" fmla="*/ 38 w 139"/>
                <a:gd name="T43" fmla="*/ 90 h 210"/>
                <a:gd name="T44" fmla="*/ 27 w 139"/>
                <a:gd name="T45" fmla="*/ 13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4" y="80"/>
                  </a:moveTo>
                  <a:lnTo>
                    <a:pt x="114" y="0"/>
                  </a:lnTo>
                  <a:lnTo>
                    <a:pt x="139" y="0"/>
                  </a:lnTo>
                  <a:lnTo>
                    <a:pt x="139" y="207"/>
                  </a:lnTo>
                  <a:lnTo>
                    <a:pt x="114" y="207"/>
                  </a:lnTo>
                  <a:lnTo>
                    <a:pt x="114" y="184"/>
                  </a:lnTo>
                  <a:cubicBezTo>
                    <a:pt x="108" y="193"/>
                    <a:pt x="102" y="200"/>
                    <a:pt x="93" y="204"/>
                  </a:cubicBezTo>
                  <a:cubicBezTo>
                    <a:pt x="85" y="208"/>
                    <a:pt x="75" y="210"/>
                    <a:pt x="64" y="210"/>
                  </a:cubicBezTo>
                  <a:cubicBezTo>
                    <a:pt x="45" y="210"/>
                    <a:pt x="30" y="203"/>
                    <a:pt x="18" y="189"/>
                  </a:cubicBezTo>
                  <a:cubicBezTo>
                    <a:pt x="6" y="175"/>
                    <a:pt x="0" y="156"/>
                    <a:pt x="0" y="132"/>
                  </a:cubicBezTo>
                  <a:cubicBezTo>
                    <a:pt x="0" y="109"/>
                    <a:pt x="6" y="90"/>
                    <a:pt x="18" y="76"/>
                  </a:cubicBezTo>
                  <a:cubicBezTo>
                    <a:pt x="30" y="61"/>
                    <a:pt x="45" y="54"/>
                    <a:pt x="64" y="54"/>
                  </a:cubicBezTo>
                  <a:cubicBezTo>
                    <a:pt x="75" y="54"/>
                    <a:pt x="85" y="56"/>
                    <a:pt x="93" y="61"/>
                  </a:cubicBezTo>
                  <a:cubicBezTo>
                    <a:pt x="102" y="65"/>
                    <a:pt x="108" y="72"/>
                    <a:pt x="114" y="80"/>
                  </a:cubicBezTo>
                  <a:close/>
                  <a:moveTo>
                    <a:pt x="27" y="132"/>
                  </a:moveTo>
                  <a:cubicBezTo>
                    <a:pt x="27" y="150"/>
                    <a:pt x="30" y="164"/>
                    <a:pt x="38" y="175"/>
                  </a:cubicBezTo>
                  <a:cubicBezTo>
                    <a:pt x="46" y="185"/>
                    <a:pt x="57" y="190"/>
                    <a:pt x="70" y="190"/>
                  </a:cubicBezTo>
                  <a:cubicBezTo>
                    <a:pt x="84" y="190"/>
                    <a:pt x="94" y="185"/>
                    <a:pt x="102" y="175"/>
                  </a:cubicBezTo>
                  <a:cubicBezTo>
                    <a:pt x="110" y="164"/>
                    <a:pt x="114" y="150"/>
                    <a:pt x="114" y="132"/>
                  </a:cubicBezTo>
                  <a:cubicBezTo>
                    <a:pt x="114" y="114"/>
                    <a:pt x="110" y="100"/>
                    <a:pt x="102" y="90"/>
                  </a:cubicBezTo>
                  <a:cubicBezTo>
                    <a:pt x="94" y="80"/>
                    <a:pt x="84" y="75"/>
                    <a:pt x="70" y="75"/>
                  </a:cubicBezTo>
                  <a:cubicBezTo>
                    <a:pt x="57" y="75"/>
                    <a:pt x="46" y="80"/>
                    <a:pt x="38" y="90"/>
                  </a:cubicBezTo>
                  <a:cubicBezTo>
                    <a:pt x="30" y="100"/>
                    <a:pt x="27" y="114"/>
                    <a:pt x="27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29">
              <a:extLst>
                <a:ext uri="{FF2B5EF4-FFF2-40B4-BE49-F238E27FC236}">
                  <a16:creationId xmlns:a16="http://schemas.microsoft.com/office/drawing/2014/main" id="{1B67345D-C838-402C-8B0C-306F7AA26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6594" y="3636943"/>
              <a:ext cx="86417" cy="107366"/>
            </a:xfrm>
            <a:custGeom>
              <a:avLst/>
              <a:gdLst>
                <a:gd name="T0" fmla="*/ 98 w 161"/>
                <a:gd name="T1" fmla="*/ 106 h 199"/>
                <a:gd name="T2" fmla="*/ 115 w 161"/>
                <a:gd name="T3" fmla="*/ 118 h 199"/>
                <a:gd name="T4" fmla="*/ 133 w 161"/>
                <a:gd name="T5" fmla="*/ 144 h 199"/>
                <a:gd name="T6" fmla="*/ 161 w 161"/>
                <a:gd name="T7" fmla="*/ 199 h 199"/>
                <a:gd name="T8" fmla="*/ 131 w 161"/>
                <a:gd name="T9" fmla="*/ 199 h 199"/>
                <a:gd name="T10" fmla="*/ 104 w 161"/>
                <a:gd name="T11" fmla="*/ 148 h 199"/>
                <a:gd name="T12" fmla="*/ 84 w 161"/>
                <a:gd name="T13" fmla="*/ 121 h 199"/>
                <a:gd name="T14" fmla="*/ 58 w 161"/>
                <a:gd name="T15" fmla="*/ 115 h 199"/>
                <a:gd name="T16" fmla="*/ 28 w 161"/>
                <a:gd name="T17" fmla="*/ 115 h 199"/>
                <a:gd name="T18" fmla="*/ 28 w 161"/>
                <a:gd name="T19" fmla="*/ 199 h 199"/>
                <a:gd name="T20" fmla="*/ 0 w 161"/>
                <a:gd name="T21" fmla="*/ 199 h 199"/>
                <a:gd name="T22" fmla="*/ 0 w 161"/>
                <a:gd name="T23" fmla="*/ 0 h 199"/>
                <a:gd name="T24" fmla="*/ 63 w 161"/>
                <a:gd name="T25" fmla="*/ 0 h 199"/>
                <a:gd name="T26" fmla="*/ 116 w 161"/>
                <a:gd name="T27" fmla="*/ 14 h 199"/>
                <a:gd name="T28" fmla="*/ 133 w 161"/>
                <a:gd name="T29" fmla="*/ 57 h 199"/>
                <a:gd name="T30" fmla="*/ 124 w 161"/>
                <a:gd name="T31" fmla="*/ 88 h 199"/>
                <a:gd name="T32" fmla="*/ 98 w 161"/>
                <a:gd name="T33" fmla="*/ 106 h 199"/>
                <a:gd name="T34" fmla="*/ 28 w 161"/>
                <a:gd name="T35" fmla="*/ 22 h 199"/>
                <a:gd name="T36" fmla="*/ 28 w 161"/>
                <a:gd name="T37" fmla="*/ 93 h 199"/>
                <a:gd name="T38" fmla="*/ 63 w 161"/>
                <a:gd name="T39" fmla="*/ 93 h 199"/>
                <a:gd name="T40" fmla="*/ 93 w 161"/>
                <a:gd name="T41" fmla="*/ 84 h 199"/>
                <a:gd name="T42" fmla="*/ 104 w 161"/>
                <a:gd name="T43" fmla="*/ 57 h 199"/>
                <a:gd name="T44" fmla="*/ 93 w 161"/>
                <a:gd name="T45" fmla="*/ 31 h 199"/>
                <a:gd name="T46" fmla="*/ 63 w 161"/>
                <a:gd name="T47" fmla="*/ 22 h 199"/>
                <a:gd name="T48" fmla="*/ 28 w 161"/>
                <a:gd name="T49" fmla="*/ 2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99">
                  <a:moveTo>
                    <a:pt x="98" y="106"/>
                  </a:moveTo>
                  <a:cubicBezTo>
                    <a:pt x="104" y="108"/>
                    <a:pt x="110" y="112"/>
                    <a:pt x="115" y="118"/>
                  </a:cubicBezTo>
                  <a:cubicBezTo>
                    <a:pt x="121" y="124"/>
                    <a:pt x="127" y="133"/>
                    <a:pt x="133" y="144"/>
                  </a:cubicBezTo>
                  <a:lnTo>
                    <a:pt x="161" y="199"/>
                  </a:lnTo>
                  <a:lnTo>
                    <a:pt x="131" y="199"/>
                  </a:lnTo>
                  <a:lnTo>
                    <a:pt x="104" y="148"/>
                  </a:lnTo>
                  <a:cubicBezTo>
                    <a:pt x="98" y="134"/>
                    <a:pt x="91" y="126"/>
                    <a:pt x="84" y="121"/>
                  </a:cubicBezTo>
                  <a:cubicBezTo>
                    <a:pt x="78" y="117"/>
                    <a:pt x="69" y="115"/>
                    <a:pt x="58" y="115"/>
                  </a:cubicBezTo>
                  <a:lnTo>
                    <a:pt x="28" y="115"/>
                  </a:lnTo>
                  <a:lnTo>
                    <a:pt x="28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63" y="0"/>
                  </a:lnTo>
                  <a:cubicBezTo>
                    <a:pt x="87" y="0"/>
                    <a:pt x="104" y="5"/>
                    <a:pt x="116" y="14"/>
                  </a:cubicBezTo>
                  <a:cubicBezTo>
                    <a:pt x="128" y="24"/>
                    <a:pt x="133" y="38"/>
                    <a:pt x="133" y="57"/>
                  </a:cubicBezTo>
                  <a:cubicBezTo>
                    <a:pt x="133" y="70"/>
                    <a:pt x="130" y="80"/>
                    <a:pt x="124" y="88"/>
                  </a:cubicBezTo>
                  <a:cubicBezTo>
                    <a:pt x="118" y="97"/>
                    <a:pt x="109" y="102"/>
                    <a:pt x="98" y="106"/>
                  </a:cubicBezTo>
                  <a:close/>
                  <a:moveTo>
                    <a:pt x="28" y="22"/>
                  </a:moveTo>
                  <a:lnTo>
                    <a:pt x="28" y="93"/>
                  </a:lnTo>
                  <a:lnTo>
                    <a:pt x="63" y="93"/>
                  </a:lnTo>
                  <a:cubicBezTo>
                    <a:pt x="76" y="93"/>
                    <a:pt x="87" y="90"/>
                    <a:pt x="93" y="84"/>
                  </a:cubicBezTo>
                  <a:cubicBezTo>
                    <a:pt x="100" y="78"/>
                    <a:pt x="104" y="69"/>
                    <a:pt x="104" y="57"/>
                  </a:cubicBezTo>
                  <a:cubicBezTo>
                    <a:pt x="104" y="46"/>
                    <a:pt x="100" y="37"/>
                    <a:pt x="93" y="31"/>
                  </a:cubicBezTo>
                  <a:cubicBezTo>
                    <a:pt x="87" y="25"/>
                    <a:pt x="76" y="22"/>
                    <a:pt x="63" y="22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30">
              <a:extLst>
                <a:ext uri="{FF2B5EF4-FFF2-40B4-BE49-F238E27FC236}">
                  <a16:creationId xmlns:a16="http://schemas.microsoft.com/office/drawing/2014/main" id="{EAE4F57C-A413-4B17-B1B7-BAF753C55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248" y="3661821"/>
              <a:ext cx="77252" cy="83798"/>
            </a:xfrm>
            <a:custGeom>
              <a:avLst/>
              <a:gdLst>
                <a:gd name="T0" fmla="*/ 72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2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2 w 143"/>
                <a:gd name="T17" fmla="*/ 21 h 156"/>
                <a:gd name="T18" fmla="*/ 72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2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2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2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7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2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2" y="21"/>
                  </a:cubicBezTo>
                  <a:close/>
                  <a:moveTo>
                    <a:pt x="72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7" y="35"/>
                    <a:pt x="143" y="54"/>
                    <a:pt x="143" y="78"/>
                  </a:cubicBezTo>
                  <a:cubicBezTo>
                    <a:pt x="143" y="103"/>
                    <a:pt x="137" y="122"/>
                    <a:pt x="124" y="136"/>
                  </a:cubicBezTo>
                  <a:cubicBezTo>
                    <a:pt x="111" y="150"/>
                    <a:pt x="94" y="156"/>
                    <a:pt x="72" y="156"/>
                  </a:cubicBezTo>
                  <a:cubicBezTo>
                    <a:pt x="49" y="156"/>
                    <a:pt x="32" y="150"/>
                    <a:pt x="19" y="136"/>
                  </a:cubicBezTo>
                  <a:cubicBezTo>
                    <a:pt x="7" y="122"/>
                    <a:pt x="0" y="103"/>
                    <a:pt x="0" y="78"/>
                  </a:cubicBezTo>
                  <a:cubicBezTo>
                    <a:pt x="0" y="54"/>
                    <a:pt x="7" y="35"/>
                    <a:pt x="19" y="21"/>
                  </a:cubicBezTo>
                  <a:cubicBezTo>
                    <a:pt x="32" y="7"/>
                    <a:pt x="49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31">
              <a:extLst>
                <a:ext uri="{FF2B5EF4-FFF2-40B4-BE49-F238E27FC236}">
                  <a16:creationId xmlns:a16="http://schemas.microsoft.com/office/drawing/2014/main" id="{FC1DE197-81EF-4772-8139-ED17D56D4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759" y="3661821"/>
              <a:ext cx="69395" cy="83798"/>
            </a:xfrm>
            <a:custGeom>
              <a:avLst/>
              <a:gdLst>
                <a:gd name="T0" fmla="*/ 0 w 130"/>
                <a:gd name="T1" fmla="*/ 94 h 156"/>
                <a:gd name="T2" fmla="*/ 0 w 130"/>
                <a:gd name="T3" fmla="*/ 4 h 156"/>
                <a:gd name="T4" fmla="*/ 25 w 130"/>
                <a:gd name="T5" fmla="*/ 4 h 156"/>
                <a:gd name="T6" fmla="*/ 25 w 130"/>
                <a:gd name="T7" fmla="*/ 93 h 156"/>
                <a:gd name="T8" fmla="*/ 34 w 130"/>
                <a:gd name="T9" fmla="*/ 125 h 156"/>
                <a:gd name="T10" fmla="*/ 60 w 130"/>
                <a:gd name="T11" fmla="*/ 135 h 156"/>
                <a:gd name="T12" fmla="*/ 92 w 130"/>
                <a:gd name="T13" fmla="*/ 123 h 156"/>
                <a:gd name="T14" fmla="*/ 104 w 130"/>
                <a:gd name="T15" fmla="*/ 88 h 156"/>
                <a:gd name="T16" fmla="*/ 104 w 130"/>
                <a:gd name="T17" fmla="*/ 4 h 156"/>
                <a:gd name="T18" fmla="*/ 130 w 130"/>
                <a:gd name="T19" fmla="*/ 4 h 156"/>
                <a:gd name="T20" fmla="*/ 130 w 130"/>
                <a:gd name="T21" fmla="*/ 153 h 156"/>
                <a:gd name="T22" fmla="*/ 104 w 130"/>
                <a:gd name="T23" fmla="*/ 153 h 156"/>
                <a:gd name="T24" fmla="*/ 104 w 130"/>
                <a:gd name="T25" fmla="*/ 130 h 156"/>
                <a:gd name="T26" fmla="*/ 83 w 130"/>
                <a:gd name="T27" fmla="*/ 150 h 156"/>
                <a:gd name="T28" fmla="*/ 54 w 130"/>
                <a:gd name="T29" fmla="*/ 156 h 156"/>
                <a:gd name="T30" fmla="*/ 14 w 130"/>
                <a:gd name="T31" fmla="*/ 140 h 156"/>
                <a:gd name="T32" fmla="*/ 0 w 130"/>
                <a:gd name="T33" fmla="*/ 94 h 156"/>
                <a:gd name="T34" fmla="*/ 64 w 130"/>
                <a:gd name="T35" fmla="*/ 0 h 156"/>
                <a:gd name="T36" fmla="*/ 64 w 130"/>
                <a:gd name="T3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56">
                  <a:moveTo>
                    <a:pt x="0" y="94"/>
                  </a:moveTo>
                  <a:lnTo>
                    <a:pt x="0" y="4"/>
                  </a:lnTo>
                  <a:lnTo>
                    <a:pt x="25" y="4"/>
                  </a:lnTo>
                  <a:lnTo>
                    <a:pt x="25" y="93"/>
                  </a:lnTo>
                  <a:cubicBezTo>
                    <a:pt x="25" y="107"/>
                    <a:pt x="28" y="118"/>
                    <a:pt x="34" y="125"/>
                  </a:cubicBezTo>
                  <a:cubicBezTo>
                    <a:pt x="40" y="132"/>
                    <a:pt x="48" y="135"/>
                    <a:pt x="60" y="135"/>
                  </a:cubicBezTo>
                  <a:cubicBezTo>
                    <a:pt x="73" y="135"/>
                    <a:pt x="84" y="131"/>
                    <a:pt x="92" y="123"/>
                  </a:cubicBezTo>
                  <a:cubicBezTo>
                    <a:pt x="100" y="114"/>
                    <a:pt x="104" y="103"/>
                    <a:pt x="104" y="88"/>
                  </a:cubicBezTo>
                  <a:lnTo>
                    <a:pt x="104" y="4"/>
                  </a:lnTo>
                  <a:lnTo>
                    <a:pt x="130" y="4"/>
                  </a:lnTo>
                  <a:lnTo>
                    <a:pt x="130" y="153"/>
                  </a:lnTo>
                  <a:lnTo>
                    <a:pt x="104" y="153"/>
                  </a:lnTo>
                  <a:lnTo>
                    <a:pt x="104" y="130"/>
                  </a:lnTo>
                  <a:cubicBezTo>
                    <a:pt x="98" y="139"/>
                    <a:pt x="91" y="145"/>
                    <a:pt x="83" y="150"/>
                  </a:cubicBezTo>
                  <a:cubicBezTo>
                    <a:pt x="75" y="154"/>
                    <a:pt x="65" y="156"/>
                    <a:pt x="54" y="156"/>
                  </a:cubicBezTo>
                  <a:cubicBezTo>
                    <a:pt x="36" y="156"/>
                    <a:pt x="23" y="151"/>
                    <a:pt x="14" y="140"/>
                  </a:cubicBezTo>
                  <a:cubicBezTo>
                    <a:pt x="4" y="130"/>
                    <a:pt x="0" y="114"/>
                    <a:pt x="0" y="94"/>
                  </a:cubicBezTo>
                  <a:close/>
                  <a:moveTo>
                    <a:pt x="64" y="0"/>
                  </a:move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32">
              <a:extLst>
                <a:ext uri="{FF2B5EF4-FFF2-40B4-BE49-F238E27FC236}">
                  <a16:creationId xmlns:a16="http://schemas.microsoft.com/office/drawing/2014/main" id="{B397C492-F09D-4B62-AEAC-DC58784A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484" y="3642180"/>
              <a:ext cx="52374" cy="102129"/>
            </a:xfrm>
            <a:custGeom>
              <a:avLst/>
              <a:gdLst>
                <a:gd name="T0" fmla="*/ 44 w 97"/>
                <a:gd name="T1" fmla="*/ 0 h 191"/>
                <a:gd name="T2" fmla="*/ 44 w 97"/>
                <a:gd name="T3" fmla="*/ 42 h 191"/>
                <a:gd name="T4" fmla="*/ 97 w 97"/>
                <a:gd name="T5" fmla="*/ 42 h 191"/>
                <a:gd name="T6" fmla="*/ 97 w 97"/>
                <a:gd name="T7" fmla="*/ 61 h 191"/>
                <a:gd name="T8" fmla="*/ 44 w 97"/>
                <a:gd name="T9" fmla="*/ 61 h 191"/>
                <a:gd name="T10" fmla="*/ 44 w 97"/>
                <a:gd name="T11" fmla="*/ 142 h 191"/>
                <a:gd name="T12" fmla="*/ 49 w 97"/>
                <a:gd name="T13" fmla="*/ 165 h 191"/>
                <a:gd name="T14" fmla="*/ 70 w 97"/>
                <a:gd name="T15" fmla="*/ 170 h 191"/>
                <a:gd name="T16" fmla="*/ 97 w 97"/>
                <a:gd name="T17" fmla="*/ 170 h 191"/>
                <a:gd name="T18" fmla="*/ 97 w 97"/>
                <a:gd name="T19" fmla="*/ 191 h 191"/>
                <a:gd name="T20" fmla="*/ 70 w 97"/>
                <a:gd name="T21" fmla="*/ 191 h 191"/>
                <a:gd name="T22" fmla="*/ 30 w 97"/>
                <a:gd name="T23" fmla="*/ 180 h 191"/>
                <a:gd name="T24" fmla="*/ 18 w 97"/>
                <a:gd name="T25" fmla="*/ 142 h 191"/>
                <a:gd name="T26" fmla="*/ 18 w 97"/>
                <a:gd name="T27" fmla="*/ 61 h 191"/>
                <a:gd name="T28" fmla="*/ 0 w 97"/>
                <a:gd name="T29" fmla="*/ 61 h 191"/>
                <a:gd name="T30" fmla="*/ 0 w 97"/>
                <a:gd name="T31" fmla="*/ 42 h 191"/>
                <a:gd name="T32" fmla="*/ 18 w 97"/>
                <a:gd name="T33" fmla="*/ 42 h 191"/>
                <a:gd name="T34" fmla="*/ 18 w 97"/>
                <a:gd name="T35" fmla="*/ 0 h 191"/>
                <a:gd name="T36" fmla="*/ 44 w 97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1">
                  <a:moveTo>
                    <a:pt x="44" y="0"/>
                  </a:moveTo>
                  <a:lnTo>
                    <a:pt x="44" y="42"/>
                  </a:lnTo>
                  <a:lnTo>
                    <a:pt x="97" y="42"/>
                  </a:lnTo>
                  <a:lnTo>
                    <a:pt x="97" y="61"/>
                  </a:lnTo>
                  <a:lnTo>
                    <a:pt x="44" y="61"/>
                  </a:lnTo>
                  <a:lnTo>
                    <a:pt x="44" y="142"/>
                  </a:lnTo>
                  <a:cubicBezTo>
                    <a:pt x="44" y="154"/>
                    <a:pt x="46" y="161"/>
                    <a:pt x="49" y="165"/>
                  </a:cubicBezTo>
                  <a:cubicBezTo>
                    <a:pt x="53" y="168"/>
                    <a:pt x="60" y="170"/>
                    <a:pt x="70" y="170"/>
                  </a:cubicBezTo>
                  <a:lnTo>
                    <a:pt x="97" y="170"/>
                  </a:lnTo>
                  <a:lnTo>
                    <a:pt x="97" y="191"/>
                  </a:lnTo>
                  <a:lnTo>
                    <a:pt x="70" y="191"/>
                  </a:lnTo>
                  <a:cubicBezTo>
                    <a:pt x="51" y="191"/>
                    <a:pt x="37" y="187"/>
                    <a:pt x="30" y="180"/>
                  </a:cubicBezTo>
                  <a:cubicBezTo>
                    <a:pt x="22" y="173"/>
                    <a:pt x="18" y="160"/>
                    <a:pt x="18" y="142"/>
                  </a:cubicBezTo>
                  <a:lnTo>
                    <a:pt x="18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8" y="42"/>
                  </a:lnTo>
                  <a:lnTo>
                    <a:pt x="1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33">
              <a:extLst>
                <a:ext uri="{FF2B5EF4-FFF2-40B4-BE49-F238E27FC236}">
                  <a16:creationId xmlns:a16="http://schemas.microsoft.com/office/drawing/2014/main" id="{C7AED837-29EB-43E8-A4B3-955F0DE505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6189" y="3633015"/>
              <a:ext cx="13094" cy="111294"/>
            </a:xfrm>
            <a:custGeom>
              <a:avLst/>
              <a:gdLst>
                <a:gd name="T0" fmla="*/ 0 w 26"/>
                <a:gd name="T1" fmla="*/ 58 h 207"/>
                <a:gd name="T2" fmla="*/ 26 w 26"/>
                <a:gd name="T3" fmla="*/ 58 h 207"/>
                <a:gd name="T4" fmla="*/ 26 w 26"/>
                <a:gd name="T5" fmla="*/ 207 h 207"/>
                <a:gd name="T6" fmla="*/ 0 w 26"/>
                <a:gd name="T7" fmla="*/ 207 h 207"/>
                <a:gd name="T8" fmla="*/ 0 w 26"/>
                <a:gd name="T9" fmla="*/ 58 h 207"/>
                <a:gd name="T10" fmla="*/ 0 w 26"/>
                <a:gd name="T11" fmla="*/ 0 h 207"/>
                <a:gd name="T12" fmla="*/ 26 w 26"/>
                <a:gd name="T13" fmla="*/ 0 h 207"/>
                <a:gd name="T14" fmla="*/ 26 w 26"/>
                <a:gd name="T15" fmla="*/ 31 h 207"/>
                <a:gd name="T16" fmla="*/ 0 w 26"/>
                <a:gd name="T17" fmla="*/ 31 h 207"/>
                <a:gd name="T18" fmla="*/ 0 w 26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7">
                  <a:moveTo>
                    <a:pt x="0" y="58"/>
                  </a:moveTo>
                  <a:lnTo>
                    <a:pt x="26" y="58"/>
                  </a:lnTo>
                  <a:lnTo>
                    <a:pt x="26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34">
              <a:extLst>
                <a:ext uri="{FF2B5EF4-FFF2-40B4-BE49-F238E27FC236}">
                  <a16:creationId xmlns:a16="http://schemas.microsoft.com/office/drawing/2014/main" id="{EE1F8BCE-2638-40F9-9BBF-B46B36217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088" y="3661821"/>
              <a:ext cx="70705" cy="82489"/>
            </a:xfrm>
            <a:custGeom>
              <a:avLst/>
              <a:gdLst>
                <a:gd name="T0" fmla="*/ 131 w 131"/>
                <a:gd name="T1" fmla="*/ 63 h 153"/>
                <a:gd name="T2" fmla="*/ 131 w 131"/>
                <a:gd name="T3" fmla="*/ 153 h 153"/>
                <a:gd name="T4" fmla="*/ 105 w 131"/>
                <a:gd name="T5" fmla="*/ 153 h 153"/>
                <a:gd name="T6" fmla="*/ 105 w 131"/>
                <a:gd name="T7" fmla="*/ 64 h 153"/>
                <a:gd name="T8" fmla="*/ 96 w 131"/>
                <a:gd name="T9" fmla="*/ 32 h 153"/>
                <a:gd name="T10" fmla="*/ 71 w 131"/>
                <a:gd name="T11" fmla="*/ 21 h 153"/>
                <a:gd name="T12" fmla="*/ 38 w 131"/>
                <a:gd name="T13" fmla="*/ 34 h 153"/>
                <a:gd name="T14" fmla="*/ 26 w 131"/>
                <a:gd name="T15" fmla="*/ 68 h 153"/>
                <a:gd name="T16" fmla="*/ 26 w 131"/>
                <a:gd name="T17" fmla="*/ 153 h 153"/>
                <a:gd name="T18" fmla="*/ 0 w 131"/>
                <a:gd name="T19" fmla="*/ 153 h 153"/>
                <a:gd name="T20" fmla="*/ 0 w 131"/>
                <a:gd name="T21" fmla="*/ 4 h 153"/>
                <a:gd name="T22" fmla="*/ 26 w 131"/>
                <a:gd name="T23" fmla="*/ 4 h 153"/>
                <a:gd name="T24" fmla="*/ 26 w 131"/>
                <a:gd name="T25" fmla="*/ 27 h 153"/>
                <a:gd name="T26" fmla="*/ 48 w 131"/>
                <a:gd name="T27" fmla="*/ 7 h 153"/>
                <a:gd name="T28" fmla="*/ 76 w 131"/>
                <a:gd name="T29" fmla="*/ 0 h 153"/>
                <a:gd name="T30" fmla="*/ 117 w 131"/>
                <a:gd name="T31" fmla="*/ 16 h 153"/>
                <a:gd name="T32" fmla="*/ 131 w 131"/>
                <a:gd name="T3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53">
                  <a:moveTo>
                    <a:pt x="131" y="63"/>
                  </a:moveTo>
                  <a:lnTo>
                    <a:pt x="131" y="153"/>
                  </a:lnTo>
                  <a:lnTo>
                    <a:pt x="105" y="153"/>
                  </a:lnTo>
                  <a:lnTo>
                    <a:pt x="105" y="64"/>
                  </a:lnTo>
                  <a:cubicBezTo>
                    <a:pt x="105" y="49"/>
                    <a:pt x="102" y="39"/>
                    <a:pt x="96" y="32"/>
                  </a:cubicBezTo>
                  <a:cubicBezTo>
                    <a:pt x="91" y="25"/>
                    <a:pt x="82" y="21"/>
                    <a:pt x="71" y="21"/>
                  </a:cubicBezTo>
                  <a:cubicBezTo>
                    <a:pt x="57" y="21"/>
                    <a:pt x="46" y="26"/>
                    <a:pt x="38" y="34"/>
                  </a:cubicBezTo>
                  <a:cubicBezTo>
                    <a:pt x="30" y="42"/>
                    <a:pt x="26" y="54"/>
                    <a:pt x="26" y="68"/>
                  </a:cubicBezTo>
                  <a:lnTo>
                    <a:pt x="26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26" y="4"/>
                  </a:lnTo>
                  <a:lnTo>
                    <a:pt x="26" y="27"/>
                  </a:lnTo>
                  <a:cubicBezTo>
                    <a:pt x="32" y="18"/>
                    <a:pt x="39" y="11"/>
                    <a:pt x="48" y="7"/>
                  </a:cubicBezTo>
                  <a:cubicBezTo>
                    <a:pt x="56" y="2"/>
                    <a:pt x="65" y="0"/>
                    <a:pt x="76" y="0"/>
                  </a:cubicBezTo>
                  <a:cubicBezTo>
                    <a:pt x="94" y="0"/>
                    <a:pt x="108" y="6"/>
                    <a:pt x="117" y="16"/>
                  </a:cubicBezTo>
                  <a:cubicBezTo>
                    <a:pt x="126" y="27"/>
                    <a:pt x="131" y="42"/>
                    <a:pt x="131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35">
              <a:extLst>
                <a:ext uri="{FF2B5EF4-FFF2-40B4-BE49-F238E27FC236}">
                  <a16:creationId xmlns:a16="http://schemas.microsoft.com/office/drawing/2014/main" id="{19F6BAFD-D114-401B-A390-0D5F4024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9742" y="3661820"/>
              <a:ext cx="74633" cy="112604"/>
            </a:xfrm>
            <a:custGeom>
              <a:avLst/>
              <a:gdLst>
                <a:gd name="T0" fmla="*/ 113 w 139"/>
                <a:gd name="T1" fmla="*/ 76 h 209"/>
                <a:gd name="T2" fmla="*/ 102 w 139"/>
                <a:gd name="T3" fmla="*/ 35 h 209"/>
                <a:gd name="T4" fmla="*/ 70 w 139"/>
                <a:gd name="T5" fmla="*/ 21 h 209"/>
                <a:gd name="T6" fmla="*/ 38 w 139"/>
                <a:gd name="T7" fmla="*/ 35 h 209"/>
                <a:gd name="T8" fmla="*/ 26 w 139"/>
                <a:gd name="T9" fmla="*/ 76 h 209"/>
                <a:gd name="T10" fmla="*/ 38 w 139"/>
                <a:gd name="T11" fmla="*/ 117 h 209"/>
                <a:gd name="T12" fmla="*/ 70 w 139"/>
                <a:gd name="T13" fmla="*/ 132 h 209"/>
                <a:gd name="T14" fmla="*/ 102 w 139"/>
                <a:gd name="T15" fmla="*/ 117 h 209"/>
                <a:gd name="T16" fmla="*/ 113 w 139"/>
                <a:gd name="T17" fmla="*/ 76 h 209"/>
                <a:gd name="T18" fmla="*/ 139 w 139"/>
                <a:gd name="T19" fmla="*/ 134 h 209"/>
                <a:gd name="T20" fmla="*/ 121 w 139"/>
                <a:gd name="T21" fmla="*/ 191 h 209"/>
                <a:gd name="T22" fmla="*/ 67 w 139"/>
                <a:gd name="T23" fmla="*/ 209 h 209"/>
                <a:gd name="T24" fmla="*/ 42 w 139"/>
                <a:gd name="T25" fmla="*/ 207 h 209"/>
                <a:gd name="T26" fmla="*/ 18 w 139"/>
                <a:gd name="T27" fmla="*/ 201 h 209"/>
                <a:gd name="T28" fmla="*/ 18 w 139"/>
                <a:gd name="T29" fmla="*/ 178 h 209"/>
                <a:gd name="T30" fmla="*/ 41 w 139"/>
                <a:gd name="T31" fmla="*/ 186 h 209"/>
                <a:gd name="T32" fmla="*/ 63 w 139"/>
                <a:gd name="T33" fmla="*/ 189 h 209"/>
                <a:gd name="T34" fmla="*/ 101 w 139"/>
                <a:gd name="T35" fmla="*/ 176 h 209"/>
                <a:gd name="T36" fmla="*/ 113 w 139"/>
                <a:gd name="T37" fmla="*/ 138 h 209"/>
                <a:gd name="T38" fmla="*/ 113 w 139"/>
                <a:gd name="T39" fmla="*/ 126 h 209"/>
                <a:gd name="T40" fmla="*/ 93 w 139"/>
                <a:gd name="T41" fmla="*/ 146 h 209"/>
                <a:gd name="T42" fmla="*/ 63 w 139"/>
                <a:gd name="T43" fmla="*/ 153 h 209"/>
                <a:gd name="T44" fmla="*/ 17 w 139"/>
                <a:gd name="T45" fmla="*/ 132 h 209"/>
                <a:gd name="T46" fmla="*/ 0 w 139"/>
                <a:gd name="T47" fmla="*/ 76 h 209"/>
                <a:gd name="T48" fmla="*/ 17 w 139"/>
                <a:gd name="T49" fmla="*/ 21 h 209"/>
                <a:gd name="T50" fmla="*/ 63 w 139"/>
                <a:gd name="T51" fmla="*/ 0 h 209"/>
                <a:gd name="T52" fmla="*/ 93 w 139"/>
                <a:gd name="T53" fmla="*/ 7 h 209"/>
                <a:gd name="T54" fmla="*/ 113 w 139"/>
                <a:gd name="T55" fmla="*/ 26 h 209"/>
                <a:gd name="T56" fmla="*/ 113 w 139"/>
                <a:gd name="T57" fmla="*/ 4 h 209"/>
                <a:gd name="T58" fmla="*/ 139 w 139"/>
                <a:gd name="T59" fmla="*/ 4 h 209"/>
                <a:gd name="T60" fmla="*/ 139 w 139"/>
                <a:gd name="T61" fmla="*/ 1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209">
                  <a:moveTo>
                    <a:pt x="113" y="76"/>
                  </a:moveTo>
                  <a:cubicBezTo>
                    <a:pt x="113" y="59"/>
                    <a:pt x="109" y="45"/>
                    <a:pt x="102" y="35"/>
                  </a:cubicBezTo>
                  <a:cubicBezTo>
                    <a:pt x="94" y="26"/>
                    <a:pt x="83" y="21"/>
                    <a:pt x="70" y="21"/>
                  </a:cubicBezTo>
                  <a:cubicBezTo>
                    <a:pt x="56" y="21"/>
                    <a:pt x="45" y="26"/>
                    <a:pt x="38" y="35"/>
                  </a:cubicBezTo>
                  <a:cubicBezTo>
                    <a:pt x="30" y="45"/>
                    <a:pt x="26" y="59"/>
                    <a:pt x="26" y="76"/>
                  </a:cubicBezTo>
                  <a:cubicBezTo>
                    <a:pt x="26" y="94"/>
                    <a:pt x="30" y="108"/>
                    <a:pt x="38" y="117"/>
                  </a:cubicBezTo>
                  <a:cubicBezTo>
                    <a:pt x="45" y="127"/>
                    <a:pt x="56" y="132"/>
                    <a:pt x="70" y="132"/>
                  </a:cubicBezTo>
                  <a:cubicBezTo>
                    <a:pt x="83" y="132"/>
                    <a:pt x="94" y="127"/>
                    <a:pt x="102" y="117"/>
                  </a:cubicBezTo>
                  <a:cubicBezTo>
                    <a:pt x="109" y="108"/>
                    <a:pt x="113" y="94"/>
                    <a:pt x="113" y="76"/>
                  </a:cubicBezTo>
                  <a:close/>
                  <a:moveTo>
                    <a:pt x="139" y="134"/>
                  </a:moveTo>
                  <a:cubicBezTo>
                    <a:pt x="139" y="159"/>
                    <a:pt x="133" y="178"/>
                    <a:pt x="121" y="191"/>
                  </a:cubicBezTo>
                  <a:cubicBezTo>
                    <a:pt x="109" y="203"/>
                    <a:pt x="91" y="209"/>
                    <a:pt x="67" y="209"/>
                  </a:cubicBezTo>
                  <a:cubicBezTo>
                    <a:pt x="58" y="209"/>
                    <a:pt x="50" y="208"/>
                    <a:pt x="42" y="207"/>
                  </a:cubicBezTo>
                  <a:cubicBezTo>
                    <a:pt x="34" y="206"/>
                    <a:pt x="26" y="204"/>
                    <a:pt x="18" y="201"/>
                  </a:cubicBezTo>
                  <a:lnTo>
                    <a:pt x="18" y="178"/>
                  </a:lnTo>
                  <a:cubicBezTo>
                    <a:pt x="26" y="181"/>
                    <a:pt x="33" y="184"/>
                    <a:pt x="41" y="186"/>
                  </a:cubicBezTo>
                  <a:cubicBezTo>
                    <a:pt x="48" y="188"/>
                    <a:pt x="55" y="189"/>
                    <a:pt x="63" y="189"/>
                  </a:cubicBezTo>
                  <a:cubicBezTo>
                    <a:pt x="80" y="189"/>
                    <a:pt x="92" y="185"/>
                    <a:pt x="101" y="176"/>
                  </a:cubicBezTo>
                  <a:cubicBezTo>
                    <a:pt x="109" y="168"/>
                    <a:pt x="113" y="155"/>
                    <a:pt x="113" y="138"/>
                  </a:cubicBezTo>
                  <a:lnTo>
                    <a:pt x="113" y="126"/>
                  </a:lnTo>
                  <a:cubicBezTo>
                    <a:pt x="108" y="135"/>
                    <a:pt x="101" y="142"/>
                    <a:pt x="93" y="146"/>
                  </a:cubicBezTo>
                  <a:cubicBezTo>
                    <a:pt x="85" y="150"/>
                    <a:pt x="75" y="153"/>
                    <a:pt x="63" y="153"/>
                  </a:cubicBezTo>
                  <a:cubicBezTo>
                    <a:pt x="44" y="153"/>
                    <a:pt x="29" y="146"/>
                    <a:pt x="17" y="132"/>
                  </a:cubicBezTo>
                  <a:cubicBezTo>
                    <a:pt x="6" y="118"/>
                    <a:pt x="0" y="99"/>
                    <a:pt x="0" y="76"/>
                  </a:cubicBezTo>
                  <a:cubicBezTo>
                    <a:pt x="0" y="53"/>
                    <a:pt x="6" y="35"/>
                    <a:pt x="17" y="21"/>
                  </a:cubicBezTo>
                  <a:cubicBezTo>
                    <a:pt x="29" y="7"/>
                    <a:pt x="44" y="0"/>
                    <a:pt x="63" y="0"/>
                  </a:cubicBezTo>
                  <a:cubicBezTo>
                    <a:pt x="75" y="0"/>
                    <a:pt x="85" y="2"/>
                    <a:pt x="93" y="7"/>
                  </a:cubicBezTo>
                  <a:cubicBezTo>
                    <a:pt x="101" y="11"/>
                    <a:pt x="108" y="18"/>
                    <a:pt x="113" y="26"/>
                  </a:cubicBezTo>
                  <a:lnTo>
                    <a:pt x="113" y="4"/>
                  </a:lnTo>
                  <a:lnTo>
                    <a:pt x="139" y="4"/>
                  </a:lnTo>
                  <a:lnTo>
                    <a:pt x="139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36">
              <a:extLst>
                <a:ext uri="{FF2B5EF4-FFF2-40B4-BE49-F238E27FC236}">
                  <a16:creationId xmlns:a16="http://schemas.microsoft.com/office/drawing/2014/main" id="{02B48D06-B3F7-4278-A7F9-6713748ED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317" y="3633015"/>
              <a:ext cx="34043" cy="129625"/>
            </a:xfrm>
            <a:custGeom>
              <a:avLst/>
              <a:gdLst>
                <a:gd name="T0" fmla="*/ 63 w 63"/>
                <a:gd name="T1" fmla="*/ 0 h 242"/>
                <a:gd name="T2" fmla="*/ 36 w 63"/>
                <a:gd name="T3" fmla="*/ 61 h 242"/>
                <a:gd name="T4" fmla="*/ 27 w 63"/>
                <a:gd name="T5" fmla="*/ 121 h 242"/>
                <a:gd name="T6" fmla="*/ 36 w 63"/>
                <a:gd name="T7" fmla="*/ 182 h 242"/>
                <a:gd name="T8" fmla="*/ 63 w 63"/>
                <a:gd name="T9" fmla="*/ 242 h 242"/>
                <a:gd name="T10" fmla="*/ 41 w 63"/>
                <a:gd name="T11" fmla="*/ 242 h 242"/>
                <a:gd name="T12" fmla="*/ 10 w 63"/>
                <a:gd name="T13" fmla="*/ 181 h 242"/>
                <a:gd name="T14" fmla="*/ 0 w 63"/>
                <a:gd name="T15" fmla="*/ 121 h 242"/>
                <a:gd name="T16" fmla="*/ 10 w 63"/>
                <a:gd name="T17" fmla="*/ 61 h 242"/>
                <a:gd name="T18" fmla="*/ 41 w 63"/>
                <a:gd name="T19" fmla="*/ 0 h 242"/>
                <a:gd name="T20" fmla="*/ 63 w 63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2">
                  <a:moveTo>
                    <a:pt x="63" y="0"/>
                  </a:moveTo>
                  <a:cubicBezTo>
                    <a:pt x="51" y="20"/>
                    <a:pt x="42" y="41"/>
                    <a:pt x="36" y="61"/>
                  </a:cubicBezTo>
                  <a:cubicBezTo>
                    <a:pt x="30" y="80"/>
                    <a:pt x="27" y="101"/>
                    <a:pt x="27" y="121"/>
                  </a:cubicBezTo>
                  <a:cubicBezTo>
                    <a:pt x="27" y="142"/>
                    <a:pt x="30" y="162"/>
                    <a:pt x="36" y="182"/>
                  </a:cubicBezTo>
                  <a:cubicBezTo>
                    <a:pt x="42" y="202"/>
                    <a:pt x="51" y="222"/>
                    <a:pt x="63" y="242"/>
                  </a:cubicBezTo>
                  <a:lnTo>
                    <a:pt x="41" y="242"/>
                  </a:lnTo>
                  <a:cubicBezTo>
                    <a:pt x="27" y="222"/>
                    <a:pt x="17" y="201"/>
                    <a:pt x="10" y="181"/>
                  </a:cubicBezTo>
                  <a:cubicBezTo>
                    <a:pt x="3" y="161"/>
                    <a:pt x="0" y="141"/>
                    <a:pt x="0" y="121"/>
                  </a:cubicBezTo>
                  <a:cubicBezTo>
                    <a:pt x="0" y="101"/>
                    <a:pt x="3" y="82"/>
                    <a:pt x="10" y="61"/>
                  </a:cubicBezTo>
                  <a:cubicBezTo>
                    <a:pt x="17" y="41"/>
                    <a:pt x="27" y="21"/>
                    <a:pt x="41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37">
              <a:extLst>
                <a:ext uri="{FF2B5EF4-FFF2-40B4-BE49-F238E27FC236}">
                  <a16:creationId xmlns:a16="http://schemas.microsoft.com/office/drawing/2014/main" id="{E6247378-EE60-4668-9BA5-26809E93A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0546" y="3633015"/>
              <a:ext cx="75942" cy="112604"/>
            </a:xfrm>
            <a:custGeom>
              <a:avLst/>
              <a:gdLst>
                <a:gd name="T0" fmla="*/ 113 w 139"/>
                <a:gd name="T1" fmla="*/ 132 h 210"/>
                <a:gd name="T2" fmla="*/ 101 w 139"/>
                <a:gd name="T3" fmla="*/ 90 h 210"/>
                <a:gd name="T4" fmla="*/ 69 w 139"/>
                <a:gd name="T5" fmla="*/ 75 h 210"/>
                <a:gd name="T6" fmla="*/ 37 w 139"/>
                <a:gd name="T7" fmla="*/ 90 h 210"/>
                <a:gd name="T8" fmla="*/ 26 w 139"/>
                <a:gd name="T9" fmla="*/ 132 h 210"/>
                <a:gd name="T10" fmla="*/ 37 w 139"/>
                <a:gd name="T11" fmla="*/ 175 h 210"/>
                <a:gd name="T12" fmla="*/ 69 w 139"/>
                <a:gd name="T13" fmla="*/ 190 h 210"/>
                <a:gd name="T14" fmla="*/ 101 w 139"/>
                <a:gd name="T15" fmla="*/ 175 h 210"/>
                <a:gd name="T16" fmla="*/ 113 w 139"/>
                <a:gd name="T17" fmla="*/ 132 h 210"/>
                <a:gd name="T18" fmla="*/ 26 w 139"/>
                <a:gd name="T19" fmla="*/ 80 h 210"/>
                <a:gd name="T20" fmla="*/ 46 w 139"/>
                <a:gd name="T21" fmla="*/ 61 h 210"/>
                <a:gd name="T22" fmla="*/ 75 w 139"/>
                <a:gd name="T23" fmla="*/ 54 h 210"/>
                <a:gd name="T24" fmla="*/ 121 w 139"/>
                <a:gd name="T25" fmla="*/ 76 h 210"/>
                <a:gd name="T26" fmla="*/ 139 w 139"/>
                <a:gd name="T27" fmla="*/ 132 h 210"/>
                <a:gd name="T28" fmla="*/ 121 w 139"/>
                <a:gd name="T29" fmla="*/ 189 h 210"/>
                <a:gd name="T30" fmla="*/ 75 w 139"/>
                <a:gd name="T31" fmla="*/ 210 h 210"/>
                <a:gd name="T32" fmla="*/ 46 w 139"/>
                <a:gd name="T33" fmla="*/ 204 h 210"/>
                <a:gd name="T34" fmla="*/ 26 w 139"/>
                <a:gd name="T35" fmla="*/ 184 h 210"/>
                <a:gd name="T36" fmla="*/ 26 w 139"/>
                <a:gd name="T37" fmla="*/ 207 h 210"/>
                <a:gd name="T38" fmla="*/ 0 w 139"/>
                <a:gd name="T39" fmla="*/ 207 h 210"/>
                <a:gd name="T40" fmla="*/ 0 w 139"/>
                <a:gd name="T41" fmla="*/ 0 h 210"/>
                <a:gd name="T42" fmla="*/ 26 w 139"/>
                <a:gd name="T43" fmla="*/ 0 h 210"/>
                <a:gd name="T44" fmla="*/ 26 w 139"/>
                <a:gd name="T45" fmla="*/ 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3" y="132"/>
                  </a:moveTo>
                  <a:cubicBezTo>
                    <a:pt x="113" y="114"/>
                    <a:pt x="109" y="100"/>
                    <a:pt x="101" y="90"/>
                  </a:cubicBezTo>
                  <a:cubicBezTo>
                    <a:pt x="93" y="80"/>
                    <a:pt x="83" y="75"/>
                    <a:pt x="69" y="75"/>
                  </a:cubicBezTo>
                  <a:cubicBezTo>
                    <a:pt x="56" y="75"/>
                    <a:pt x="45" y="80"/>
                    <a:pt x="37" y="90"/>
                  </a:cubicBezTo>
                  <a:cubicBezTo>
                    <a:pt x="30" y="100"/>
                    <a:pt x="26" y="114"/>
                    <a:pt x="26" y="132"/>
                  </a:cubicBezTo>
                  <a:cubicBezTo>
                    <a:pt x="26" y="150"/>
                    <a:pt x="30" y="164"/>
                    <a:pt x="37" y="175"/>
                  </a:cubicBezTo>
                  <a:cubicBezTo>
                    <a:pt x="45" y="185"/>
                    <a:pt x="56" y="190"/>
                    <a:pt x="69" y="190"/>
                  </a:cubicBezTo>
                  <a:cubicBezTo>
                    <a:pt x="83" y="190"/>
                    <a:pt x="93" y="185"/>
                    <a:pt x="101" y="175"/>
                  </a:cubicBezTo>
                  <a:cubicBezTo>
                    <a:pt x="109" y="164"/>
                    <a:pt x="113" y="150"/>
                    <a:pt x="113" y="132"/>
                  </a:cubicBezTo>
                  <a:close/>
                  <a:moveTo>
                    <a:pt x="26" y="80"/>
                  </a:moveTo>
                  <a:cubicBezTo>
                    <a:pt x="31" y="72"/>
                    <a:pt x="38" y="65"/>
                    <a:pt x="46" y="61"/>
                  </a:cubicBezTo>
                  <a:cubicBezTo>
                    <a:pt x="54" y="56"/>
                    <a:pt x="64" y="54"/>
                    <a:pt x="75" y="54"/>
                  </a:cubicBezTo>
                  <a:cubicBezTo>
                    <a:pt x="94" y="54"/>
                    <a:pt x="110" y="61"/>
                    <a:pt x="121" y="76"/>
                  </a:cubicBezTo>
                  <a:cubicBezTo>
                    <a:pt x="133" y="90"/>
                    <a:pt x="139" y="109"/>
                    <a:pt x="139" y="132"/>
                  </a:cubicBezTo>
                  <a:cubicBezTo>
                    <a:pt x="139" y="156"/>
                    <a:pt x="133" y="175"/>
                    <a:pt x="121" y="189"/>
                  </a:cubicBezTo>
                  <a:cubicBezTo>
                    <a:pt x="110" y="203"/>
                    <a:pt x="94" y="210"/>
                    <a:pt x="75" y="210"/>
                  </a:cubicBezTo>
                  <a:cubicBezTo>
                    <a:pt x="64" y="210"/>
                    <a:pt x="54" y="208"/>
                    <a:pt x="46" y="204"/>
                  </a:cubicBezTo>
                  <a:cubicBezTo>
                    <a:pt x="38" y="200"/>
                    <a:pt x="31" y="193"/>
                    <a:pt x="26" y="184"/>
                  </a:cubicBezTo>
                  <a:lnTo>
                    <a:pt x="26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38">
              <a:extLst>
                <a:ext uri="{FF2B5EF4-FFF2-40B4-BE49-F238E27FC236}">
                  <a16:creationId xmlns:a16="http://schemas.microsoft.com/office/drawing/2014/main" id="{1EE982E8-D7EF-44F4-87C9-342448B2D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2201" y="3661821"/>
              <a:ext cx="77252" cy="83798"/>
            </a:xfrm>
            <a:custGeom>
              <a:avLst/>
              <a:gdLst>
                <a:gd name="T0" fmla="*/ 72 w 143"/>
                <a:gd name="T1" fmla="*/ 21 h 156"/>
                <a:gd name="T2" fmla="*/ 39 w 143"/>
                <a:gd name="T3" fmla="*/ 36 h 156"/>
                <a:gd name="T4" fmla="*/ 27 w 143"/>
                <a:gd name="T5" fmla="*/ 78 h 156"/>
                <a:gd name="T6" fmla="*/ 39 w 143"/>
                <a:gd name="T7" fmla="*/ 120 h 156"/>
                <a:gd name="T8" fmla="*/ 72 w 143"/>
                <a:gd name="T9" fmla="*/ 136 h 156"/>
                <a:gd name="T10" fmla="*/ 104 w 143"/>
                <a:gd name="T11" fmla="*/ 120 h 156"/>
                <a:gd name="T12" fmla="*/ 116 w 143"/>
                <a:gd name="T13" fmla="*/ 78 h 156"/>
                <a:gd name="T14" fmla="*/ 104 w 143"/>
                <a:gd name="T15" fmla="*/ 36 h 156"/>
                <a:gd name="T16" fmla="*/ 72 w 143"/>
                <a:gd name="T17" fmla="*/ 21 h 156"/>
                <a:gd name="T18" fmla="*/ 72 w 143"/>
                <a:gd name="T19" fmla="*/ 0 h 156"/>
                <a:gd name="T20" fmla="*/ 124 w 143"/>
                <a:gd name="T21" fmla="*/ 21 h 156"/>
                <a:gd name="T22" fmla="*/ 143 w 143"/>
                <a:gd name="T23" fmla="*/ 78 h 156"/>
                <a:gd name="T24" fmla="*/ 124 w 143"/>
                <a:gd name="T25" fmla="*/ 136 h 156"/>
                <a:gd name="T26" fmla="*/ 72 w 143"/>
                <a:gd name="T27" fmla="*/ 156 h 156"/>
                <a:gd name="T28" fmla="*/ 19 w 143"/>
                <a:gd name="T29" fmla="*/ 136 h 156"/>
                <a:gd name="T30" fmla="*/ 0 w 143"/>
                <a:gd name="T31" fmla="*/ 78 h 156"/>
                <a:gd name="T32" fmla="*/ 19 w 143"/>
                <a:gd name="T33" fmla="*/ 21 h 156"/>
                <a:gd name="T34" fmla="*/ 72 w 143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56">
                  <a:moveTo>
                    <a:pt x="72" y="21"/>
                  </a:moveTo>
                  <a:cubicBezTo>
                    <a:pt x="58" y="21"/>
                    <a:pt x="47" y="26"/>
                    <a:pt x="39" y="36"/>
                  </a:cubicBezTo>
                  <a:cubicBezTo>
                    <a:pt x="31" y="47"/>
                    <a:pt x="27" y="60"/>
                    <a:pt x="27" y="78"/>
                  </a:cubicBezTo>
                  <a:cubicBezTo>
                    <a:pt x="27" y="96"/>
                    <a:pt x="31" y="110"/>
                    <a:pt x="39" y="120"/>
                  </a:cubicBezTo>
                  <a:cubicBezTo>
                    <a:pt x="47" y="131"/>
                    <a:pt x="58" y="136"/>
                    <a:pt x="72" y="136"/>
                  </a:cubicBezTo>
                  <a:cubicBezTo>
                    <a:pt x="85" y="136"/>
                    <a:pt x="96" y="131"/>
                    <a:pt x="104" y="120"/>
                  </a:cubicBezTo>
                  <a:cubicBezTo>
                    <a:pt x="112" y="110"/>
                    <a:pt x="116" y="96"/>
                    <a:pt x="116" y="78"/>
                  </a:cubicBezTo>
                  <a:cubicBezTo>
                    <a:pt x="116" y="61"/>
                    <a:pt x="112" y="47"/>
                    <a:pt x="104" y="36"/>
                  </a:cubicBezTo>
                  <a:cubicBezTo>
                    <a:pt x="96" y="26"/>
                    <a:pt x="85" y="21"/>
                    <a:pt x="72" y="21"/>
                  </a:cubicBezTo>
                  <a:close/>
                  <a:moveTo>
                    <a:pt x="72" y="0"/>
                  </a:moveTo>
                  <a:cubicBezTo>
                    <a:pt x="94" y="0"/>
                    <a:pt x="111" y="7"/>
                    <a:pt x="124" y="21"/>
                  </a:cubicBezTo>
                  <a:cubicBezTo>
                    <a:pt x="137" y="35"/>
                    <a:pt x="143" y="54"/>
                    <a:pt x="143" y="78"/>
                  </a:cubicBezTo>
                  <a:cubicBezTo>
                    <a:pt x="143" y="103"/>
                    <a:pt x="137" y="122"/>
                    <a:pt x="124" y="136"/>
                  </a:cubicBezTo>
                  <a:cubicBezTo>
                    <a:pt x="111" y="150"/>
                    <a:pt x="94" y="156"/>
                    <a:pt x="72" y="156"/>
                  </a:cubicBezTo>
                  <a:cubicBezTo>
                    <a:pt x="50" y="156"/>
                    <a:pt x="32" y="150"/>
                    <a:pt x="19" y="136"/>
                  </a:cubicBezTo>
                  <a:cubicBezTo>
                    <a:pt x="7" y="122"/>
                    <a:pt x="0" y="103"/>
                    <a:pt x="0" y="78"/>
                  </a:cubicBezTo>
                  <a:cubicBezTo>
                    <a:pt x="0" y="54"/>
                    <a:pt x="7" y="35"/>
                    <a:pt x="19" y="21"/>
                  </a:cubicBezTo>
                  <a:cubicBezTo>
                    <a:pt x="32" y="7"/>
                    <a:pt x="50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39">
              <a:extLst>
                <a:ext uri="{FF2B5EF4-FFF2-40B4-BE49-F238E27FC236}">
                  <a16:creationId xmlns:a16="http://schemas.microsoft.com/office/drawing/2014/main" id="{8D37FCEA-B163-4478-95CB-5FD96D757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6473" y="3633015"/>
              <a:ext cx="74633" cy="112604"/>
            </a:xfrm>
            <a:custGeom>
              <a:avLst/>
              <a:gdLst>
                <a:gd name="T0" fmla="*/ 114 w 139"/>
                <a:gd name="T1" fmla="*/ 80 h 210"/>
                <a:gd name="T2" fmla="*/ 114 w 139"/>
                <a:gd name="T3" fmla="*/ 0 h 210"/>
                <a:gd name="T4" fmla="*/ 139 w 139"/>
                <a:gd name="T5" fmla="*/ 0 h 210"/>
                <a:gd name="T6" fmla="*/ 139 w 139"/>
                <a:gd name="T7" fmla="*/ 207 h 210"/>
                <a:gd name="T8" fmla="*/ 114 w 139"/>
                <a:gd name="T9" fmla="*/ 207 h 210"/>
                <a:gd name="T10" fmla="*/ 114 w 139"/>
                <a:gd name="T11" fmla="*/ 184 h 210"/>
                <a:gd name="T12" fmla="*/ 93 w 139"/>
                <a:gd name="T13" fmla="*/ 204 h 210"/>
                <a:gd name="T14" fmla="*/ 64 w 139"/>
                <a:gd name="T15" fmla="*/ 210 h 210"/>
                <a:gd name="T16" fmla="*/ 18 w 139"/>
                <a:gd name="T17" fmla="*/ 189 h 210"/>
                <a:gd name="T18" fmla="*/ 0 w 139"/>
                <a:gd name="T19" fmla="*/ 132 h 210"/>
                <a:gd name="T20" fmla="*/ 18 w 139"/>
                <a:gd name="T21" fmla="*/ 76 h 210"/>
                <a:gd name="T22" fmla="*/ 64 w 139"/>
                <a:gd name="T23" fmla="*/ 54 h 210"/>
                <a:gd name="T24" fmla="*/ 93 w 139"/>
                <a:gd name="T25" fmla="*/ 61 h 210"/>
                <a:gd name="T26" fmla="*/ 114 w 139"/>
                <a:gd name="T27" fmla="*/ 80 h 210"/>
                <a:gd name="T28" fmla="*/ 27 w 139"/>
                <a:gd name="T29" fmla="*/ 132 h 210"/>
                <a:gd name="T30" fmla="*/ 38 w 139"/>
                <a:gd name="T31" fmla="*/ 175 h 210"/>
                <a:gd name="T32" fmla="*/ 70 w 139"/>
                <a:gd name="T33" fmla="*/ 190 h 210"/>
                <a:gd name="T34" fmla="*/ 102 w 139"/>
                <a:gd name="T35" fmla="*/ 175 h 210"/>
                <a:gd name="T36" fmla="*/ 114 w 139"/>
                <a:gd name="T37" fmla="*/ 132 h 210"/>
                <a:gd name="T38" fmla="*/ 102 w 139"/>
                <a:gd name="T39" fmla="*/ 90 h 210"/>
                <a:gd name="T40" fmla="*/ 70 w 139"/>
                <a:gd name="T41" fmla="*/ 75 h 210"/>
                <a:gd name="T42" fmla="*/ 38 w 139"/>
                <a:gd name="T43" fmla="*/ 90 h 210"/>
                <a:gd name="T44" fmla="*/ 27 w 139"/>
                <a:gd name="T45" fmla="*/ 13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0">
                  <a:moveTo>
                    <a:pt x="114" y="80"/>
                  </a:moveTo>
                  <a:lnTo>
                    <a:pt x="114" y="0"/>
                  </a:lnTo>
                  <a:lnTo>
                    <a:pt x="139" y="0"/>
                  </a:lnTo>
                  <a:lnTo>
                    <a:pt x="139" y="207"/>
                  </a:lnTo>
                  <a:lnTo>
                    <a:pt x="114" y="207"/>
                  </a:lnTo>
                  <a:lnTo>
                    <a:pt x="114" y="184"/>
                  </a:lnTo>
                  <a:cubicBezTo>
                    <a:pt x="108" y="193"/>
                    <a:pt x="102" y="200"/>
                    <a:pt x="93" y="204"/>
                  </a:cubicBezTo>
                  <a:cubicBezTo>
                    <a:pt x="85" y="208"/>
                    <a:pt x="75" y="210"/>
                    <a:pt x="64" y="210"/>
                  </a:cubicBezTo>
                  <a:cubicBezTo>
                    <a:pt x="45" y="210"/>
                    <a:pt x="30" y="203"/>
                    <a:pt x="18" y="189"/>
                  </a:cubicBezTo>
                  <a:cubicBezTo>
                    <a:pt x="6" y="175"/>
                    <a:pt x="0" y="156"/>
                    <a:pt x="0" y="132"/>
                  </a:cubicBezTo>
                  <a:cubicBezTo>
                    <a:pt x="0" y="109"/>
                    <a:pt x="6" y="90"/>
                    <a:pt x="18" y="76"/>
                  </a:cubicBezTo>
                  <a:cubicBezTo>
                    <a:pt x="30" y="61"/>
                    <a:pt x="45" y="54"/>
                    <a:pt x="64" y="54"/>
                  </a:cubicBezTo>
                  <a:cubicBezTo>
                    <a:pt x="75" y="54"/>
                    <a:pt x="85" y="56"/>
                    <a:pt x="93" y="61"/>
                  </a:cubicBezTo>
                  <a:cubicBezTo>
                    <a:pt x="102" y="65"/>
                    <a:pt x="108" y="72"/>
                    <a:pt x="114" y="80"/>
                  </a:cubicBezTo>
                  <a:close/>
                  <a:moveTo>
                    <a:pt x="27" y="132"/>
                  </a:moveTo>
                  <a:cubicBezTo>
                    <a:pt x="27" y="150"/>
                    <a:pt x="31" y="164"/>
                    <a:pt x="38" y="175"/>
                  </a:cubicBezTo>
                  <a:cubicBezTo>
                    <a:pt x="46" y="185"/>
                    <a:pt x="57" y="190"/>
                    <a:pt x="70" y="190"/>
                  </a:cubicBezTo>
                  <a:cubicBezTo>
                    <a:pt x="84" y="190"/>
                    <a:pt x="94" y="185"/>
                    <a:pt x="102" y="175"/>
                  </a:cubicBezTo>
                  <a:cubicBezTo>
                    <a:pt x="110" y="164"/>
                    <a:pt x="114" y="150"/>
                    <a:pt x="114" y="132"/>
                  </a:cubicBezTo>
                  <a:cubicBezTo>
                    <a:pt x="114" y="114"/>
                    <a:pt x="110" y="100"/>
                    <a:pt x="102" y="90"/>
                  </a:cubicBezTo>
                  <a:cubicBezTo>
                    <a:pt x="94" y="80"/>
                    <a:pt x="84" y="75"/>
                    <a:pt x="70" y="75"/>
                  </a:cubicBezTo>
                  <a:cubicBezTo>
                    <a:pt x="57" y="75"/>
                    <a:pt x="46" y="80"/>
                    <a:pt x="38" y="90"/>
                  </a:cubicBezTo>
                  <a:cubicBezTo>
                    <a:pt x="31" y="100"/>
                    <a:pt x="27" y="114"/>
                    <a:pt x="27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40">
              <a:extLst>
                <a:ext uri="{FF2B5EF4-FFF2-40B4-BE49-F238E27FC236}">
                  <a16:creationId xmlns:a16="http://schemas.microsoft.com/office/drawing/2014/main" id="{F88EB94A-F4EE-4AFC-B358-C0F144D7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437" y="3664440"/>
              <a:ext cx="82489" cy="109985"/>
            </a:xfrm>
            <a:custGeom>
              <a:avLst/>
              <a:gdLst>
                <a:gd name="T0" fmla="*/ 83 w 151"/>
                <a:gd name="T1" fmla="*/ 162 h 205"/>
                <a:gd name="T2" fmla="*/ 62 w 151"/>
                <a:gd name="T3" fmla="*/ 197 h 205"/>
                <a:gd name="T4" fmla="*/ 34 w 151"/>
                <a:gd name="T5" fmla="*/ 205 h 205"/>
                <a:gd name="T6" fmla="*/ 14 w 151"/>
                <a:gd name="T7" fmla="*/ 205 h 205"/>
                <a:gd name="T8" fmla="*/ 14 w 151"/>
                <a:gd name="T9" fmla="*/ 185 h 205"/>
                <a:gd name="T10" fmla="*/ 29 w 151"/>
                <a:gd name="T11" fmla="*/ 185 h 205"/>
                <a:gd name="T12" fmla="*/ 45 w 151"/>
                <a:gd name="T13" fmla="*/ 180 h 205"/>
                <a:gd name="T14" fmla="*/ 58 w 151"/>
                <a:gd name="T15" fmla="*/ 157 h 205"/>
                <a:gd name="T16" fmla="*/ 63 w 151"/>
                <a:gd name="T17" fmla="*/ 146 h 205"/>
                <a:gd name="T18" fmla="*/ 0 w 151"/>
                <a:gd name="T19" fmla="*/ 0 h 205"/>
                <a:gd name="T20" fmla="*/ 27 w 151"/>
                <a:gd name="T21" fmla="*/ 0 h 205"/>
                <a:gd name="T22" fmla="*/ 75 w 151"/>
                <a:gd name="T23" fmla="*/ 116 h 205"/>
                <a:gd name="T24" fmla="*/ 124 w 151"/>
                <a:gd name="T25" fmla="*/ 0 h 205"/>
                <a:gd name="T26" fmla="*/ 151 w 151"/>
                <a:gd name="T27" fmla="*/ 0 h 205"/>
                <a:gd name="T28" fmla="*/ 83 w 151"/>
                <a:gd name="T29" fmla="*/ 16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205">
                  <a:moveTo>
                    <a:pt x="83" y="162"/>
                  </a:moveTo>
                  <a:cubicBezTo>
                    <a:pt x="75" y="180"/>
                    <a:pt x="68" y="192"/>
                    <a:pt x="62" y="197"/>
                  </a:cubicBezTo>
                  <a:cubicBezTo>
                    <a:pt x="55" y="202"/>
                    <a:pt x="46" y="205"/>
                    <a:pt x="34" y="205"/>
                  </a:cubicBezTo>
                  <a:lnTo>
                    <a:pt x="14" y="205"/>
                  </a:lnTo>
                  <a:lnTo>
                    <a:pt x="14" y="185"/>
                  </a:lnTo>
                  <a:lnTo>
                    <a:pt x="29" y="185"/>
                  </a:lnTo>
                  <a:cubicBezTo>
                    <a:pt x="36" y="185"/>
                    <a:pt x="41" y="183"/>
                    <a:pt x="45" y="180"/>
                  </a:cubicBezTo>
                  <a:cubicBezTo>
                    <a:pt x="49" y="177"/>
                    <a:pt x="53" y="169"/>
                    <a:pt x="58" y="157"/>
                  </a:cubicBezTo>
                  <a:lnTo>
                    <a:pt x="63" y="14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75" y="116"/>
                  </a:lnTo>
                  <a:lnTo>
                    <a:pt x="124" y="0"/>
                  </a:lnTo>
                  <a:lnTo>
                    <a:pt x="151" y="0"/>
                  </a:lnTo>
                  <a:lnTo>
                    <a:pt x="83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41">
              <a:extLst>
                <a:ext uri="{FF2B5EF4-FFF2-40B4-BE49-F238E27FC236}">
                  <a16:creationId xmlns:a16="http://schemas.microsoft.com/office/drawing/2014/main" id="{F73D7A37-2F9E-4357-8672-70ECD2E0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227" y="3633015"/>
              <a:ext cx="78561" cy="111294"/>
            </a:xfrm>
            <a:custGeom>
              <a:avLst/>
              <a:gdLst>
                <a:gd name="T0" fmla="*/ 74 w 145"/>
                <a:gd name="T1" fmla="*/ 0 h 207"/>
                <a:gd name="T2" fmla="*/ 145 w 145"/>
                <a:gd name="T3" fmla="*/ 0 h 207"/>
                <a:gd name="T4" fmla="*/ 145 w 145"/>
                <a:gd name="T5" fmla="*/ 207 h 207"/>
                <a:gd name="T6" fmla="*/ 120 w 145"/>
                <a:gd name="T7" fmla="*/ 207 h 207"/>
                <a:gd name="T8" fmla="*/ 120 w 145"/>
                <a:gd name="T9" fmla="*/ 20 h 207"/>
                <a:gd name="T10" fmla="*/ 74 w 145"/>
                <a:gd name="T11" fmla="*/ 20 h 207"/>
                <a:gd name="T12" fmla="*/ 55 w 145"/>
                <a:gd name="T13" fmla="*/ 25 h 207"/>
                <a:gd name="T14" fmla="*/ 50 w 145"/>
                <a:gd name="T15" fmla="*/ 45 h 207"/>
                <a:gd name="T16" fmla="*/ 50 w 145"/>
                <a:gd name="T17" fmla="*/ 58 h 207"/>
                <a:gd name="T18" fmla="*/ 92 w 145"/>
                <a:gd name="T19" fmla="*/ 58 h 207"/>
                <a:gd name="T20" fmla="*/ 92 w 145"/>
                <a:gd name="T21" fmla="*/ 77 h 207"/>
                <a:gd name="T22" fmla="*/ 50 w 145"/>
                <a:gd name="T23" fmla="*/ 77 h 207"/>
                <a:gd name="T24" fmla="*/ 50 w 145"/>
                <a:gd name="T25" fmla="*/ 207 h 207"/>
                <a:gd name="T26" fmla="*/ 24 w 145"/>
                <a:gd name="T27" fmla="*/ 207 h 207"/>
                <a:gd name="T28" fmla="*/ 24 w 145"/>
                <a:gd name="T29" fmla="*/ 77 h 207"/>
                <a:gd name="T30" fmla="*/ 0 w 145"/>
                <a:gd name="T31" fmla="*/ 77 h 207"/>
                <a:gd name="T32" fmla="*/ 0 w 145"/>
                <a:gd name="T33" fmla="*/ 58 h 207"/>
                <a:gd name="T34" fmla="*/ 24 w 145"/>
                <a:gd name="T35" fmla="*/ 58 h 207"/>
                <a:gd name="T36" fmla="*/ 24 w 145"/>
                <a:gd name="T37" fmla="*/ 47 h 207"/>
                <a:gd name="T38" fmla="*/ 36 w 145"/>
                <a:gd name="T39" fmla="*/ 11 h 207"/>
                <a:gd name="T40" fmla="*/ 74 w 145"/>
                <a:gd name="T4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207">
                  <a:moveTo>
                    <a:pt x="74" y="0"/>
                  </a:moveTo>
                  <a:lnTo>
                    <a:pt x="145" y="0"/>
                  </a:lnTo>
                  <a:lnTo>
                    <a:pt x="145" y="207"/>
                  </a:lnTo>
                  <a:lnTo>
                    <a:pt x="120" y="207"/>
                  </a:lnTo>
                  <a:lnTo>
                    <a:pt x="120" y="20"/>
                  </a:lnTo>
                  <a:lnTo>
                    <a:pt x="74" y="20"/>
                  </a:lnTo>
                  <a:cubicBezTo>
                    <a:pt x="65" y="20"/>
                    <a:pt x="59" y="22"/>
                    <a:pt x="55" y="25"/>
                  </a:cubicBezTo>
                  <a:cubicBezTo>
                    <a:pt x="51" y="29"/>
                    <a:pt x="50" y="35"/>
                    <a:pt x="50" y="45"/>
                  </a:cubicBezTo>
                  <a:lnTo>
                    <a:pt x="50" y="58"/>
                  </a:lnTo>
                  <a:lnTo>
                    <a:pt x="92" y="58"/>
                  </a:lnTo>
                  <a:lnTo>
                    <a:pt x="92" y="77"/>
                  </a:lnTo>
                  <a:lnTo>
                    <a:pt x="50" y="77"/>
                  </a:lnTo>
                  <a:lnTo>
                    <a:pt x="50" y="207"/>
                  </a:lnTo>
                  <a:lnTo>
                    <a:pt x="24" y="207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0" y="58"/>
                  </a:lnTo>
                  <a:lnTo>
                    <a:pt x="24" y="58"/>
                  </a:lnTo>
                  <a:lnTo>
                    <a:pt x="24" y="47"/>
                  </a:lnTo>
                  <a:cubicBezTo>
                    <a:pt x="24" y="31"/>
                    <a:pt x="28" y="19"/>
                    <a:pt x="36" y="11"/>
                  </a:cubicBezTo>
                  <a:cubicBezTo>
                    <a:pt x="44" y="4"/>
                    <a:pt x="57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42">
              <a:extLst>
                <a:ext uri="{FF2B5EF4-FFF2-40B4-BE49-F238E27FC236}">
                  <a16:creationId xmlns:a16="http://schemas.microsoft.com/office/drawing/2014/main" id="{9A28760D-A7CC-45D5-896D-4C8AF885B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594" y="3633015"/>
              <a:ext cx="14403" cy="111294"/>
            </a:xfrm>
            <a:custGeom>
              <a:avLst/>
              <a:gdLst>
                <a:gd name="T0" fmla="*/ 0 w 26"/>
                <a:gd name="T1" fmla="*/ 58 h 207"/>
                <a:gd name="T2" fmla="*/ 26 w 26"/>
                <a:gd name="T3" fmla="*/ 58 h 207"/>
                <a:gd name="T4" fmla="*/ 26 w 26"/>
                <a:gd name="T5" fmla="*/ 207 h 207"/>
                <a:gd name="T6" fmla="*/ 0 w 26"/>
                <a:gd name="T7" fmla="*/ 207 h 207"/>
                <a:gd name="T8" fmla="*/ 0 w 26"/>
                <a:gd name="T9" fmla="*/ 58 h 207"/>
                <a:gd name="T10" fmla="*/ 0 w 26"/>
                <a:gd name="T11" fmla="*/ 0 h 207"/>
                <a:gd name="T12" fmla="*/ 26 w 26"/>
                <a:gd name="T13" fmla="*/ 0 h 207"/>
                <a:gd name="T14" fmla="*/ 26 w 26"/>
                <a:gd name="T15" fmla="*/ 31 h 207"/>
                <a:gd name="T16" fmla="*/ 0 w 26"/>
                <a:gd name="T17" fmla="*/ 31 h 207"/>
                <a:gd name="T18" fmla="*/ 0 w 26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7">
                  <a:moveTo>
                    <a:pt x="0" y="58"/>
                  </a:moveTo>
                  <a:lnTo>
                    <a:pt x="26" y="58"/>
                  </a:lnTo>
                  <a:lnTo>
                    <a:pt x="26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43">
              <a:extLst>
                <a:ext uri="{FF2B5EF4-FFF2-40B4-BE49-F238E27FC236}">
                  <a16:creationId xmlns:a16="http://schemas.microsoft.com/office/drawing/2014/main" id="{BDAA6148-0A0F-40FF-9299-962D5387E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327" y="3642180"/>
              <a:ext cx="52374" cy="102129"/>
            </a:xfrm>
            <a:custGeom>
              <a:avLst/>
              <a:gdLst>
                <a:gd name="T0" fmla="*/ 44 w 97"/>
                <a:gd name="T1" fmla="*/ 0 h 191"/>
                <a:gd name="T2" fmla="*/ 44 w 97"/>
                <a:gd name="T3" fmla="*/ 42 h 191"/>
                <a:gd name="T4" fmla="*/ 97 w 97"/>
                <a:gd name="T5" fmla="*/ 42 h 191"/>
                <a:gd name="T6" fmla="*/ 97 w 97"/>
                <a:gd name="T7" fmla="*/ 61 h 191"/>
                <a:gd name="T8" fmla="*/ 44 w 97"/>
                <a:gd name="T9" fmla="*/ 61 h 191"/>
                <a:gd name="T10" fmla="*/ 44 w 97"/>
                <a:gd name="T11" fmla="*/ 142 h 191"/>
                <a:gd name="T12" fmla="*/ 50 w 97"/>
                <a:gd name="T13" fmla="*/ 165 h 191"/>
                <a:gd name="T14" fmla="*/ 71 w 97"/>
                <a:gd name="T15" fmla="*/ 170 h 191"/>
                <a:gd name="T16" fmla="*/ 97 w 97"/>
                <a:gd name="T17" fmla="*/ 170 h 191"/>
                <a:gd name="T18" fmla="*/ 97 w 97"/>
                <a:gd name="T19" fmla="*/ 191 h 191"/>
                <a:gd name="T20" fmla="*/ 71 w 97"/>
                <a:gd name="T21" fmla="*/ 191 h 191"/>
                <a:gd name="T22" fmla="*/ 30 w 97"/>
                <a:gd name="T23" fmla="*/ 180 h 191"/>
                <a:gd name="T24" fmla="*/ 19 w 97"/>
                <a:gd name="T25" fmla="*/ 142 h 191"/>
                <a:gd name="T26" fmla="*/ 19 w 97"/>
                <a:gd name="T27" fmla="*/ 61 h 191"/>
                <a:gd name="T28" fmla="*/ 0 w 97"/>
                <a:gd name="T29" fmla="*/ 61 h 191"/>
                <a:gd name="T30" fmla="*/ 0 w 97"/>
                <a:gd name="T31" fmla="*/ 42 h 191"/>
                <a:gd name="T32" fmla="*/ 19 w 97"/>
                <a:gd name="T33" fmla="*/ 42 h 191"/>
                <a:gd name="T34" fmla="*/ 19 w 97"/>
                <a:gd name="T35" fmla="*/ 0 h 191"/>
                <a:gd name="T36" fmla="*/ 44 w 97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1">
                  <a:moveTo>
                    <a:pt x="44" y="0"/>
                  </a:moveTo>
                  <a:lnTo>
                    <a:pt x="44" y="42"/>
                  </a:lnTo>
                  <a:lnTo>
                    <a:pt x="97" y="42"/>
                  </a:lnTo>
                  <a:lnTo>
                    <a:pt x="97" y="61"/>
                  </a:lnTo>
                  <a:lnTo>
                    <a:pt x="44" y="61"/>
                  </a:lnTo>
                  <a:lnTo>
                    <a:pt x="44" y="142"/>
                  </a:lnTo>
                  <a:cubicBezTo>
                    <a:pt x="44" y="154"/>
                    <a:pt x="46" y="161"/>
                    <a:pt x="50" y="165"/>
                  </a:cubicBezTo>
                  <a:cubicBezTo>
                    <a:pt x="53" y="168"/>
                    <a:pt x="60" y="170"/>
                    <a:pt x="71" y="170"/>
                  </a:cubicBezTo>
                  <a:lnTo>
                    <a:pt x="97" y="170"/>
                  </a:lnTo>
                  <a:lnTo>
                    <a:pt x="97" y="191"/>
                  </a:lnTo>
                  <a:lnTo>
                    <a:pt x="71" y="191"/>
                  </a:lnTo>
                  <a:cubicBezTo>
                    <a:pt x="51" y="191"/>
                    <a:pt x="37" y="187"/>
                    <a:pt x="30" y="180"/>
                  </a:cubicBezTo>
                  <a:cubicBezTo>
                    <a:pt x="22" y="173"/>
                    <a:pt x="19" y="160"/>
                    <a:pt x="19" y="142"/>
                  </a:cubicBezTo>
                  <a:lnTo>
                    <a:pt x="19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44">
              <a:extLst>
                <a:ext uri="{FF2B5EF4-FFF2-40B4-BE49-F238E27FC236}">
                  <a16:creationId xmlns:a16="http://schemas.microsoft.com/office/drawing/2014/main" id="{F64B7BA9-CB0D-47DC-9A80-F9530F4CC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414" y="3633015"/>
              <a:ext cx="34043" cy="129625"/>
            </a:xfrm>
            <a:custGeom>
              <a:avLst/>
              <a:gdLst>
                <a:gd name="T0" fmla="*/ 0 w 63"/>
                <a:gd name="T1" fmla="*/ 0 h 242"/>
                <a:gd name="T2" fmla="*/ 22 w 63"/>
                <a:gd name="T3" fmla="*/ 0 h 242"/>
                <a:gd name="T4" fmla="*/ 53 w 63"/>
                <a:gd name="T5" fmla="*/ 61 h 242"/>
                <a:gd name="T6" fmla="*/ 63 w 63"/>
                <a:gd name="T7" fmla="*/ 121 h 242"/>
                <a:gd name="T8" fmla="*/ 53 w 63"/>
                <a:gd name="T9" fmla="*/ 181 h 242"/>
                <a:gd name="T10" fmla="*/ 22 w 63"/>
                <a:gd name="T11" fmla="*/ 242 h 242"/>
                <a:gd name="T12" fmla="*/ 0 w 63"/>
                <a:gd name="T13" fmla="*/ 242 h 242"/>
                <a:gd name="T14" fmla="*/ 27 w 63"/>
                <a:gd name="T15" fmla="*/ 182 h 242"/>
                <a:gd name="T16" fmla="*/ 36 w 63"/>
                <a:gd name="T17" fmla="*/ 121 h 242"/>
                <a:gd name="T18" fmla="*/ 27 w 63"/>
                <a:gd name="T19" fmla="*/ 61 h 242"/>
                <a:gd name="T20" fmla="*/ 0 w 63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42">
                  <a:moveTo>
                    <a:pt x="0" y="0"/>
                  </a:moveTo>
                  <a:lnTo>
                    <a:pt x="22" y="0"/>
                  </a:lnTo>
                  <a:cubicBezTo>
                    <a:pt x="36" y="21"/>
                    <a:pt x="46" y="41"/>
                    <a:pt x="53" y="61"/>
                  </a:cubicBezTo>
                  <a:cubicBezTo>
                    <a:pt x="60" y="82"/>
                    <a:pt x="63" y="101"/>
                    <a:pt x="63" y="121"/>
                  </a:cubicBezTo>
                  <a:cubicBezTo>
                    <a:pt x="63" y="141"/>
                    <a:pt x="60" y="161"/>
                    <a:pt x="53" y="181"/>
                  </a:cubicBezTo>
                  <a:cubicBezTo>
                    <a:pt x="46" y="201"/>
                    <a:pt x="36" y="222"/>
                    <a:pt x="22" y="242"/>
                  </a:cubicBezTo>
                  <a:lnTo>
                    <a:pt x="0" y="242"/>
                  </a:lnTo>
                  <a:cubicBezTo>
                    <a:pt x="12" y="222"/>
                    <a:pt x="21" y="202"/>
                    <a:pt x="27" y="182"/>
                  </a:cubicBezTo>
                  <a:cubicBezTo>
                    <a:pt x="33" y="162"/>
                    <a:pt x="36" y="142"/>
                    <a:pt x="36" y="121"/>
                  </a:cubicBezTo>
                  <a:cubicBezTo>
                    <a:pt x="36" y="101"/>
                    <a:pt x="33" y="80"/>
                    <a:pt x="27" y="61"/>
                  </a:cubicBezTo>
                  <a:cubicBezTo>
                    <a:pt x="21" y="41"/>
                    <a:pt x="12" y="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Rectangle 145">
              <a:extLst>
                <a:ext uri="{FF2B5EF4-FFF2-40B4-BE49-F238E27FC236}">
                  <a16:creationId xmlns:a16="http://schemas.microsoft.com/office/drawing/2014/main" id="{A3ED2AB4-71EB-4533-AD11-3A4F2F36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239" y="2956084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46">
              <a:extLst>
                <a:ext uri="{FF2B5EF4-FFF2-40B4-BE49-F238E27FC236}">
                  <a16:creationId xmlns:a16="http://schemas.microsoft.com/office/drawing/2014/main" id="{9FE628F8-625C-4040-B4A9-BFA4458CC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0842" y="3047738"/>
              <a:ext cx="74633" cy="100820"/>
            </a:xfrm>
            <a:custGeom>
              <a:avLst/>
              <a:gdLst>
                <a:gd name="T0" fmla="*/ 26 w 139"/>
                <a:gd name="T1" fmla="*/ 98 h 188"/>
                <a:gd name="T2" fmla="*/ 26 w 139"/>
                <a:gd name="T3" fmla="*/ 168 h 188"/>
                <a:gd name="T4" fmla="*/ 69 w 139"/>
                <a:gd name="T5" fmla="*/ 168 h 188"/>
                <a:gd name="T6" fmla="*/ 100 w 139"/>
                <a:gd name="T7" fmla="*/ 159 h 188"/>
                <a:gd name="T8" fmla="*/ 111 w 139"/>
                <a:gd name="T9" fmla="*/ 133 h 188"/>
                <a:gd name="T10" fmla="*/ 100 w 139"/>
                <a:gd name="T11" fmla="*/ 107 h 188"/>
                <a:gd name="T12" fmla="*/ 69 w 139"/>
                <a:gd name="T13" fmla="*/ 98 h 188"/>
                <a:gd name="T14" fmla="*/ 26 w 139"/>
                <a:gd name="T15" fmla="*/ 98 h 188"/>
                <a:gd name="T16" fmla="*/ 26 w 139"/>
                <a:gd name="T17" fmla="*/ 21 h 188"/>
                <a:gd name="T18" fmla="*/ 26 w 139"/>
                <a:gd name="T19" fmla="*/ 78 h 188"/>
                <a:gd name="T20" fmla="*/ 66 w 139"/>
                <a:gd name="T21" fmla="*/ 78 h 188"/>
                <a:gd name="T22" fmla="*/ 94 w 139"/>
                <a:gd name="T23" fmla="*/ 71 h 188"/>
                <a:gd name="T24" fmla="*/ 104 w 139"/>
                <a:gd name="T25" fmla="*/ 49 h 188"/>
                <a:gd name="T26" fmla="*/ 94 w 139"/>
                <a:gd name="T27" fmla="*/ 28 h 188"/>
                <a:gd name="T28" fmla="*/ 66 w 139"/>
                <a:gd name="T29" fmla="*/ 21 h 188"/>
                <a:gd name="T30" fmla="*/ 26 w 139"/>
                <a:gd name="T31" fmla="*/ 21 h 188"/>
                <a:gd name="T32" fmla="*/ 0 w 139"/>
                <a:gd name="T33" fmla="*/ 0 h 188"/>
                <a:gd name="T34" fmla="*/ 67 w 139"/>
                <a:gd name="T35" fmla="*/ 0 h 188"/>
                <a:gd name="T36" fmla="*/ 114 w 139"/>
                <a:gd name="T37" fmla="*/ 12 h 188"/>
                <a:gd name="T38" fmla="*/ 131 w 139"/>
                <a:gd name="T39" fmla="*/ 47 h 188"/>
                <a:gd name="T40" fmla="*/ 122 w 139"/>
                <a:gd name="T41" fmla="*/ 74 h 188"/>
                <a:gd name="T42" fmla="*/ 98 w 139"/>
                <a:gd name="T43" fmla="*/ 87 h 188"/>
                <a:gd name="T44" fmla="*/ 128 w 139"/>
                <a:gd name="T45" fmla="*/ 104 h 188"/>
                <a:gd name="T46" fmla="*/ 139 w 139"/>
                <a:gd name="T47" fmla="*/ 136 h 188"/>
                <a:gd name="T48" fmla="*/ 121 w 139"/>
                <a:gd name="T49" fmla="*/ 175 h 188"/>
                <a:gd name="T50" fmla="*/ 70 w 139"/>
                <a:gd name="T51" fmla="*/ 188 h 188"/>
                <a:gd name="T52" fmla="*/ 0 w 139"/>
                <a:gd name="T53" fmla="*/ 188 h 188"/>
                <a:gd name="T54" fmla="*/ 0 w 139"/>
                <a:gd name="T5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188">
                  <a:moveTo>
                    <a:pt x="26" y="98"/>
                  </a:moveTo>
                  <a:lnTo>
                    <a:pt x="26" y="168"/>
                  </a:lnTo>
                  <a:lnTo>
                    <a:pt x="69" y="168"/>
                  </a:lnTo>
                  <a:cubicBezTo>
                    <a:pt x="83" y="168"/>
                    <a:pt x="94" y="165"/>
                    <a:pt x="100" y="159"/>
                  </a:cubicBezTo>
                  <a:cubicBezTo>
                    <a:pt x="107" y="153"/>
                    <a:pt x="111" y="145"/>
                    <a:pt x="111" y="133"/>
                  </a:cubicBezTo>
                  <a:cubicBezTo>
                    <a:pt x="111" y="121"/>
                    <a:pt x="107" y="112"/>
                    <a:pt x="100" y="107"/>
                  </a:cubicBezTo>
                  <a:cubicBezTo>
                    <a:pt x="94" y="101"/>
                    <a:pt x="83" y="98"/>
                    <a:pt x="69" y="98"/>
                  </a:cubicBezTo>
                  <a:lnTo>
                    <a:pt x="26" y="98"/>
                  </a:lnTo>
                  <a:close/>
                  <a:moveTo>
                    <a:pt x="26" y="21"/>
                  </a:moveTo>
                  <a:lnTo>
                    <a:pt x="26" y="78"/>
                  </a:lnTo>
                  <a:lnTo>
                    <a:pt x="66" y="78"/>
                  </a:lnTo>
                  <a:cubicBezTo>
                    <a:pt x="78" y="78"/>
                    <a:pt x="88" y="75"/>
                    <a:pt x="94" y="71"/>
                  </a:cubicBezTo>
                  <a:cubicBezTo>
                    <a:pt x="101" y="66"/>
                    <a:pt x="104" y="59"/>
                    <a:pt x="104" y="49"/>
                  </a:cubicBezTo>
                  <a:cubicBezTo>
                    <a:pt x="104" y="40"/>
                    <a:pt x="101" y="33"/>
                    <a:pt x="94" y="28"/>
                  </a:cubicBezTo>
                  <a:cubicBezTo>
                    <a:pt x="88" y="23"/>
                    <a:pt x="78" y="21"/>
                    <a:pt x="66" y="21"/>
                  </a:cubicBezTo>
                  <a:lnTo>
                    <a:pt x="26" y="21"/>
                  </a:lnTo>
                  <a:close/>
                  <a:moveTo>
                    <a:pt x="0" y="0"/>
                  </a:moveTo>
                  <a:lnTo>
                    <a:pt x="67" y="0"/>
                  </a:lnTo>
                  <a:cubicBezTo>
                    <a:pt x="88" y="0"/>
                    <a:pt x="103" y="4"/>
                    <a:pt x="114" y="12"/>
                  </a:cubicBezTo>
                  <a:cubicBezTo>
                    <a:pt x="125" y="20"/>
                    <a:pt x="131" y="32"/>
                    <a:pt x="131" y="47"/>
                  </a:cubicBezTo>
                  <a:cubicBezTo>
                    <a:pt x="131" y="58"/>
                    <a:pt x="128" y="67"/>
                    <a:pt x="122" y="74"/>
                  </a:cubicBezTo>
                  <a:cubicBezTo>
                    <a:pt x="117" y="81"/>
                    <a:pt x="108" y="85"/>
                    <a:pt x="98" y="87"/>
                  </a:cubicBezTo>
                  <a:cubicBezTo>
                    <a:pt x="111" y="90"/>
                    <a:pt x="121" y="95"/>
                    <a:pt x="128" y="104"/>
                  </a:cubicBezTo>
                  <a:cubicBezTo>
                    <a:pt x="135" y="112"/>
                    <a:pt x="139" y="123"/>
                    <a:pt x="139" y="136"/>
                  </a:cubicBezTo>
                  <a:cubicBezTo>
                    <a:pt x="139" y="153"/>
                    <a:pt x="133" y="166"/>
                    <a:pt x="121" y="175"/>
                  </a:cubicBezTo>
                  <a:cubicBezTo>
                    <a:pt x="109" y="184"/>
                    <a:pt x="92" y="188"/>
                    <a:pt x="70" y="188"/>
                  </a:cubicBezTo>
                  <a:lnTo>
                    <a:pt x="0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47">
              <a:extLst>
                <a:ext uri="{FF2B5EF4-FFF2-40B4-BE49-F238E27FC236}">
                  <a16:creationId xmlns:a16="http://schemas.microsoft.com/office/drawing/2014/main" id="{4CC90FE9-DBF3-418F-92BC-C9E53024D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950" y="3047738"/>
              <a:ext cx="133553" cy="100820"/>
            </a:xfrm>
            <a:custGeom>
              <a:avLst/>
              <a:gdLst>
                <a:gd name="T0" fmla="*/ 0 w 102"/>
                <a:gd name="T1" fmla="*/ 0 h 77"/>
                <a:gd name="T2" fmla="*/ 11 w 102"/>
                <a:gd name="T3" fmla="*/ 0 h 77"/>
                <a:gd name="T4" fmla="*/ 28 w 102"/>
                <a:gd name="T5" fmla="*/ 65 h 77"/>
                <a:gd name="T6" fmla="*/ 44 w 102"/>
                <a:gd name="T7" fmla="*/ 0 h 77"/>
                <a:gd name="T8" fmla="*/ 57 w 102"/>
                <a:gd name="T9" fmla="*/ 0 h 77"/>
                <a:gd name="T10" fmla="*/ 74 w 102"/>
                <a:gd name="T11" fmla="*/ 65 h 77"/>
                <a:gd name="T12" fmla="*/ 91 w 102"/>
                <a:gd name="T13" fmla="*/ 0 h 77"/>
                <a:gd name="T14" fmla="*/ 102 w 102"/>
                <a:gd name="T15" fmla="*/ 0 h 77"/>
                <a:gd name="T16" fmla="*/ 81 w 102"/>
                <a:gd name="T17" fmla="*/ 77 h 77"/>
                <a:gd name="T18" fmla="*/ 68 w 102"/>
                <a:gd name="T19" fmla="*/ 77 h 77"/>
                <a:gd name="T20" fmla="*/ 51 w 102"/>
                <a:gd name="T21" fmla="*/ 10 h 77"/>
                <a:gd name="T22" fmla="*/ 34 w 102"/>
                <a:gd name="T23" fmla="*/ 77 h 77"/>
                <a:gd name="T24" fmla="*/ 20 w 102"/>
                <a:gd name="T25" fmla="*/ 77 h 77"/>
                <a:gd name="T26" fmla="*/ 0 w 102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77">
                  <a:moveTo>
                    <a:pt x="0" y="0"/>
                  </a:moveTo>
                  <a:lnTo>
                    <a:pt x="11" y="0"/>
                  </a:lnTo>
                  <a:lnTo>
                    <a:pt x="28" y="65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4" y="65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81" y="77"/>
                  </a:lnTo>
                  <a:lnTo>
                    <a:pt x="68" y="77"/>
                  </a:lnTo>
                  <a:lnTo>
                    <a:pt x="51" y="10"/>
                  </a:lnTo>
                  <a:lnTo>
                    <a:pt x="34" y="77"/>
                  </a:lnTo>
                  <a:lnTo>
                    <a:pt x="2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Rectangle 148">
              <a:extLst>
                <a:ext uri="{FF2B5EF4-FFF2-40B4-BE49-F238E27FC236}">
                  <a16:creationId xmlns:a16="http://schemas.microsoft.com/office/drawing/2014/main" id="{790086C8-6CF5-468F-94FE-9CDF4207C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107" y="2956084"/>
              <a:ext cx="450415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49">
              <a:extLst>
                <a:ext uri="{FF2B5EF4-FFF2-40B4-BE49-F238E27FC236}">
                  <a16:creationId xmlns:a16="http://schemas.microsoft.com/office/drawing/2014/main" id="{0DE08416-553E-4A0F-B9D4-F188AED7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85" y="3047739"/>
              <a:ext cx="74633" cy="106057"/>
            </a:xfrm>
            <a:custGeom>
              <a:avLst/>
              <a:gdLst>
                <a:gd name="T0" fmla="*/ 127 w 138"/>
                <a:gd name="T1" fmla="*/ 10 h 196"/>
                <a:gd name="T2" fmla="*/ 127 w 138"/>
                <a:gd name="T3" fmla="*/ 34 h 196"/>
                <a:gd name="T4" fmla="*/ 98 w 138"/>
                <a:gd name="T5" fmla="*/ 24 h 196"/>
                <a:gd name="T6" fmla="*/ 72 w 138"/>
                <a:gd name="T7" fmla="*/ 21 h 196"/>
                <a:gd name="T8" fmla="*/ 39 w 138"/>
                <a:gd name="T9" fmla="*/ 29 h 196"/>
                <a:gd name="T10" fmla="*/ 27 w 138"/>
                <a:gd name="T11" fmla="*/ 52 h 196"/>
                <a:gd name="T12" fmla="*/ 35 w 138"/>
                <a:gd name="T13" fmla="*/ 71 h 196"/>
                <a:gd name="T14" fmla="*/ 65 w 138"/>
                <a:gd name="T15" fmla="*/ 81 h 196"/>
                <a:gd name="T16" fmla="*/ 81 w 138"/>
                <a:gd name="T17" fmla="*/ 84 h 196"/>
                <a:gd name="T18" fmla="*/ 124 w 138"/>
                <a:gd name="T19" fmla="*/ 103 h 196"/>
                <a:gd name="T20" fmla="*/ 138 w 138"/>
                <a:gd name="T21" fmla="*/ 140 h 196"/>
                <a:gd name="T22" fmla="*/ 119 w 138"/>
                <a:gd name="T23" fmla="*/ 181 h 196"/>
                <a:gd name="T24" fmla="*/ 63 w 138"/>
                <a:gd name="T25" fmla="*/ 196 h 196"/>
                <a:gd name="T26" fmla="*/ 34 w 138"/>
                <a:gd name="T27" fmla="*/ 193 h 196"/>
                <a:gd name="T28" fmla="*/ 1 w 138"/>
                <a:gd name="T29" fmla="*/ 184 h 196"/>
                <a:gd name="T30" fmla="*/ 1 w 138"/>
                <a:gd name="T31" fmla="*/ 157 h 196"/>
                <a:gd name="T32" fmla="*/ 33 w 138"/>
                <a:gd name="T33" fmla="*/ 170 h 196"/>
                <a:gd name="T34" fmla="*/ 63 w 138"/>
                <a:gd name="T35" fmla="*/ 175 h 196"/>
                <a:gd name="T36" fmla="*/ 98 w 138"/>
                <a:gd name="T37" fmla="*/ 166 h 196"/>
                <a:gd name="T38" fmla="*/ 111 w 138"/>
                <a:gd name="T39" fmla="*/ 142 h 196"/>
                <a:gd name="T40" fmla="*/ 102 w 138"/>
                <a:gd name="T41" fmla="*/ 120 h 196"/>
                <a:gd name="T42" fmla="*/ 73 w 138"/>
                <a:gd name="T43" fmla="*/ 108 h 196"/>
                <a:gd name="T44" fmla="*/ 57 w 138"/>
                <a:gd name="T45" fmla="*/ 105 h 196"/>
                <a:gd name="T46" fmla="*/ 14 w 138"/>
                <a:gd name="T47" fmla="*/ 87 h 196"/>
                <a:gd name="T48" fmla="*/ 0 w 138"/>
                <a:gd name="T49" fmla="*/ 54 h 196"/>
                <a:gd name="T50" fmla="*/ 19 w 138"/>
                <a:gd name="T51" fmla="*/ 14 h 196"/>
                <a:gd name="T52" fmla="*/ 69 w 138"/>
                <a:gd name="T53" fmla="*/ 0 h 196"/>
                <a:gd name="T54" fmla="*/ 97 w 138"/>
                <a:gd name="T55" fmla="*/ 2 h 196"/>
                <a:gd name="T56" fmla="*/ 127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7" y="10"/>
                  </a:moveTo>
                  <a:lnTo>
                    <a:pt x="127" y="34"/>
                  </a:lnTo>
                  <a:cubicBezTo>
                    <a:pt x="117" y="30"/>
                    <a:pt x="107" y="26"/>
                    <a:pt x="98" y="24"/>
                  </a:cubicBezTo>
                  <a:cubicBezTo>
                    <a:pt x="89" y="22"/>
                    <a:pt x="81" y="21"/>
                    <a:pt x="72" y="21"/>
                  </a:cubicBezTo>
                  <a:cubicBezTo>
                    <a:pt x="58" y="21"/>
                    <a:pt x="47" y="23"/>
                    <a:pt x="39" y="29"/>
                  </a:cubicBezTo>
                  <a:cubicBezTo>
                    <a:pt x="31" y="34"/>
                    <a:pt x="27" y="42"/>
                    <a:pt x="27" y="52"/>
                  </a:cubicBezTo>
                  <a:cubicBezTo>
                    <a:pt x="27" y="60"/>
                    <a:pt x="30" y="66"/>
                    <a:pt x="35" y="71"/>
                  </a:cubicBezTo>
                  <a:cubicBezTo>
                    <a:pt x="40" y="75"/>
                    <a:pt x="50" y="78"/>
                    <a:pt x="65" y="81"/>
                  </a:cubicBezTo>
                  <a:lnTo>
                    <a:pt x="81" y="84"/>
                  </a:lnTo>
                  <a:cubicBezTo>
                    <a:pt x="100" y="88"/>
                    <a:pt x="115" y="94"/>
                    <a:pt x="124" y="103"/>
                  </a:cubicBezTo>
                  <a:cubicBezTo>
                    <a:pt x="134" y="112"/>
                    <a:pt x="138" y="125"/>
                    <a:pt x="138" y="140"/>
                  </a:cubicBezTo>
                  <a:cubicBezTo>
                    <a:pt x="138" y="158"/>
                    <a:pt x="132" y="172"/>
                    <a:pt x="119" y="181"/>
                  </a:cubicBezTo>
                  <a:cubicBezTo>
                    <a:pt x="107" y="191"/>
                    <a:pt x="88" y="196"/>
                    <a:pt x="63" y="196"/>
                  </a:cubicBezTo>
                  <a:cubicBezTo>
                    <a:pt x="54" y="196"/>
                    <a:pt x="44" y="195"/>
                    <a:pt x="34" y="193"/>
                  </a:cubicBezTo>
                  <a:cubicBezTo>
                    <a:pt x="23" y="190"/>
                    <a:pt x="12" y="188"/>
                    <a:pt x="1" y="184"/>
                  </a:cubicBezTo>
                  <a:lnTo>
                    <a:pt x="1" y="157"/>
                  </a:lnTo>
                  <a:cubicBezTo>
                    <a:pt x="12" y="163"/>
                    <a:pt x="23" y="167"/>
                    <a:pt x="33" y="170"/>
                  </a:cubicBezTo>
                  <a:cubicBezTo>
                    <a:pt x="43" y="173"/>
                    <a:pt x="53" y="175"/>
                    <a:pt x="63" y="175"/>
                  </a:cubicBezTo>
                  <a:cubicBezTo>
                    <a:pt x="78" y="175"/>
                    <a:pt x="90" y="172"/>
                    <a:pt x="98" y="166"/>
                  </a:cubicBezTo>
                  <a:cubicBezTo>
                    <a:pt x="107" y="161"/>
                    <a:pt x="111" y="152"/>
                    <a:pt x="111" y="142"/>
                  </a:cubicBezTo>
                  <a:cubicBezTo>
                    <a:pt x="111" y="132"/>
                    <a:pt x="108" y="125"/>
                    <a:pt x="102" y="120"/>
                  </a:cubicBezTo>
                  <a:cubicBezTo>
                    <a:pt x="96" y="115"/>
                    <a:pt x="86" y="111"/>
                    <a:pt x="73" y="108"/>
                  </a:cubicBezTo>
                  <a:lnTo>
                    <a:pt x="57" y="105"/>
                  </a:lnTo>
                  <a:cubicBezTo>
                    <a:pt x="37" y="101"/>
                    <a:pt x="23" y="96"/>
                    <a:pt x="14" y="87"/>
                  </a:cubicBezTo>
                  <a:cubicBezTo>
                    <a:pt x="5" y="79"/>
                    <a:pt x="0" y="68"/>
                    <a:pt x="0" y="54"/>
                  </a:cubicBezTo>
                  <a:cubicBezTo>
                    <a:pt x="0" y="37"/>
                    <a:pt x="6" y="24"/>
                    <a:pt x="19" y="14"/>
                  </a:cubicBezTo>
                  <a:cubicBezTo>
                    <a:pt x="31" y="5"/>
                    <a:pt x="48" y="0"/>
                    <a:pt x="69" y="0"/>
                  </a:cubicBezTo>
                  <a:cubicBezTo>
                    <a:pt x="78" y="0"/>
                    <a:pt x="88" y="1"/>
                    <a:pt x="97" y="2"/>
                  </a:cubicBezTo>
                  <a:cubicBezTo>
                    <a:pt x="107" y="4"/>
                    <a:pt x="117" y="6"/>
                    <a:pt x="12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50">
              <a:extLst>
                <a:ext uri="{FF2B5EF4-FFF2-40B4-BE49-F238E27FC236}">
                  <a16:creationId xmlns:a16="http://schemas.microsoft.com/office/drawing/2014/main" id="{9F9E5958-3DE5-4D27-A46F-7F77243F1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1602" y="3049047"/>
              <a:ext cx="96892" cy="102129"/>
            </a:xfrm>
            <a:custGeom>
              <a:avLst/>
              <a:gdLst>
                <a:gd name="T0" fmla="*/ 90 w 180"/>
                <a:gd name="T1" fmla="*/ 25 h 189"/>
                <a:gd name="T2" fmla="*/ 54 w 180"/>
                <a:gd name="T3" fmla="*/ 119 h 189"/>
                <a:gd name="T4" fmla="*/ 126 w 180"/>
                <a:gd name="T5" fmla="*/ 119 h 189"/>
                <a:gd name="T6" fmla="*/ 90 w 180"/>
                <a:gd name="T7" fmla="*/ 25 h 189"/>
                <a:gd name="T8" fmla="*/ 75 w 180"/>
                <a:gd name="T9" fmla="*/ 0 h 189"/>
                <a:gd name="T10" fmla="*/ 105 w 180"/>
                <a:gd name="T11" fmla="*/ 0 h 189"/>
                <a:gd name="T12" fmla="*/ 180 w 180"/>
                <a:gd name="T13" fmla="*/ 189 h 189"/>
                <a:gd name="T14" fmla="*/ 152 w 180"/>
                <a:gd name="T15" fmla="*/ 189 h 189"/>
                <a:gd name="T16" fmla="*/ 134 w 180"/>
                <a:gd name="T17" fmla="*/ 141 h 189"/>
                <a:gd name="T18" fmla="*/ 46 w 180"/>
                <a:gd name="T19" fmla="*/ 141 h 189"/>
                <a:gd name="T20" fmla="*/ 28 w 180"/>
                <a:gd name="T21" fmla="*/ 189 h 189"/>
                <a:gd name="T22" fmla="*/ 0 w 180"/>
                <a:gd name="T23" fmla="*/ 189 h 189"/>
                <a:gd name="T24" fmla="*/ 75 w 180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9">
                  <a:moveTo>
                    <a:pt x="90" y="25"/>
                  </a:moveTo>
                  <a:lnTo>
                    <a:pt x="54" y="119"/>
                  </a:lnTo>
                  <a:lnTo>
                    <a:pt x="126" y="119"/>
                  </a:lnTo>
                  <a:lnTo>
                    <a:pt x="90" y="25"/>
                  </a:lnTo>
                  <a:close/>
                  <a:moveTo>
                    <a:pt x="75" y="0"/>
                  </a:moveTo>
                  <a:lnTo>
                    <a:pt x="105" y="0"/>
                  </a:lnTo>
                  <a:lnTo>
                    <a:pt x="180" y="189"/>
                  </a:lnTo>
                  <a:lnTo>
                    <a:pt x="152" y="189"/>
                  </a:lnTo>
                  <a:lnTo>
                    <a:pt x="134" y="141"/>
                  </a:lnTo>
                  <a:lnTo>
                    <a:pt x="46" y="141"/>
                  </a:lnTo>
                  <a:lnTo>
                    <a:pt x="28" y="189"/>
                  </a:lnTo>
                  <a:lnTo>
                    <a:pt x="0" y="1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Rectangle 151">
              <a:extLst>
                <a:ext uri="{FF2B5EF4-FFF2-40B4-BE49-F238E27FC236}">
                  <a16:creationId xmlns:a16="http://schemas.microsoft.com/office/drawing/2014/main" id="{8D9EE8F0-911A-4714-A756-BF724CAE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903" y="2956084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52">
              <a:extLst>
                <a:ext uri="{FF2B5EF4-FFF2-40B4-BE49-F238E27FC236}">
                  <a16:creationId xmlns:a16="http://schemas.microsoft.com/office/drawing/2014/main" id="{794AFD54-5643-43CD-8BFD-92CE0448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405" y="3047739"/>
              <a:ext cx="74633" cy="106057"/>
            </a:xfrm>
            <a:custGeom>
              <a:avLst/>
              <a:gdLst>
                <a:gd name="T0" fmla="*/ 126 w 138"/>
                <a:gd name="T1" fmla="*/ 10 h 196"/>
                <a:gd name="T2" fmla="*/ 126 w 138"/>
                <a:gd name="T3" fmla="*/ 34 h 196"/>
                <a:gd name="T4" fmla="*/ 98 w 138"/>
                <a:gd name="T5" fmla="*/ 24 h 196"/>
                <a:gd name="T6" fmla="*/ 72 w 138"/>
                <a:gd name="T7" fmla="*/ 21 h 196"/>
                <a:gd name="T8" fmla="*/ 38 w 138"/>
                <a:gd name="T9" fmla="*/ 29 h 196"/>
                <a:gd name="T10" fmla="*/ 27 w 138"/>
                <a:gd name="T11" fmla="*/ 52 h 196"/>
                <a:gd name="T12" fmla="*/ 34 w 138"/>
                <a:gd name="T13" fmla="*/ 71 h 196"/>
                <a:gd name="T14" fmla="*/ 64 w 138"/>
                <a:gd name="T15" fmla="*/ 81 h 196"/>
                <a:gd name="T16" fmla="*/ 80 w 138"/>
                <a:gd name="T17" fmla="*/ 84 h 196"/>
                <a:gd name="T18" fmla="*/ 124 w 138"/>
                <a:gd name="T19" fmla="*/ 103 h 196"/>
                <a:gd name="T20" fmla="*/ 138 w 138"/>
                <a:gd name="T21" fmla="*/ 140 h 196"/>
                <a:gd name="T22" fmla="*/ 119 w 138"/>
                <a:gd name="T23" fmla="*/ 181 h 196"/>
                <a:gd name="T24" fmla="*/ 63 w 138"/>
                <a:gd name="T25" fmla="*/ 196 h 196"/>
                <a:gd name="T26" fmla="*/ 33 w 138"/>
                <a:gd name="T27" fmla="*/ 193 h 196"/>
                <a:gd name="T28" fmla="*/ 1 w 138"/>
                <a:gd name="T29" fmla="*/ 184 h 196"/>
                <a:gd name="T30" fmla="*/ 1 w 138"/>
                <a:gd name="T31" fmla="*/ 157 h 196"/>
                <a:gd name="T32" fmla="*/ 32 w 138"/>
                <a:gd name="T33" fmla="*/ 170 h 196"/>
                <a:gd name="T34" fmla="*/ 63 w 138"/>
                <a:gd name="T35" fmla="*/ 175 h 196"/>
                <a:gd name="T36" fmla="*/ 98 w 138"/>
                <a:gd name="T37" fmla="*/ 166 h 196"/>
                <a:gd name="T38" fmla="*/ 110 w 138"/>
                <a:gd name="T39" fmla="*/ 142 h 196"/>
                <a:gd name="T40" fmla="*/ 101 w 138"/>
                <a:gd name="T41" fmla="*/ 120 h 196"/>
                <a:gd name="T42" fmla="*/ 72 w 138"/>
                <a:gd name="T43" fmla="*/ 108 h 196"/>
                <a:gd name="T44" fmla="*/ 56 w 138"/>
                <a:gd name="T45" fmla="*/ 105 h 196"/>
                <a:gd name="T46" fmla="*/ 13 w 138"/>
                <a:gd name="T47" fmla="*/ 87 h 196"/>
                <a:gd name="T48" fmla="*/ 0 w 138"/>
                <a:gd name="T49" fmla="*/ 54 h 196"/>
                <a:gd name="T50" fmla="*/ 18 w 138"/>
                <a:gd name="T51" fmla="*/ 14 h 196"/>
                <a:gd name="T52" fmla="*/ 69 w 138"/>
                <a:gd name="T53" fmla="*/ 0 h 196"/>
                <a:gd name="T54" fmla="*/ 97 w 138"/>
                <a:gd name="T55" fmla="*/ 2 h 196"/>
                <a:gd name="T56" fmla="*/ 126 w 138"/>
                <a:gd name="T57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96">
                  <a:moveTo>
                    <a:pt x="126" y="10"/>
                  </a:moveTo>
                  <a:lnTo>
                    <a:pt x="126" y="34"/>
                  </a:lnTo>
                  <a:cubicBezTo>
                    <a:pt x="116" y="30"/>
                    <a:pt x="107" y="26"/>
                    <a:pt x="98" y="24"/>
                  </a:cubicBezTo>
                  <a:cubicBezTo>
                    <a:pt x="89" y="22"/>
                    <a:pt x="80" y="21"/>
                    <a:pt x="72" y="21"/>
                  </a:cubicBezTo>
                  <a:cubicBezTo>
                    <a:pt x="57" y="21"/>
                    <a:pt x="46" y="23"/>
                    <a:pt x="38" y="29"/>
                  </a:cubicBezTo>
                  <a:cubicBezTo>
                    <a:pt x="30" y="34"/>
                    <a:pt x="27" y="42"/>
                    <a:pt x="27" y="52"/>
                  </a:cubicBezTo>
                  <a:cubicBezTo>
                    <a:pt x="27" y="60"/>
                    <a:pt x="29" y="66"/>
                    <a:pt x="34" y="71"/>
                  </a:cubicBezTo>
                  <a:cubicBezTo>
                    <a:pt x="40" y="75"/>
                    <a:pt x="49" y="78"/>
                    <a:pt x="64" y="81"/>
                  </a:cubicBezTo>
                  <a:lnTo>
                    <a:pt x="80" y="84"/>
                  </a:lnTo>
                  <a:cubicBezTo>
                    <a:pt x="100" y="88"/>
                    <a:pt x="114" y="94"/>
                    <a:pt x="124" y="103"/>
                  </a:cubicBezTo>
                  <a:cubicBezTo>
                    <a:pt x="133" y="112"/>
                    <a:pt x="138" y="125"/>
                    <a:pt x="138" y="140"/>
                  </a:cubicBezTo>
                  <a:cubicBezTo>
                    <a:pt x="138" y="158"/>
                    <a:pt x="132" y="172"/>
                    <a:pt x="119" y="181"/>
                  </a:cubicBezTo>
                  <a:cubicBezTo>
                    <a:pt x="106" y="191"/>
                    <a:pt x="87" y="196"/>
                    <a:pt x="63" y="196"/>
                  </a:cubicBezTo>
                  <a:cubicBezTo>
                    <a:pt x="54" y="196"/>
                    <a:pt x="44" y="195"/>
                    <a:pt x="33" y="193"/>
                  </a:cubicBezTo>
                  <a:cubicBezTo>
                    <a:pt x="23" y="190"/>
                    <a:pt x="12" y="188"/>
                    <a:pt x="1" y="184"/>
                  </a:cubicBezTo>
                  <a:lnTo>
                    <a:pt x="1" y="157"/>
                  </a:lnTo>
                  <a:cubicBezTo>
                    <a:pt x="11" y="163"/>
                    <a:pt x="22" y="167"/>
                    <a:pt x="32" y="170"/>
                  </a:cubicBezTo>
                  <a:cubicBezTo>
                    <a:pt x="43" y="173"/>
                    <a:pt x="53" y="175"/>
                    <a:pt x="63" y="175"/>
                  </a:cubicBezTo>
                  <a:cubicBezTo>
                    <a:pt x="78" y="175"/>
                    <a:pt x="90" y="172"/>
                    <a:pt x="98" y="166"/>
                  </a:cubicBezTo>
                  <a:cubicBezTo>
                    <a:pt x="106" y="161"/>
                    <a:pt x="110" y="152"/>
                    <a:pt x="110" y="142"/>
                  </a:cubicBezTo>
                  <a:cubicBezTo>
                    <a:pt x="110" y="132"/>
                    <a:pt x="107" y="125"/>
                    <a:pt x="101" y="120"/>
                  </a:cubicBezTo>
                  <a:cubicBezTo>
                    <a:pt x="95" y="115"/>
                    <a:pt x="86" y="111"/>
                    <a:pt x="72" y="108"/>
                  </a:cubicBezTo>
                  <a:lnTo>
                    <a:pt x="56" y="105"/>
                  </a:lnTo>
                  <a:cubicBezTo>
                    <a:pt x="36" y="101"/>
                    <a:pt x="22" y="96"/>
                    <a:pt x="13" y="87"/>
                  </a:cubicBezTo>
                  <a:cubicBezTo>
                    <a:pt x="4" y="79"/>
                    <a:pt x="0" y="68"/>
                    <a:pt x="0" y="54"/>
                  </a:cubicBezTo>
                  <a:cubicBezTo>
                    <a:pt x="0" y="37"/>
                    <a:pt x="6" y="24"/>
                    <a:pt x="18" y="14"/>
                  </a:cubicBezTo>
                  <a:cubicBezTo>
                    <a:pt x="30" y="5"/>
                    <a:pt x="47" y="0"/>
                    <a:pt x="69" y="0"/>
                  </a:cubicBezTo>
                  <a:cubicBezTo>
                    <a:pt x="78" y="0"/>
                    <a:pt x="87" y="1"/>
                    <a:pt x="97" y="2"/>
                  </a:cubicBezTo>
                  <a:cubicBezTo>
                    <a:pt x="106" y="4"/>
                    <a:pt x="116" y="6"/>
                    <a:pt x="12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53">
              <a:extLst>
                <a:ext uri="{FF2B5EF4-FFF2-40B4-BE49-F238E27FC236}">
                  <a16:creationId xmlns:a16="http://schemas.microsoft.com/office/drawing/2014/main" id="{364E38E3-6084-43D9-A5C2-82400608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894" y="3049047"/>
              <a:ext cx="89036" cy="102129"/>
            </a:xfrm>
            <a:custGeom>
              <a:avLst/>
              <a:gdLst>
                <a:gd name="T0" fmla="*/ 0 w 68"/>
                <a:gd name="T1" fmla="*/ 0 h 78"/>
                <a:gd name="T2" fmla="*/ 68 w 68"/>
                <a:gd name="T3" fmla="*/ 0 h 78"/>
                <a:gd name="T4" fmla="*/ 68 w 68"/>
                <a:gd name="T5" fmla="*/ 9 h 78"/>
                <a:gd name="T6" fmla="*/ 39 w 68"/>
                <a:gd name="T7" fmla="*/ 9 h 78"/>
                <a:gd name="T8" fmla="*/ 39 w 68"/>
                <a:gd name="T9" fmla="*/ 78 h 78"/>
                <a:gd name="T10" fmla="*/ 29 w 68"/>
                <a:gd name="T11" fmla="*/ 78 h 78"/>
                <a:gd name="T12" fmla="*/ 29 w 68"/>
                <a:gd name="T13" fmla="*/ 9 h 78"/>
                <a:gd name="T14" fmla="*/ 0 w 68"/>
                <a:gd name="T15" fmla="*/ 9 h 78"/>
                <a:gd name="T16" fmla="*/ 0 w 6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8">
                  <a:moveTo>
                    <a:pt x="0" y="0"/>
                  </a:moveTo>
                  <a:lnTo>
                    <a:pt x="68" y="0"/>
                  </a:lnTo>
                  <a:lnTo>
                    <a:pt x="68" y="9"/>
                  </a:lnTo>
                  <a:lnTo>
                    <a:pt x="39" y="9"/>
                  </a:lnTo>
                  <a:lnTo>
                    <a:pt x="39" y="78"/>
                  </a:lnTo>
                  <a:lnTo>
                    <a:pt x="29" y="78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54">
              <a:extLst>
                <a:ext uri="{FF2B5EF4-FFF2-40B4-BE49-F238E27FC236}">
                  <a16:creationId xmlns:a16="http://schemas.microsoft.com/office/drawing/2014/main" id="{A022F43C-0EB9-4F19-8EB0-5E3617040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8713" y="2751827"/>
              <a:ext cx="103439" cy="111294"/>
            </a:xfrm>
            <a:custGeom>
              <a:avLst/>
              <a:gdLst>
                <a:gd name="T0" fmla="*/ 96 w 192"/>
                <a:gd name="T1" fmla="*/ 22 h 206"/>
                <a:gd name="T2" fmla="*/ 47 w 192"/>
                <a:gd name="T3" fmla="*/ 43 h 206"/>
                <a:gd name="T4" fmla="*/ 29 w 192"/>
                <a:gd name="T5" fmla="*/ 103 h 206"/>
                <a:gd name="T6" fmla="*/ 47 w 192"/>
                <a:gd name="T7" fmla="*/ 162 h 206"/>
                <a:gd name="T8" fmla="*/ 96 w 192"/>
                <a:gd name="T9" fmla="*/ 184 h 206"/>
                <a:gd name="T10" fmla="*/ 144 w 192"/>
                <a:gd name="T11" fmla="*/ 162 h 206"/>
                <a:gd name="T12" fmla="*/ 162 w 192"/>
                <a:gd name="T13" fmla="*/ 103 h 206"/>
                <a:gd name="T14" fmla="*/ 144 w 192"/>
                <a:gd name="T15" fmla="*/ 43 h 206"/>
                <a:gd name="T16" fmla="*/ 96 w 192"/>
                <a:gd name="T17" fmla="*/ 22 h 206"/>
                <a:gd name="T18" fmla="*/ 96 w 192"/>
                <a:gd name="T19" fmla="*/ 0 h 206"/>
                <a:gd name="T20" fmla="*/ 165 w 192"/>
                <a:gd name="T21" fmla="*/ 28 h 206"/>
                <a:gd name="T22" fmla="*/ 192 w 192"/>
                <a:gd name="T23" fmla="*/ 103 h 206"/>
                <a:gd name="T24" fmla="*/ 165 w 192"/>
                <a:gd name="T25" fmla="*/ 178 h 206"/>
                <a:gd name="T26" fmla="*/ 96 w 192"/>
                <a:gd name="T27" fmla="*/ 206 h 206"/>
                <a:gd name="T28" fmla="*/ 26 w 192"/>
                <a:gd name="T29" fmla="*/ 178 h 206"/>
                <a:gd name="T30" fmla="*/ 0 w 192"/>
                <a:gd name="T31" fmla="*/ 103 h 206"/>
                <a:gd name="T32" fmla="*/ 26 w 192"/>
                <a:gd name="T33" fmla="*/ 28 h 206"/>
                <a:gd name="T34" fmla="*/ 96 w 192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06">
                  <a:moveTo>
                    <a:pt x="96" y="22"/>
                  </a:moveTo>
                  <a:cubicBezTo>
                    <a:pt x="75" y="22"/>
                    <a:pt x="59" y="29"/>
                    <a:pt x="47" y="43"/>
                  </a:cubicBezTo>
                  <a:cubicBezTo>
                    <a:pt x="35" y="58"/>
                    <a:pt x="29" y="78"/>
                    <a:pt x="29" y="103"/>
                  </a:cubicBezTo>
                  <a:cubicBezTo>
                    <a:pt x="29" y="128"/>
                    <a:pt x="35" y="147"/>
                    <a:pt x="47" y="162"/>
                  </a:cubicBezTo>
                  <a:cubicBezTo>
                    <a:pt x="59" y="177"/>
                    <a:pt x="75" y="184"/>
                    <a:pt x="96" y="184"/>
                  </a:cubicBezTo>
                  <a:cubicBezTo>
                    <a:pt x="116" y="184"/>
                    <a:pt x="132" y="177"/>
                    <a:pt x="144" y="162"/>
                  </a:cubicBezTo>
                  <a:cubicBezTo>
                    <a:pt x="156" y="147"/>
                    <a:pt x="162" y="128"/>
                    <a:pt x="162" y="103"/>
                  </a:cubicBezTo>
                  <a:cubicBezTo>
                    <a:pt x="162" y="78"/>
                    <a:pt x="156" y="58"/>
                    <a:pt x="144" y="43"/>
                  </a:cubicBezTo>
                  <a:cubicBezTo>
                    <a:pt x="132" y="29"/>
                    <a:pt x="116" y="22"/>
                    <a:pt x="96" y="22"/>
                  </a:cubicBezTo>
                  <a:close/>
                  <a:moveTo>
                    <a:pt x="96" y="0"/>
                  </a:moveTo>
                  <a:cubicBezTo>
                    <a:pt x="125" y="0"/>
                    <a:pt x="148" y="9"/>
                    <a:pt x="165" y="28"/>
                  </a:cubicBezTo>
                  <a:cubicBezTo>
                    <a:pt x="183" y="46"/>
                    <a:pt x="192" y="71"/>
                    <a:pt x="192" y="103"/>
                  </a:cubicBezTo>
                  <a:cubicBezTo>
                    <a:pt x="192" y="134"/>
                    <a:pt x="183" y="159"/>
                    <a:pt x="165" y="178"/>
                  </a:cubicBezTo>
                  <a:cubicBezTo>
                    <a:pt x="148" y="196"/>
                    <a:pt x="125" y="206"/>
                    <a:pt x="96" y="206"/>
                  </a:cubicBezTo>
                  <a:cubicBezTo>
                    <a:pt x="67" y="206"/>
                    <a:pt x="43" y="196"/>
                    <a:pt x="26" y="178"/>
                  </a:cubicBezTo>
                  <a:cubicBezTo>
                    <a:pt x="8" y="159"/>
                    <a:pt x="0" y="134"/>
                    <a:pt x="0" y="103"/>
                  </a:cubicBezTo>
                  <a:cubicBezTo>
                    <a:pt x="0" y="71"/>
                    <a:pt x="8" y="46"/>
                    <a:pt x="26" y="28"/>
                  </a:cubicBezTo>
                  <a:cubicBezTo>
                    <a:pt x="43" y="9"/>
                    <a:pt x="6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55">
              <a:extLst>
                <a:ext uri="{FF2B5EF4-FFF2-40B4-BE49-F238E27FC236}">
                  <a16:creationId xmlns:a16="http://schemas.microsoft.com/office/drawing/2014/main" id="{31B6F5D2-04BD-4074-981A-B5F5C1ABD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410" y="2778013"/>
              <a:ext cx="48446" cy="82489"/>
            </a:xfrm>
            <a:custGeom>
              <a:avLst/>
              <a:gdLst>
                <a:gd name="T0" fmla="*/ 91 w 91"/>
                <a:gd name="T1" fmla="*/ 27 h 153"/>
                <a:gd name="T2" fmla="*/ 82 w 91"/>
                <a:gd name="T3" fmla="*/ 23 h 153"/>
                <a:gd name="T4" fmla="*/ 71 w 91"/>
                <a:gd name="T5" fmla="*/ 22 h 153"/>
                <a:gd name="T6" fmla="*/ 38 w 91"/>
                <a:gd name="T7" fmla="*/ 36 h 153"/>
                <a:gd name="T8" fmla="*/ 26 w 91"/>
                <a:gd name="T9" fmla="*/ 74 h 153"/>
                <a:gd name="T10" fmla="*/ 26 w 91"/>
                <a:gd name="T11" fmla="*/ 153 h 153"/>
                <a:gd name="T12" fmla="*/ 0 w 91"/>
                <a:gd name="T13" fmla="*/ 153 h 153"/>
                <a:gd name="T14" fmla="*/ 0 w 91"/>
                <a:gd name="T15" fmla="*/ 4 h 153"/>
                <a:gd name="T16" fmla="*/ 26 w 91"/>
                <a:gd name="T17" fmla="*/ 4 h 153"/>
                <a:gd name="T18" fmla="*/ 26 w 91"/>
                <a:gd name="T19" fmla="*/ 27 h 153"/>
                <a:gd name="T20" fmla="*/ 47 w 91"/>
                <a:gd name="T21" fmla="*/ 7 h 153"/>
                <a:gd name="T22" fmla="*/ 78 w 91"/>
                <a:gd name="T23" fmla="*/ 0 h 153"/>
                <a:gd name="T24" fmla="*/ 84 w 91"/>
                <a:gd name="T25" fmla="*/ 1 h 153"/>
                <a:gd name="T26" fmla="*/ 91 w 91"/>
                <a:gd name="T27" fmla="*/ 2 h 153"/>
                <a:gd name="T28" fmla="*/ 91 w 91"/>
                <a:gd name="T2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53">
                  <a:moveTo>
                    <a:pt x="91" y="27"/>
                  </a:moveTo>
                  <a:cubicBezTo>
                    <a:pt x="89" y="25"/>
                    <a:pt x="85" y="24"/>
                    <a:pt x="82" y="23"/>
                  </a:cubicBezTo>
                  <a:cubicBezTo>
                    <a:pt x="79" y="23"/>
                    <a:pt x="75" y="22"/>
                    <a:pt x="71" y="22"/>
                  </a:cubicBezTo>
                  <a:cubicBezTo>
                    <a:pt x="56" y="22"/>
                    <a:pt x="45" y="27"/>
                    <a:pt x="38" y="36"/>
                  </a:cubicBezTo>
                  <a:cubicBezTo>
                    <a:pt x="30" y="45"/>
                    <a:pt x="26" y="57"/>
                    <a:pt x="26" y="74"/>
                  </a:cubicBezTo>
                  <a:lnTo>
                    <a:pt x="26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26" y="4"/>
                  </a:lnTo>
                  <a:lnTo>
                    <a:pt x="26" y="27"/>
                  </a:lnTo>
                  <a:cubicBezTo>
                    <a:pt x="31" y="18"/>
                    <a:pt x="38" y="11"/>
                    <a:pt x="47" y="7"/>
                  </a:cubicBezTo>
                  <a:cubicBezTo>
                    <a:pt x="56" y="3"/>
                    <a:pt x="66" y="0"/>
                    <a:pt x="78" y="0"/>
                  </a:cubicBezTo>
                  <a:cubicBezTo>
                    <a:pt x="80" y="0"/>
                    <a:pt x="82" y="0"/>
                    <a:pt x="84" y="1"/>
                  </a:cubicBezTo>
                  <a:cubicBezTo>
                    <a:pt x="86" y="1"/>
                    <a:pt x="89" y="1"/>
                    <a:pt x="91" y="2"/>
                  </a:cubicBezTo>
                  <a:lnTo>
                    <a:pt x="9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156">
              <a:extLst>
                <a:ext uri="{FF2B5EF4-FFF2-40B4-BE49-F238E27FC236}">
                  <a16:creationId xmlns:a16="http://schemas.microsoft.com/office/drawing/2014/main" id="{E7447F0E-924D-4FD9-8170-932AB03E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568" y="2749208"/>
              <a:ext cx="13094" cy="111294"/>
            </a:xfrm>
            <a:custGeom>
              <a:avLst/>
              <a:gdLst>
                <a:gd name="T0" fmla="*/ 0 w 25"/>
                <a:gd name="T1" fmla="*/ 58 h 207"/>
                <a:gd name="T2" fmla="*/ 25 w 25"/>
                <a:gd name="T3" fmla="*/ 58 h 207"/>
                <a:gd name="T4" fmla="*/ 25 w 25"/>
                <a:gd name="T5" fmla="*/ 207 h 207"/>
                <a:gd name="T6" fmla="*/ 0 w 25"/>
                <a:gd name="T7" fmla="*/ 207 h 207"/>
                <a:gd name="T8" fmla="*/ 0 w 25"/>
                <a:gd name="T9" fmla="*/ 58 h 207"/>
                <a:gd name="T10" fmla="*/ 0 w 25"/>
                <a:gd name="T11" fmla="*/ 0 h 207"/>
                <a:gd name="T12" fmla="*/ 25 w 25"/>
                <a:gd name="T13" fmla="*/ 0 h 207"/>
                <a:gd name="T14" fmla="*/ 25 w 25"/>
                <a:gd name="T15" fmla="*/ 31 h 207"/>
                <a:gd name="T16" fmla="*/ 0 w 25"/>
                <a:gd name="T17" fmla="*/ 31 h 207"/>
                <a:gd name="T18" fmla="*/ 0 w 25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07">
                  <a:moveTo>
                    <a:pt x="0" y="58"/>
                  </a:moveTo>
                  <a:lnTo>
                    <a:pt x="25" y="58"/>
                  </a:lnTo>
                  <a:lnTo>
                    <a:pt x="25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57">
              <a:extLst>
                <a:ext uri="{FF2B5EF4-FFF2-40B4-BE49-F238E27FC236}">
                  <a16:creationId xmlns:a16="http://schemas.microsoft.com/office/drawing/2014/main" id="{6AE7D94F-8CE2-4EAE-B38A-E83608423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230" y="2778013"/>
              <a:ext cx="74633" cy="112604"/>
            </a:xfrm>
            <a:custGeom>
              <a:avLst/>
              <a:gdLst>
                <a:gd name="T0" fmla="*/ 114 w 139"/>
                <a:gd name="T1" fmla="*/ 77 h 209"/>
                <a:gd name="T2" fmla="*/ 102 w 139"/>
                <a:gd name="T3" fmla="*/ 35 h 209"/>
                <a:gd name="T4" fmla="*/ 70 w 139"/>
                <a:gd name="T5" fmla="*/ 21 h 209"/>
                <a:gd name="T6" fmla="*/ 38 w 139"/>
                <a:gd name="T7" fmla="*/ 35 h 209"/>
                <a:gd name="T8" fmla="*/ 27 w 139"/>
                <a:gd name="T9" fmla="*/ 77 h 209"/>
                <a:gd name="T10" fmla="*/ 38 w 139"/>
                <a:gd name="T11" fmla="*/ 118 h 209"/>
                <a:gd name="T12" fmla="*/ 70 w 139"/>
                <a:gd name="T13" fmla="*/ 132 h 209"/>
                <a:gd name="T14" fmla="*/ 102 w 139"/>
                <a:gd name="T15" fmla="*/ 118 h 209"/>
                <a:gd name="T16" fmla="*/ 114 w 139"/>
                <a:gd name="T17" fmla="*/ 77 h 209"/>
                <a:gd name="T18" fmla="*/ 139 w 139"/>
                <a:gd name="T19" fmla="*/ 134 h 209"/>
                <a:gd name="T20" fmla="*/ 122 w 139"/>
                <a:gd name="T21" fmla="*/ 191 h 209"/>
                <a:gd name="T22" fmla="*/ 68 w 139"/>
                <a:gd name="T23" fmla="*/ 209 h 209"/>
                <a:gd name="T24" fmla="*/ 42 w 139"/>
                <a:gd name="T25" fmla="*/ 207 h 209"/>
                <a:gd name="T26" fmla="*/ 19 w 139"/>
                <a:gd name="T27" fmla="*/ 201 h 209"/>
                <a:gd name="T28" fmla="*/ 19 w 139"/>
                <a:gd name="T29" fmla="*/ 178 h 209"/>
                <a:gd name="T30" fmla="*/ 41 w 139"/>
                <a:gd name="T31" fmla="*/ 186 h 209"/>
                <a:gd name="T32" fmla="*/ 64 w 139"/>
                <a:gd name="T33" fmla="*/ 189 h 209"/>
                <a:gd name="T34" fmla="*/ 101 w 139"/>
                <a:gd name="T35" fmla="*/ 176 h 209"/>
                <a:gd name="T36" fmla="*/ 114 w 139"/>
                <a:gd name="T37" fmla="*/ 139 h 209"/>
                <a:gd name="T38" fmla="*/ 114 w 139"/>
                <a:gd name="T39" fmla="*/ 127 h 209"/>
                <a:gd name="T40" fmla="*/ 93 w 139"/>
                <a:gd name="T41" fmla="*/ 146 h 209"/>
                <a:gd name="T42" fmla="*/ 64 w 139"/>
                <a:gd name="T43" fmla="*/ 153 h 209"/>
                <a:gd name="T44" fmla="*/ 18 w 139"/>
                <a:gd name="T45" fmla="*/ 132 h 209"/>
                <a:gd name="T46" fmla="*/ 0 w 139"/>
                <a:gd name="T47" fmla="*/ 77 h 209"/>
                <a:gd name="T48" fmla="*/ 18 w 139"/>
                <a:gd name="T49" fmla="*/ 21 h 209"/>
                <a:gd name="T50" fmla="*/ 64 w 139"/>
                <a:gd name="T51" fmla="*/ 0 h 209"/>
                <a:gd name="T52" fmla="*/ 93 w 139"/>
                <a:gd name="T53" fmla="*/ 7 h 209"/>
                <a:gd name="T54" fmla="*/ 114 w 139"/>
                <a:gd name="T55" fmla="*/ 27 h 209"/>
                <a:gd name="T56" fmla="*/ 114 w 139"/>
                <a:gd name="T57" fmla="*/ 4 h 209"/>
                <a:gd name="T58" fmla="*/ 139 w 139"/>
                <a:gd name="T59" fmla="*/ 4 h 209"/>
                <a:gd name="T60" fmla="*/ 139 w 139"/>
                <a:gd name="T61" fmla="*/ 1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209">
                  <a:moveTo>
                    <a:pt x="114" y="77"/>
                  </a:moveTo>
                  <a:cubicBezTo>
                    <a:pt x="114" y="59"/>
                    <a:pt x="110" y="45"/>
                    <a:pt x="102" y="35"/>
                  </a:cubicBezTo>
                  <a:cubicBezTo>
                    <a:pt x="95" y="26"/>
                    <a:pt x="84" y="21"/>
                    <a:pt x="70" y="21"/>
                  </a:cubicBezTo>
                  <a:cubicBezTo>
                    <a:pt x="56" y="21"/>
                    <a:pt x="46" y="26"/>
                    <a:pt x="38" y="35"/>
                  </a:cubicBezTo>
                  <a:cubicBezTo>
                    <a:pt x="30" y="45"/>
                    <a:pt x="27" y="59"/>
                    <a:pt x="27" y="77"/>
                  </a:cubicBezTo>
                  <a:cubicBezTo>
                    <a:pt x="27" y="94"/>
                    <a:pt x="30" y="108"/>
                    <a:pt x="38" y="118"/>
                  </a:cubicBezTo>
                  <a:cubicBezTo>
                    <a:pt x="46" y="127"/>
                    <a:pt x="56" y="132"/>
                    <a:pt x="70" y="132"/>
                  </a:cubicBezTo>
                  <a:cubicBezTo>
                    <a:pt x="84" y="132"/>
                    <a:pt x="95" y="127"/>
                    <a:pt x="102" y="118"/>
                  </a:cubicBezTo>
                  <a:cubicBezTo>
                    <a:pt x="110" y="108"/>
                    <a:pt x="114" y="94"/>
                    <a:pt x="114" y="77"/>
                  </a:cubicBezTo>
                  <a:close/>
                  <a:moveTo>
                    <a:pt x="139" y="134"/>
                  </a:moveTo>
                  <a:cubicBezTo>
                    <a:pt x="139" y="160"/>
                    <a:pt x="133" y="178"/>
                    <a:pt x="122" y="191"/>
                  </a:cubicBezTo>
                  <a:cubicBezTo>
                    <a:pt x="110" y="203"/>
                    <a:pt x="92" y="209"/>
                    <a:pt x="68" y="209"/>
                  </a:cubicBezTo>
                  <a:cubicBezTo>
                    <a:pt x="59" y="209"/>
                    <a:pt x="50" y="209"/>
                    <a:pt x="42" y="207"/>
                  </a:cubicBezTo>
                  <a:cubicBezTo>
                    <a:pt x="34" y="206"/>
                    <a:pt x="27" y="204"/>
                    <a:pt x="19" y="201"/>
                  </a:cubicBezTo>
                  <a:lnTo>
                    <a:pt x="19" y="178"/>
                  </a:lnTo>
                  <a:cubicBezTo>
                    <a:pt x="27" y="182"/>
                    <a:pt x="34" y="184"/>
                    <a:pt x="41" y="186"/>
                  </a:cubicBezTo>
                  <a:cubicBezTo>
                    <a:pt x="49" y="188"/>
                    <a:pt x="56" y="189"/>
                    <a:pt x="64" y="189"/>
                  </a:cubicBezTo>
                  <a:cubicBezTo>
                    <a:pt x="80" y="189"/>
                    <a:pt x="93" y="185"/>
                    <a:pt x="101" y="176"/>
                  </a:cubicBezTo>
                  <a:cubicBezTo>
                    <a:pt x="110" y="168"/>
                    <a:pt x="114" y="156"/>
                    <a:pt x="114" y="139"/>
                  </a:cubicBezTo>
                  <a:lnTo>
                    <a:pt x="114" y="127"/>
                  </a:lnTo>
                  <a:cubicBezTo>
                    <a:pt x="108" y="135"/>
                    <a:pt x="102" y="142"/>
                    <a:pt x="93" y="146"/>
                  </a:cubicBezTo>
                  <a:cubicBezTo>
                    <a:pt x="85" y="151"/>
                    <a:pt x="75" y="153"/>
                    <a:pt x="64" y="153"/>
                  </a:cubicBezTo>
                  <a:cubicBezTo>
                    <a:pt x="45" y="153"/>
                    <a:pt x="29" y="146"/>
                    <a:pt x="18" y="132"/>
                  </a:cubicBezTo>
                  <a:cubicBezTo>
                    <a:pt x="6" y="118"/>
                    <a:pt x="0" y="100"/>
                    <a:pt x="0" y="77"/>
                  </a:cubicBezTo>
                  <a:cubicBezTo>
                    <a:pt x="0" y="54"/>
                    <a:pt x="6" y="35"/>
                    <a:pt x="18" y="21"/>
                  </a:cubicBezTo>
                  <a:cubicBezTo>
                    <a:pt x="29" y="7"/>
                    <a:pt x="45" y="0"/>
                    <a:pt x="64" y="0"/>
                  </a:cubicBezTo>
                  <a:cubicBezTo>
                    <a:pt x="75" y="0"/>
                    <a:pt x="85" y="3"/>
                    <a:pt x="93" y="7"/>
                  </a:cubicBezTo>
                  <a:cubicBezTo>
                    <a:pt x="102" y="11"/>
                    <a:pt x="108" y="18"/>
                    <a:pt x="114" y="27"/>
                  </a:cubicBezTo>
                  <a:lnTo>
                    <a:pt x="114" y="4"/>
                  </a:lnTo>
                  <a:lnTo>
                    <a:pt x="139" y="4"/>
                  </a:lnTo>
                  <a:lnTo>
                    <a:pt x="139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28D9E8DC-F3AF-44E1-9628-03A47C754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668" y="2749208"/>
              <a:ext cx="13094" cy="111294"/>
            </a:xfrm>
            <a:custGeom>
              <a:avLst/>
              <a:gdLst>
                <a:gd name="T0" fmla="*/ 0 w 25"/>
                <a:gd name="T1" fmla="*/ 58 h 207"/>
                <a:gd name="T2" fmla="*/ 25 w 25"/>
                <a:gd name="T3" fmla="*/ 58 h 207"/>
                <a:gd name="T4" fmla="*/ 25 w 25"/>
                <a:gd name="T5" fmla="*/ 207 h 207"/>
                <a:gd name="T6" fmla="*/ 0 w 25"/>
                <a:gd name="T7" fmla="*/ 207 h 207"/>
                <a:gd name="T8" fmla="*/ 0 w 25"/>
                <a:gd name="T9" fmla="*/ 58 h 207"/>
                <a:gd name="T10" fmla="*/ 0 w 25"/>
                <a:gd name="T11" fmla="*/ 0 h 207"/>
                <a:gd name="T12" fmla="*/ 25 w 25"/>
                <a:gd name="T13" fmla="*/ 0 h 207"/>
                <a:gd name="T14" fmla="*/ 25 w 25"/>
                <a:gd name="T15" fmla="*/ 31 h 207"/>
                <a:gd name="T16" fmla="*/ 0 w 25"/>
                <a:gd name="T17" fmla="*/ 31 h 207"/>
                <a:gd name="T18" fmla="*/ 0 w 25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07">
                  <a:moveTo>
                    <a:pt x="0" y="58"/>
                  </a:moveTo>
                  <a:lnTo>
                    <a:pt x="25" y="58"/>
                  </a:lnTo>
                  <a:lnTo>
                    <a:pt x="25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59">
              <a:extLst>
                <a:ext uri="{FF2B5EF4-FFF2-40B4-BE49-F238E27FC236}">
                  <a16:creationId xmlns:a16="http://schemas.microsoft.com/office/drawing/2014/main" id="{F700B203-5B52-4334-A594-7EA1E3FA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568" y="2778013"/>
              <a:ext cx="69395" cy="82489"/>
            </a:xfrm>
            <a:custGeom>
              <a:avLst/>
              <a:gdLst>
                <a:gd name="T0" fmla="*/ 130 w 130"/>
                <a:gd name="T1" fmla="*/ 63 h 153"/>
                <a:gd name="T2" fmla="*/ 130 w 130"/>
                <a:gd name="T3" fmla="*/ 153 h 153"/>
                <a:gd name="T4" fmla="*/ 105 w 130"/>
                <a:gd name="T5" fmla="*/ 153 h 153"/>
                <a:gd name="T6" fmla="*/ 105 w 130"/>
                <a:gd name="T7" fmla="*/ 64 h 153"/>
                <a:gd name="T8" fmla="*/ 96 w 130"/>
                <a:gd name="T9" fmla="*/ 32 h 153"/>
                <a:gd name="T10" fmla="*/ 70 w 130"/>
                <a:gd name="T11" fmla="*/ 22 h 153"/>
                <a:gd name="T12" fmla="*/ 37 w 130"/>
                <a:gd name="T13" fmla="*/ 34 h 153"/>
                <a:gd name="T14" fmla="*/ 26 w 130"/>
                <a:gd name="T15" fmla="*/ 69 h 153"/>
                <a:gd name="T16" fmla="*/ 26 w 130"/>
                <a:gd name="T17" fmla="*/ 153 h 153"/>
                <a:gd name="T18" fmla="*/ 0 w 130"/>
                <a:gd name="T19" fmla="*/ 153 h 153"/>
                <a:gd name="T20" fmla="*/ 0 w 130"/>
                <a:gd name="T21" fmla="*/ 4 h 153"/>
                <a:gd name="T22" fmla="*/ 26 w 130"/>
                <a:gd name="T23" fmla="*/ 4 h 153"/>
                <a:gd name="T24" fmla="*/ 26 w 130"/>
                <a:gd name="T25" fmla="*/ 27 h 153"/>
                <a:gd name="T26" fmla="*/ 47 w 130"/>
                <a:gd name="T27" fmla="*/ 7 h 153"/>
                <a:gd name="T28" fmla="*/ 76 w 130"/>
                <a:gd name="T29" fmla="*/ 0 h 153"/>
                <a:gd name="T30" fmla="*/ 116 w 130"/>
                <a:gd name="T31" fmla="*/ 16 h 153"/>
                <a:gd name="T32" fmla="*/ 130 w 130"/>
                <a:gd name="T3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53">
                  <a:moveTo>
                    <a:pt x="130" y="63"/>
                  </a:moveTo>
                  <a:lnTo>
                    <a:pt x="130" y="153"/>
                  </a:lnTo>
                  <a:lnTo>
                    <a:pt x="105" y="153"/>
                  </a:lnTo>
                  <a:lnTo>
                    <a:pt x="105" y="64"/>
                  </a:lnTo>
                  <a:cubicBezTo>
                    <a:pt x="105" y="50"/>
                    <a:pt x="102" y="39"/>
                    <a:pt x="96" y="32"/>
                  </a:cubicBezTo>
                  <a:cubicBezTo>
                    <a:pt x="90" y="25"/>
                    <a:pt x="82" y="22"/>
                    <a:pt x="70" y="22"/>
                  </a:cubicBezTo>
                  <a:cubicBezTo>
                    <a:pt x="56" y="22"/>
                    <a:pt x="45" y="26"/>
                    <a:pt x="37" y="34"/>
                  </a:cubicBezTo>
                  <a:cubicBezTo>
                    <a:pt x="30" y="43"/>
                    <a:pt x="26" y="54"/>
                    <a:pt x="26" y="69"/>
                  </a:cubicBezTo>
                  <a:lnTo>
                    <a:pt x="26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26" y="4"/>
                  </a:lnTo>
                  <a:lnTo>
                    <a:pt x="26" y="27"/>
                  </a:lnTo>
                  <a:cubicBezTo>
                    <a:pt x="32" y="18"/>
                    <a:pt x="39" y="11"/>
                    <a:pt x="47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94" y="0"/>
                    <a:pt x="107" y="6"/>
                    <a:pt x="116" y="16"/>
                  </a:cubicBezTo>
                  <a:cubicBezTo>
                    <a:pt x="126" y="27"/>
                    <a:pt x="130" y="42"/>
                    <a:pt x="130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60">
              <a:extLst>
                <a:ext uri="{FF2B5EF4-FFF2-40B4-BE49-F238E27FC236}">
                  <a16:creationId xmlns:a16="http://schemas.microsoft.com/office/drawing/2014/main" id="{E9E06AAA-AA69-4138-9261-9E2A59234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2221" y="2778013"/>
              <a:ext cx="70705" cy="85108"/>
            </a:xfrm>
            <a:custGeom>
              <a:avLst/>
              <a:gdLst>
                <a:gd name="T0" fmla="*/ 80 w 131"/>
                <a:gd name="T1" fmla="*/ 78 h 157"/>
                <a:gd name="T2" fmla="*/ 37 w 131"/>
                <a:gd name="T3" fmla="*/ 85 h 157"/>
                <a:gd name="T4" fmla="*/ 25 w 131"/>
                <a:gd name="T5" fmla="*/ 108 h 157"/>
                <a:gd name="T6" fmla="*/ 34 w 131"/>
                <a:gd name="T7" fmla="*/ 129 h 157"/>
                <a:gd name="T8" fmla="*/ 58 w 131"/>
                <a:gd name="T9" fmla="*/ 136 h 157"/>
                <a:gd name="T10" fmla="*/ 93 w 131"/>
                <a:gd name="T11" fmla="*/ 122 h 157"/>
                <a:gd name="T12" fmla="*/ 105 w 131"/>
                <a:gd name="T13" fmla="*/ 83 h 157"/>
                <a:gd name="T14" fmla="*/ 105 w 131"/>
                <a:gd name="T15" fmla="*/ 78 h 157"/>
                <a:gd name="T16" fmla="*/ 80 w 131"/>
                <a:gd name="T17" fmla="*/ 78 h 157"/>
                <a:gd name="T18" fmla="*/ 131 w 131"/>
                <a:gd name="T19" fmla="*/ 68 h 157"/>
                <a:gd name="T20" fmla="*/ 131 w 131"/>
                <a:gd name="T21" fmla="*/ 153 h 157"/>
                <a:gd name="T22" fmla="*/ 105 w 131"/>
                <a:gd name="T23" fmla="*/ 153 h 157"/>
                <a:gd name="T24" fmla="*/ 105 w 131"/>
                <a:gd name="T25" fmla="*/ 130 h 157"/>
                <a:gd name="T26" fmla="*/ 84 w 131"/>
                <a:gd name="T27" fmla="*/ 150 h 157"/>
                <a:gd name="T28" fmla="*/ 52 w 131"/>
                <a:gd name="T29" fmla="*/ 157 h 157"/>
                <a:gd name="T30" fmla="*/ 14 w 131"/>
                <a:gd name="T31" fmla="*/ 144 h 157"/>
                <a:gd name="T32" fmla="*/ 0 w 131"/>
                <a:gd name="T33" fmla="*/ 109 h 157"/>
                <a:gd name="T34" fmla="*/ 17 w 131"/>
                <a:gd name="T35" fmla="*/ 72 h 157"/>
                <a:gd name="T36" fmla="*/ 70 w 131"/>
                <a:gd name="T37" fmla="*/ 59 h 157"/>
                <a:gd name="T38" fmla="*/ 105 w 131"/>
                <a:gd name="T39" fmla="*/ 59 h 157"/>
                <a:gd name="T40" fmla="*/ 105 w 131"/>
                <a:gd name="T41" fmla="*/ 56 h 157"/>
                <a:gd name="T42" fmla="*/ 94 w 131"/>
                <a:gd name="T43" fmla="*/ 30 h 157"/>
                <a:gd name="T44" fmla="*/ 61 w 131"/>
                <a:gd name="T45" fmla="*/ 21 h 157"/>
                <a:gd name="T46" fmla="*/ 35 w 131"/>
                <a:gd name="T47" fmla="*/ 24 h 157"/>
                <a:gd name="T48" fmla="*/ 11 w 131"/>
                <a:gd name="T49" fmla="*/ 33 h 157"/>
                <a:gd name="T50" fmla="*/ 11 w 131"/>
                <a:gd name="T51" fmla="*/ 11 h 157"/>
                <a:gd name="T52" fmla="*/ 38 w 131"/>
                <a:gd name="T53" fmla="*/ 3 h 157"/>
                <a:gd name="T54" fmla="*/ 64 w 131"/>
                <a:gd name="T55" fmla="*/ 0 h 157"/>
                <a:gd name="T56" fmla="*/ 114 w 131"/>
                <a:gd name="T57" fmla="*/ 17 h 157"/>
                <a:gd name="T58" fmla="*/ 131 w 131"/>
                <a:gd name="T59" fmla="*/ 6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57">
                  <a:moveTo>
                    <a:pt x="80" y="78"/>
                  </a:moveTo>
                  <a:cubicBezTo>
                    <a:pt x="59" y="78"/>
                    <a:pt x="45" y="80"/>
                    <a:pt x="37" y="85"/>
                  </a:cubicBezTo>
                  <a:cubicBezTo>
                    <a:pt x="29" y="89"/>
                    <a:pt x="25" y="97"/>
                    <a:pt x="25" y="108"/>
                  </a:cubicBezTo>
                  <a:cubicBezTo>
                    <a:pt x="25" y="116"/>
                    <a:pt x="28" y="123"/>
                    <a:pt x="34" y="129"/>
                  </a:cubicBezTo>
                  <a:cubicBezTo>
                    <a:pt x="40" y="134"/>
                    <a:pt x="48" y="136"/>
                    <a:pt x="58" y="136"/>
                  </a:cubicBezTo>
                  <a:cubicBezTo>
                    <a:pt x="73" y="136"/>
                    <a:pt x="84" y="131"/>
                    <a:pt x="93" y="122"/>
                  </a:cubicBezTo>
                  <a:cubicBezTo>
                    <a:pt x="101" y="112"/>
                    <a:pt x="105" y="99"/>
                    <a:pt x="105" y="83"/>
                  </a:cubicBezTo>
                  <a:lnTo>
                    <a:pt x="105" y="78"/>
                  </a:lnTo>
                  <a:lnTo>
                    <a:pt x="80" y="78"/>
                  </a:lnTo>
                  <a:close/>
                  <a:moveTo>
                    <a:pt x="131" y="68"/>
                  </a:moveTo>
                  <a:lnTo>
                    <a:pt x="131" y="153"/>
                  </a:lnTo>
                  <a:lnTo>
                    <a:pt x="105" y="153"/>
                  </a:lnTo>
                  <a:lnTo>
                    <a:pt x="105" y="130"/>
                  </a:lnTo>
                  <a:cubicBezTo>
                    <a:pt x="100" y="139"/>
                    <a:pt x="92" y="146"/>
                    <a:pt x="84" y="150"/>
                  </a:cubicBezTo>
                  <a:cubicBezTo>
                    <a:pt x="75" y="154"/>
                    <a:pt x="64" y="157"/>
                    <a:pt x="52" y="157"/>
                  </a:cubicBezTo>
                  <a:cubicBezTo>
                    <a:pt x="36" y="157"/>
                    <a:pt x="23" y="152"/>
                    <a:pt x="14" y="144"/>
                  </a:cubicBezTo>
                  <a:cubicBezTo>
                    <a:pt x="4" y="135"/>
                    <a:pt x="0" y="124"/>
                    <a:pt x="0" y="109"/>
                  </a:cubicBezTo>
                  <a:cubicBezTo>
                    <a:pt x="0" y="93"/>
                    <a:pt x="5" y="80"/>
                    <a:pt x="17" y="72"/>
                  </a:cubicBezTo>
                  <a:cubicBezTo>
                    <a:pt x="29" y="63"/>
                    <a:pt x="46" y="59"/>
                    <a:pt x="70" y="59"/>
                  </a:cubicBezTo>
                  <a:lnTo>
                    <a:pt x="105" y="59"/>
                  </a:lnTo>
                  <a:lnTo>
                    <a:pt x="105" y="56"/>
                  </a:lnTo>
                  <a:cubicBezTo>
                    <a:pt x="105" y="45"/>
                    <a:pt x="102" y="36"/>
                    <a:pt x="94" y="30"/>
                  </a:cubicBezTo>
                  <a:cubicBezTo>
                    <a:pt x="86" y="24"/>
                    <a:pt x="75" y="21"/>
                    <a:pt x="61" y="21"/>
                  </a:cubicBezTo>
                  <a:cubicBezTo>
                    <a:pt x="52" y="21"/>
                    <a:pt x="44" y="22"/>
                    <a:pt x="35" y="24"/>
                  </a:cubicBezTo>
                  <a:cubicBezTo>
                    <a:pt x="27" y="26"/>
                    <a:pt x="19" y="29"/>
                    <a:pt x="11" y="33"/>
                  </a:cubicBezTo>
                  <a:lnTo>
                    <a:pt x="11" y="11"/>
                  </a:lnTo>
                  <a:cubicBezTo>
                    <a:pt x="20" y="7"/>
                    <a:pt x="29" y="5"/>
                    <a:pt x="38" y="3"/>
                  </a:cubicBezTo>
                  <a:cubicBezTo>
                    <a:pt x="47" y="1"/>
                    <a:pt x="56" y="0"/>
                    <a:pt x="64" y="0"/>
                  </a:cubicBezTo>
                  <a:cubicBezTo>
                    <a:pt x="86" y="0"/>
                    <a:pt x="103" y="6"/>
                    <a:pt x="114" y="17"/>
                  </a:cubicBezTo>
                  <a:cubicBezTo>
                    <a:pt x="125" y="28"/>
                    <a:pt x="131" y="45"/>
                    <a:pt x="131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Rectangle 161">
              <a:extLst>
                <a:ext uri="{FF2B5EF4-FFF2-40B4-BE49-F238E27FC236}">
                  <a16:creationId xmlns:a16="http://schemas.microsoft.com/office/drawing/2014/main" id="{246F50F1-8714-4FF6-8D5C-CD936DA54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732" y="2749208"/>
              <a:ext cx="13094" cy="1112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62">
              <a:extLst>
                <a:ext uri="{FF2B5EF4-FFF2-40B4-BE49-F238E27FC236}">
                  <a16:creationId xmlns:a16="http://schemas.microsoft.com/office/drawing/2014/main" id="{5F8A36B2-E854-43A2-8A4E-ED0B74CC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77" y="2749208"/>
              <a:ext cx="34043" cy="130934"/>
            </a:xfrm>
            <a:custGeom>
              <a:avLst/>
              <a:gdLst>
                <a:gd name="T0" fmla="*/ 64 w 64"/>
                <a:gd name="T1" fmla="*/ 0 h 243"/>
                <a:gd name="T2" fmla="*/ 36 w 64"/>
                <a:gd name="T3" fmla="*/ 61 h 243"/>
                <a:gd name="T4" fmla="*/ 27 w 64"/>
                <a:gd name="T5" fmla="*/ 121 h 243"/>
                <a:gd name="T6" fmla="*/ 36 w 64"/>
                <a:gd name="T7" fmla="*/ 182 h 243"/>
                <a:gd name="T8" fmla="*/ 64 w 64"/>
                <a:gd name="T9" fmla="*/ 243 h 243"/>
                <a:gd name="T10" fmla="*/ 41 w 64"/>
                <a:gd name="T11" fmla="*/ 243 h 243"/>
                <a:gd name="T12" fmla="*/ 10 w 64"/>
                <a:gd name="T13" fmla="*/ 181 h 243"/>
                <a:gd name="T14" fmla="*/ 0 w 64"/>
                <a:gd name="T15" fmla="*/ 121 h 243"/>
                <a:gd name="T16" fmla="*/ 10 w 64"/>
                <a:gd name="T17" fmla="*/ 62 h 243"/>
                <a:gd name="T18" fmla="*/ 41 w 64"/>
                <a:gd name="T19" fmla="*/ 0 h 243"/>
                <a:gd name="T20" fmla="*/ 64 w 64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3">
                  <a:moveTo>
                    <a:pt x="64" y="0"/>
                  </a:moveTo>
                  <a:cubicBezTo>
                    <a:pt x="51" y="21"/>
                    <a:pt x="42" y="41"/>
                    <a:pt x="36" y="61"/>
                  </a:cubicBezTo>
                  <a:cubicBezTo>
                    <a:pt x="30" y="81"/>
                    <a:pt x="27" y="101"/>
                    <a:pt x="27" y="121"/>
                  </a:cubicBezTo>
                  <a:cubicBezTo>
                    <a:pt x="27" y="142"/>
                    <a:pt x="30" y="162"/>
                    <a:pt x="36" y="182"/>
                  </a:cubicBezTo>
                  <a:cubicBezTo>
                    <a:pt x="42" y="202"/>
                    <a:pt x="51" y="222"/>
                    <a:pt x="64" y="243"/>
                  </a:cubicBezTo>
                  <a:lnTo>
                    <a:pt x="41" y="243"/>
                  </a:lnTo>
                  <a:cubicBezTo>
                    <a:pt x="27" y="222"/>
                    <a:pt x="17" y="201"/>
                    <a:pt x="10" y="181"/>
                  </a:cubicBezTo>
                  <a:cubicBezTo>
                    <a:pt x="3" y="161"/>
                    <a:pt x="0" y="141"/>
                    <a:pt x="0" y="121"/>
                  </a:cubicBezTo>
                  <a:cubicBezTo>
                    <a:pt x="0" y="102"/>
                    <a:pt x="3" y="82"/>
                    <a:pt x="10" y="62"/>
                  </a:cubicBezTo>
                  <a:cubicBezTo>
                    <a:pt x="17" y="42"/>
                    <a:pt x="27" y="21"/>
                    <a:pt x="41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63">
              <a:extLst>
                <a:ext uri="{FF2B5EF4-FFF2-40B4-BE49-F238E27FC236}">
                  <a16:creationId xmlns:a16="http://schemas.microsoft.com/office/drawing/2014/main" id="{D37C1835-75C5-4E07-9494-9F8BA2500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2306" y="2749208"/>
              <a:ext cx="74633" cy="113913"/>
            </a:xfrm>
            <a:custGeom>
              <a:avLst/>
              <a:gdLst>
                <a:gd name="T0" fmla="*/ 113 w 139"/>
                <a:gd name="T1" fmla="*/ 132 h 211"/>
                <a:gd name="T2" fmla="*/ 101 w 139"/>
                <a:gd name="T3" fmla="*/ 90 h 211"/>
                <a:gd name="T4" fmla="*/ 69 w 139"/>
                <a:gd name="T5" fmla="*/ 75 h 211"/>
                <a:gd name="T6" fmla="*/ 38 w 139"/>
                <a:gd name="T7" fmla="*/ 90 h 211"/>
                <a:gd name="T8" fmla="*/ 26 w 139"/>
                <a:gd name="T9" fmla="*/ 132 h 211"/>
                <a:gd name="T10" fmla="*/ 38 w 139"/>
                <a:gd name="T11" fmla="*/ 175 h 211"/>
                <a:gd name="T12" fmla="*/ 69 w 139"/>
                <a:gd name="T13" fmla="*/ 190 h 211"/>
                <a:gd name="T14" fmla="*/ 101 w 139"/>
                <a:gd name="T15" fmla="*/ 175 h 211"/>
                <a:gd name="T16" fmla="*/ 113 w 139"/>
                <a:gd name="T17" fmla="*/ 132 h 211"/>
                <a:gd name="T18" fmla="*/ 26 w 139"/>
                <a:gd name="T19" fmla="*/ 81 h 211"/>
                <a:gd name="T20" fmla="*/ 46 w 139"/>
                <a:gd name="T21" fmla="*/ 61 h 211"/>
                <a:gd name="T22" fmla="*/ 76 w 139"/>
                <a:gd name="T23" fmla="*/ 54 h 211"/>
                <a:gd name="T24" fmla="*/ 122 w 139"/>
                <a:gd name="T25" fmla="*/ 76 h 211"/>
                <a:gd name="T26" fmla="*/ 139 w 139"/>
                <a:gd name="T27" fmla="*/ 132 h 211"/>
                <a:gd name="T28" fmla="*/ 122 w 139"/>
                <a:gd name="T29" fmla="*/ 189 h 211"/>
                <a:gd name="T30" fmla="*/ 76 w 139"/>
                <a:gd name="T31" fmla="*/ 211 h 211"/>
                <a:gd name="T32" fmla="*/ 46 w 139"/>
                <a:gd name="T33" fmla="*/ 204 h 211"/>
                <a:gd name="T34" fmla="*/ 26 w 139"/>
                <a:gd name="T35" fmla="*/ 184 h 211"/>
                <a:gd name="T36" fmla="*/ 26 w 139"/>
                <a:gd name="T37" fmla="*/ 207 h 211"/>
                <a:gd name="T38" fmla="*/ 0 w 139"/>
                <a:gd name="T39" fmla="*/ 207 h 211"/>
                <a:gd name="T40" fmla="*/ 0 w 139"/>
                <a:gd name="T41" fmla="*/ 0 h 211"/>
                <a:gd name="T42" fmla="*/ 26 w 139"/>
                <a:gd name="T43" fmla="*/ 0 h 211"/>
                <a:gd name="T44" fmla="*/ 26 w 139"/>
                <a:gd name="T45" fmla="*/ 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1">
                  <a:moveTo>
                    <a:pt x="113" y="132"/>
                  </a:moveTo>
                  <a:cubicBezTo>
                    <a:pt x="113" y="114"/>
                    <a:pt x="109" y="100"/>
                    <a:pt x="101" y="90"/>
                  </a:cubicBezTo>
                  <a:cubicBezTo>
                    <a:pt x="94" y="80"/>
                    <a:pt x="83" y="75"/>
                    <a:pt x="69" y="75"/>
                  </a:cubicBezTo>
                  <a:cubicBezTo>
                    <a:pt x="56" y="75"/>
                    <a:pt x="45" y="80"/>
                    <a:pt x="38" y="90"/>
                  </a:cubicBezTo>
                  <a:cubicBezTo>
                    <a:pt x="30" y="100"/>
                    <a:pt x="26" y="114"/>
                    <a:pt x="26" y="132"/>
                  </a:cubicBezTo>
                  <a:cubicBezTo>
                    <a:pt x="26" y="150"/>
                    <a:pt x="30" y="165"/>
                    <a:pt x="38" y="175"/>
                  </a:cubicBezTo>
                  <a:cubicBezTo>
                    <a:pt x="45" y="185"/>
                    <a:pt x="56" y="190"/>
                    <a:pt x="69" y="190"/>
                  </a:cubicBezTo>
                  <a:cubicBezTo>
                    <a:pt x="83" y="190"/>
                    <a:pt x="94" y="185"/>
                    <a:pt x="101" y="175"/>
                  </a:cubicBezTo>
                  <a:cubicBezTo>
                    <a:pt x="109" y="165"/>
                    <a:pt x="113" y="150"/>
                    <a:pt x="113" y="132"/>
                  </a:cubicBezTo>
                  <a:close/>
                  <a:moveTo>
                    <a:pt x="26" y="81"/>
                  </a:moveTo>
                  <a:cubicBezTo>
                    <a:pt x="31" y="72"/>
                    <a:pt x="38" y="65"/>
                    <a:pt x="46" y="61"/>
                  </a:cubicBezTo>
                  <a:cubicBezTo>
                    <a:pt x="55" y="57"/>
                    <a:pt x="64" y="54"/>
                    <a:pt x="76" y="54"/>
                  </a:cubicBezTo>
                  <a:cubicBezTo>
                    <a:pt x="95" y="54"/>
                    <a:pt x="110" y="62"/>
                    <a:pt x="122" y="76"/>
                  </a:cubicBezTo>
                  <a:cubicBezTo>
                    <a:pt x="134" y="90"/>
                    <a:pt x="139" y="109"/>
                    <a:pt x="139" y="132"/>
                  </a:cubicBezTo>
                  <a:cubicBezTo>
                    <a:pt x="139" y="156"/>
                    <a:pt x="134" y="175"/>
                    <a:pt x="122" y="189"/>
                  </a:cubicBezTo>
                  <a:cubicBezTo>
                    <a:pt x="110" y="203"/>
                    <a:pt x="95" y="211"/>
                    <a:pt x="76" y="211"/>
                  </a:cubicBezTo>
                  <a:cubicBezTo>
                    <a:pt x="64" y="211"/>
                    <a:pt x="55" y="208"/>
                    <a:pt x="46" y="204"/>
                  </a:cubicBezTo>
                  <a:cubicBezTo>
                    <a:pt x="38" y="200"/>
                    <a:pt x="31" y="193"/>
                    <a:pt x="26" y="184"/>
                  </a:cubicBezTo>
                  <a:lnTo>
                    <a:pt x="26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64">
              <a:extLst>
                <a:ext uri="{FF2B5EF4-FFF2-40B4-BE49-F238E27FC236}">
                  <a16:creationId xmlns:a16="http://schemas.microsoft.com/office/drawing/2014/main" id="{095DBC28-E424-473E-93A8-2779ACE02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960" y="2778013"/>
              <a:ext cx="77252" cy="85108"/>
            </a:xfrm>
            <a:custGeom>
              <a:avLst/>
              <a:gdLst>
                <a:gd name="T0" fmla="*/ 71 w 142"/>
                <a:gd name="T1" fmla="*/ 21 h 157"/>
                <a:gd name="T2" fmla="*/ 39 w 142"/>
                <a:gd name="T3" fmla="*/ 36 h 157"/>
                <a:gd name="T4" fmla="*/ 27 w 142"/>
                <a:gd name="T5" fmla="*/ 78 h 157"/>
                <a:gd name="T6" fmla="*/ 38 w 142"/>
                <a:gd name="T7" fmla="*/ 121 h 157"/>
                <a:gd name="T8" fmla="*/ 71 w 142"/>
                <a:gd name="T9" fmla="*/ 136 h 157"/>
                <a:gd name="T10" fmla="*/ 103 w 142"/>
                <a:gd name="T11" fmla="*/ 120 h 157"/>
                <a:gd name="T12" fmla="*/ 115 w 142"/>
                <a:gd name="T13" fmla="*/ 78 h 157"/>
                <a:gd name="T14" fmla="*/ 103 w 142"/>
                <a:gd name="T15" fmla="*/ 37 h 157"/>
                <a:gd name="T16" fmla="*/ 71 w 142"/>
                <a:gd name="T17" fmla="*/ 21 h 157"/>
                <a:gd name="T18" fmla="*/ 71 w 142"/>
                <a:gd name="T19" fmla="*/ 0 h 157"/>
                <a:gd name="T20" fmla="*/ 123 w 142"/>
                <a:gd name="T21" fmla="*/ 21 h 157"/>
                <a:gd name="T22" fmla="*/ 142 w 142"/>
                <a:gd name="T23" fmla="*/ 78 h 157"/>
                <a:gd name="T24" fmla="*/ 123 w 142"/>
                <a:gd name="T25" fmla="*/ 136 h 157"/>
                <a:gd name="T26" fmla="*/ 71 w 142"/>
                <a:gd name="T27" fmla="*/ 157 h 157"/>
                <a:gd name="T28" fmla="*/ 19 w 142"/>
                <a:gd name="T29" fmla="*/ 136 h 157"/>
                <a:gd name="T30" fmla="*/ 0 w 142"/>
                <a:gd name="T31" fmla="*/ 78 h 157"/>
                <a:gd name="T32" fmla="*/ 19 w 142"/>
                <a:gd name="T33" fmla="*/ 21 h 157"/>
                <a:gd name="T34" fmla="*/ 71 w 142"/>
                <a:gd name="T3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57">
                  <a:moveTo>
                    <a:pt x="71" y="21"/>
                  </a:moveTo>
                  <a:cubicBezTo>
                    <a:pt x="57" y="21"/>
                    <a:pt x="47" y="26"/>
                    <a:pt x="39" y="36"/>
                  </a:cubicBezTo>
                  <a:cubicBezTo>
                    <a:pt x="31" y="47"/>
                    <a:pt x="27" y="61"/>
                    <a:pt x="27" y="78"/>
                  </a:cubicBezTo>
                  <a:cubicBezTo>
                    <a:pt x="27" y="96"/>
                    <a:pt x="31" y="110"/>
                    <a:pt x="38" y="121"/>
                  </a:cubicBezTo>
                  <a:cubicBezTo>
                    <a:pt x="46" y="131"/>
                    <a:pt x="57" y="136"/>
                    <a:pt x="71" y="136"/>
                  </a:cubicBezTo>
                  <a:cubicBezTo>
                    <a:pt x="85" y="136"/>
                    <a:pt x="95" y="131"/>
                    <a:pt x="103" y="120"/>
                  </a:cubicBezTo>
                  <a:cubicBezTo>
                    <a:pt x="111" y="110"/>
                    <a:pt x="115" y="96"/>
                    <a:pt x="115" y="78"/>
                  </a:cubicBezTo>
                  <a:cubicBezTo>
                    <a:pt x="115" y="61"/>
                    <a:pt x="111" y="47"/>
                    <a:pt x="103" y="37"/>
                  </a:cubicBezTo>
                  <a:cubicBezTo>
                    <a:pt x="95" y="26"/>
                    <a:pt x="85" y="21"/>
                    <a:pt x="71" y="21"/>
                  </a:cubicBezTo>
                  <a:close/>
                  <a:moveTo>
                    <a:pt x="71" y="0"/>
                  </a:moveTo>
                  <a:cubicBezTo>
                    <a:pt x="93" y="0"/>
                    <a:pt x="111" y="7"/>
                    <a:pt x="123" y="21"/>
                  </a:cubicBezTo>
                  <a:cubicBezTo>
                    <a:pt x="136" y="35"/>
                    <a:pt x="142" y="54"/>
                    <a:pt x="142" y="78"/>
                  </a:cubicBezTo>
                  <a:cubicBezTo>
                    <a:pt x="142" y="103"/>
                    <a:pt x="136" y="122"/>
                    <a:pt x="123" y="136"/>
                  </a:cubicBezTo>
                  <a:cubicBezTo>
                    <a:pt x="111" y="150"/>
                    <a:pt x="93" y="157"/>
                    <a:pt x="71" y="157"/>
                  </a:cubicBezTo>
                  <a:cubicBezTo>
                    <a:pt x="49" y="157"/>
                    <a:pt x="31" y="150"/>
                    <a:pt x="19" y="136"/>
                  </a:cubicBezTo>
                  <a:cubicBezTo>
                    <a:pt x="6" y="122"/>
                    <a:pt x="0" y="103"/>
                    <a:pt x="0" y="78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1" y="7"/>
                    <a:pt x="49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65">
              <a:extLst>
                <a:ext uri="{FF2B5EF4-FFF2-40B4-BE49-F238E27FC236}">
                  <a16:creationId xmlns:a16="http://schemas.microsoft.com/office/drawing/2014/main" id="{084EE6D8-1B68-4E79-90D4-D7F23A0C3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233" y="2749208"/>
              <a:ext cx="74633" cy="113913"/>
            </a:xfrm>
            <a:custGeom>
              <a:avLst/>
              <a:gdLst>
                <a:gd name="T0" fmla="*/ 113 w 139"/>
                <a:gd name="T1" fmla="*/ 81 h 211"/>
                <a:gd name="T2" fmla="*/ 113 w 139"/>
                <a:gd name="T3" fmla="*/ 0 h 211"/>
                <a:gd name="T4" fmla="*/ 139 w 139"/>
                <a:gd name="T5" fmla="*/ 0 h 211"/>
                <a:gd name="T6" fmla="*/ 139 w 139"/>
                <a:gd name="T7" fmla="*/ 207 h 211"/>
                <a:gd name="T8" fmla="*/ 113 w 139"/>
                <a:gd name="T9" fmla="*/ 207 h 211"/>
                <a:gd name="T10" fmla="*/ 113 w 139"/>
                <a:gd name="T11" fmla="*/ 184 h 211"/>
                <a:gd name="T12" fmla="*/ 93 w 139"/>
                <a:gd name="T13" fmla="*/ 204 h 211"/>
                <a:gd name="T14" fmla="*/ 63 w 139"/>
                <a:gd name="T15" fmla="*/ 211 h 211"/>
                <a:gd name="T16" fmla="*/ 17 w 139"/>
                <a:gd name="T17" fmla="*/ 189 h 211"/>
                <a:gd name="T18" fmla="*/ 0 w 139"/>
                <a:gd name="T19" fmla="*/ 132 h 211"/>
                <a:gd name="T20" fmla="*/ 17 w 139"/>
                <a:gd name="T21" fmla="*/ 76 h 211"/>
                <a:gd name="T22" fmla="*/ 63 w 139"/>
                <a:gd name="T23" fmla="*/ 54 h 211"/>
                <a:gd name="T24" fmla="*/ 93 w 139"/>
                <a:gd name="T25" fmla="*/ 61 h 211"/>
                <a:gd name="T26" fmla="*/ 113 w 139"/>
                <a:gd name="T27" fmla="*/ 81 h 211"/>
                <a:gd name="T28" fmla="*/ 26 w 139"/>
                <a:gd name="T29" fmla="*/ 132 h 211"/>
                <a:gd name="T30" fmla="*/ 37 w 139"/>
                <a:gd name="T31" fmla="*/ 175 h 211"/>
                <a:gd name="T32" fmla="*/ 69 w 139"/>
                <a:gd name="T33" fmla="*/ 190 h 211"/>
                <a:gd name="T34" fmla="*/ 101 w 139"/>
                <a:gd name="T35" fmla="*/ 175 h 211"/>
                <a:gd name="T36" fmla="*/ 113 w 139"/>
                <a:gd name="T37" fmla="*/ 132 h 211"/>
                <a:gd name="T38" fmla="*/ 101 w 139"/>
                <a:gd name="T39" fmla="*/ 90 h 211"/>
                <a:gd name="T40" fmla="*/ 69 w 139"/>
                <a:gd name="T41" fmla="*/ 75 h 211"/>
                <a:gd name="T42" fmla="*/ 37 w 139"/>
                <a:gd name="T43" fmla="*/ 90 h 211"/>
                <a:gd name="T44" fmla="*/ 26 w 139"/>
                <a:gd name="T45" fmla="*/ 1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211">
                  <a:moveTo>
                    <a:pt x="113" y="81"/>
                  </a:moveTo>
                  <a:lnTo>
                    <a:pt x="113" y="0"/>
                  </a:lnTo>
                  <a:lnTo>
                    <a:pt x="139" y="0"/>
                  </a:lnTo>
                  <a:lnTo>
                    <a:pt x="139" y="207"/>
                  </a:lnTo>
                  <a:lnTo>
                    <a:pt x="113" y="207"/>
                  </a:lnTo>
                  <a:lnTo>
                    <a:pt x="113" y="184"/>
                  </a:lnTo>
                  <a:cubicBezTo>
                    <a:pt x="108" y="193"/>
                    <a:pt x="101" y="200"/>
                    <a:pt x="93" y="204"/>
                  </a:cubicBezTo>
                  <a:cubicBezTo>
                    <a:pt x="84" y="208"/>
                    <a:pt x="75" y="211"/>
                    <a:pt x="63" y="211"/>
                  </a:cubicBezTo>
                  <a:cubicBezTo>
                    <a:pt x="44" y="211"/>
                    <a:pt x="29" y="203"/>
                    <a:pt x="17" y="189"/>
                  </a:cubicBezTo>
                  <a:cubicBezTo>
                    <a:pt x="5" y="175"/>
                    <a:pt x="0" y="156"/>
                    <a:pt x="0" y="132"/>
                  </a:cubicBezTo>
                  <a:cubicBezTo>
                    <a:pt x="0" y="109"/>
                    <a:pt x="5" y="90"/>
                    <a:pt x="17" y="76"/>
                  </a:cubicBezTo>
                  <a:cubicBezTo>
                    <a:pt x="29" y="62"/>
                    <a:pt x="44" y="54"/>
                    <a:pt x="63" y="54"/>
                  </a:cubicBezTo>
                  <a:cubicBezTo>
                    <a:pt x="75" y="54"/>
                    <a:pt x="84" y="57"/>
                    <a:pt x="93" y="61"/>
                  </a:cubicBezTo>
                  <a:cubicBezTo>
                    <a:pt x="101" y="65"/>
                    <a:pt x="108" y="72"/>
                    <a:pt x="113" y="81"/>
                  </a:cubicBezTo>
                  <a:close/>
                  <a:moveTo>
                    <a:pt x="26" y="132"/>
                  </a:moveTo>
                  <a:cubicBezTo>
                    <a:pt x="26" y="150"/>
                    <a:pt x="30" y="165"/>
                    <a:pt x="37" y="175"/>
                  </a:cubicBezTo>
                  <a:cubicBezTo>
                    <a:pt x="45" y="185"/>
                    <a:pt x="56" y="190"/>
                    <a:pt x="69" y="190"/>
                  </a:cubicBezTo>
                  <a:cubicBezTo>
                    <a:pt x="83" y="190"/>
                    <a:pt x="94" y="185"/>
                    <a:pt x="101" y="175"/>
                  </a:cubicBezTo>
                  <a:cubicBezTo>
                    <a:pt x="109" y="165"/>
                    <a:pt x="113" y="150"/>
                    <a:pt x="113" y="132"/>
                  </a:cubicBezTo>
                  <a:cubicBezTo>
                    <a:pt x="113" y="114"/>
                    <a:pt x="109" y="100"/>
                    <a:pt x="101" y="90"/>
                  </a:cubicBezTo>
                  <a:cubicBezTo>
                    <a:pt x="94" y="80"/>
                    <a:pt x="83" y="75"/>
                    <a:pt x="69" y="75"/>
                  </a:cubicBezTo>
                  <a:cubicBezTo>
                    <a:pt x="56" y="75"/>
                    <a:pt x="45" y="80"/>
                    <a:pt x="37" y="90"/>
                  </a:cubicBezTo>
                  <a:cubicBezTo>
                    <a:pt x="30" y="100"/>
                    <a:pt x="26" y="114"/>
                    <a:pt x="26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66">
              <a:extLst>
                <a:ext uri="{FF2B5EF4-FFF2-40B4-BE49-F238E27FC236}">
                  <a16:creationId xmlns:a16="http://schemas.microsoft.com/office/drawing/2014/main" id="{39F964F5-B489-4439-88DF-544F5663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197" y="2780632"/>
              <a:ext cx="81179" cy="109985"/>
            </a:xfrm>
            <a:custGeom>
              <a:avLst/>
              <a:gdLst>
                <a:gd name="T0" fmla="*/ 83 w 151"/>
                <a:gd name="T1" fmla="*/ 163 h 205"/>
                <a:gd name="T2" fmla="*/ 62 w 151"/>
                <a:gd name="T3" fmla="*/ 197 h 205"/>
                <a:gd name="T4" fmla="*/ 34 w 151"/>
                <a:gd name="T5" fmla="*/ 205 h 205"/>
                <a:gd name="T6" fmla="*/ 14 w 151"/>
                <a:gd name="T7" fmla="*/ 205 h 205"/>
                <a:gd name="T8" fmla="*/ 14 w 151"/>
                <a:gd name="T9" fmla="*/ 185 h 205"/>
                <a:gd name="T10" fmla="*/ 29 w 151"/>
                <a:gd name="T11" fmla="*/ 185 h 205"/>
                <a:gd name="T12" fmla="*/ 45 w 151"/>
                <a:gd name="T13" fmla="*/ 180 h 205"/>
                <a:gd name="T14" fmla="*/ 58 w 151"/>
                <a:gd name="T15" fmla="*/ 157 h 205"/>
                <a:gd name="T16" fmla="*/ 63 w 151"/>
                <a:gd name="T17" fmla="*/ 146 h 205"/>
                <a:gd name="T18" fmla="*/ 0 w 151"/>
                <a:gd name="T19" fmla="*/ 0 h 205"/>
                <a:gd name="T20" fmla="*/ 27 w 151"/>
                <a:gd name="T21" fmla="*/ 0 h 205"/>
                <a:gd name="T22" fmla="*/ 76 w 151"/>
                <a:gd name="T23" fmla="*/ 116 h 205"/>
                <a:gd name="T24" fmla="*/ 124 w 151"/>
                <a:gd name="T25" fmla="*/ 0 h 205"/>
                <a:gd name="T26" fmla="*/ 151 w 151"/>
                <a:gd name="T27" fmla="*/ 0 h 205"/>
                <a:gd name="T28" fmla="*/ 83 w 151"/>
                <a:gd name="T29" fmla="*/ 16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205">
                  <a:moveTo>
                    <a:pt x="83" y="163"/>
                  </a:moveTo>
                  <a:cubicBezTo>
                    <a:pt x="76" y="180"/>
                    <a:pt x="69" y="192"/>
                    <a:pt x="62" y="197"/>
                  </a:cubicBezTo>
                  <a:cubicBezTo>
                    <a:pt x="55" y="203"/>
                    <a:pt x="46" y="205"/>
                    <a:pt x="34" y="205"/>
                  </a:cubicBezTo>
                  <a:lnTo>
                    <a:pt x="14" y="205"/>
                  </a:lnTo>
                  <a:lnTo>
                    <a:pt x="14" y="185"/>
                  </a:lnTo>
                  <a:lnTo>
                    <a:pt x="29" y="185"/>
                  </a:lnTo>
                  <a:cubicBezTo>
                    <a:pt x="36" y="185"/>
                    <a:pt x="41" y="183"/>
                    <a:pt x="45" y="180"/>
                  </a:cubicBezTo>
                  <a:cubicBezTo>
                    <a:pt x="49" y="177"/>
                    <a:pt x="53" y="169"/>
                    <a:pt x="58" y="157"/>
                  </a:cubicBezTo>
                  <a:lnTo>
                    <a:pt x="63" y="14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76" y="116"/>
                  </a:lnTo>
                  <a:lnTo>
                    <a:pt x="124" y="0"/>
                  </a:lnTo>
                  <a:lnTo>
                    <a:pt x="151" y="0"/>
                  </a:lnTo>
                  <a:lnTo>
                    <a:pt x="83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67">
              <a:extLst>
                <a:ext uri="{FF2B5EF4-FFF2-40B4-BE49-F238E27FC236}">
                  <a16:creationId xmlns:a16="http://schemas.microsoft.com/office/drawing/2014/main" id="{99E191E5-C2E8-439E-8F74-FCDED1DF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87" y="2749208"/>
              <a:ext cx="78561" cy="111294"/>
            </a:xfrm>
            <a:custGeom>
              <a:avLst/>
              <a:gdLst>
                <a:gd name="T0" fmla="*/ 75 w 146"/>
                <a:gd name="T1" fmla="*/ 0 h 207"/>
                <a:gd name="T2" fmla="*/ 146 w 146"/>
                <a:gd name="T3" fmla="*/ 0 h 207"/>
                <a:gd name="T4" fmla="*/ 146 w 146"/>
                <a:gd name="T5" fmla="*/ 207 h 207"/>
                <a:gd name="T6" fmla="*/ 120 w 146"/>
                <a:gd name="T7" fmla="*/ 207 h 207"/>
                <a:gd name="T8" fmla="*/ 120 w 146"/>
                <a:gd name="T9" fmla="*/ 20 h 207"/>
                <a:gd name="T10" fmla="*/ 74 w 146"/>
                <a:gd name="T11" fmla="*/ 20 h 207"/>
                <a:gd name="T12" fmla="*/ 55 w 146"/>
                <a:gd name="T13" fmla="*/ 26 h 207"/>
                <a:gd name="T14" fmla="*/ 50 w 146"/>
                <a:gd name="T15" fmla="*/ 45 h 207"/>
                <a:gd name="T16" fmla="*/ 50 w 146"/>
                <a:gd name="T17" fmla="*/ 58 h 207"/>
                <a:gd name="T18" fmla="*/ 92 w 146"/>
                <a:gd name="T19" fmla="*/ 58 h 207"/>
                <a:gd name="T20" fmla="*/ 92 w 146"/>
                <a:gd name="T21" fmla="*/ 77 h 207"/>
                <a:gd name="T22" fmla="*/ 50 w 146"/>
                <a:gd name="T23" fmla="*/ 77 h 207"/>
                <a:gd name="T24" fmla="*/ 50 w 146"/>
                <a:gd name="T25" fmla="*/ 207 h 207"/>
                <a:gd name="T26" fmla="*/ 24 w 146"/>
                <a:gd name="T27" fmla="*/ 207 h 207"/>
                <a:gd name="T28" fmla="*/ 24 w 146"/>
                <a:gd name="T29" fmla="*/ 77 h 207"/>
                <a:gd name="T30" fmla="*/ 0 w 146"/>
                <a:gd name="T31" fmla="*/ 77 h 207"/>
                <a:gd name="T32" fmla="*/ 0 w 146"/>
                <a:gd name="T33" fmla="*/ 58 h 207"/>
                <a:gd name="T34" fmla="*/ 24 w 146"/>
                <a:gd name="T35" fmla="*/ 58 h 207"/>
                <a:gd name="T36" fmla="*/ 24 w 146"/>
                <a:gd name="T37" fmla="*/ 48 h 207"/>
                <a:gd name="T38" fmla="*/ 36 w 146"/>
                <a:gd name="T39" fmla="*/ 11 h 207"/>
                <a:gd name="T40" fmla="*/ 75 w 146"/>
                <a:gd name="T4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207">
                  <a:moveTo>
                    <a:pt x="75" y="0"/>
                  </a:moveTo>
                  <a:lnTo>
                    <a:pt x="146" y="0"/>
                  </a:lnTo>
                  <a:lnTo>
                    <a:pt x="146" y="207"/>
                  </a:lnTo>
                  <a:lnTo>
                    <a:pt x="120" y="207"/>
                  </a:lnTo>
                  <a:lnTo>
                    <a:pt x="120" y="20"/>
                  </a:lnTo>
                  <a:lnTo>
                    <a:pt x="74" y="20"/>
                  </a:lnTo>
                  <a:cubicBezTo>
                    <a:pt x="65" y="20"/>
                    <a:pt x="59" y="22"/>
                    <a:pt x="55" y="26"/>
                  </a:cubicBezTo>
                  <a:cubicBezTo>
                    <a:pt x="52" y="29"/>
                    <a:pt x="50" y="36"/>
                    <a:pt x="50" y="45"/>
                  </a:cubicBezTo>
                  <a:lnTo>
                    <a:pt x="50" y="58"/>
                  </a:lnTo>
                  <a:lnTo>
                    <a:pt x="92" y="58"/>
                  </a:lnTo>
                  <a:lnTo>
                    <a:pt x="92" y="77"/>
                  </a:lnTo>
                  <a:lnTo>
                    <a:pt x="50" y="77"/>
                  </a:lnTo>
                  <a:lnTo>
                    <a:pt x="50" y="207"/>
                  </a:lnTo>
                  <a:lnTo>
                    <a:pt x="24" y="207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0" y="58"/>
                  </a:lnTo>
                  <a:lnTo>
                    <a:pt x="24" y="58"/>
                  </a:lnTo>
                  <a:lnTo>
                    <a:pt x="24" y="48"/>
                  </a:lnTo>
                  <a:cubicBezTo>
                    <a:pt x="24" y="31"/>
                    <a:pt x="28" y="19"/>
                    <a:pt x="36" y="11"/>
                  </a:cubicBezTo>
                  <a:cubicBezTo>
                    <a:pt x="44" y="4"/>
                    <a:pt x="57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68">
              <a:extLst>
                <a:ext uri="{FF2B5EF4-FFF2-40B4-BE49-F238E27FC236}">
                  <a16:creationId xmlns:a16="http://schemas.microsoft.com/office/drawing/2014/main" id="{53EDFC99-6BD2-4590-8163-09AF6F727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7353" y="2749208"/>
              <a:ext cx="13094" cy="111294"/>
            </a:xfrm>
            <a:custGeom>
              <a:avLst/>
              <a:gdLst>
                <a:gd name="T0" fmla="*/ 0 w 26"/>
                <a:gd name="T1" fmla="*/ 58 h 207"/>
                <a:gd name="T2" fmla="*/ 26 w 26"/>
                <a:gd name="T3" fmla="*/ 58 h 207"/>
                <a:gd name="T4" fmla="*/ 26 w 26"/>
                <a:gd name="T5" fmla="*/ 207 h 207"/>
                <a:gd name="T6" fmla="*/ 0 w 26"/>
                <a:gd name="T7" fmla="*/ 207 h 207"/>
                <a:gd name="T8" fmla="*/ 0 w 26"/>
                <a:gd name="T9" fmla="*/ 58 h 207"/>
                <a:gd name="T10" fmla="*/ 0 w 26"/>
                <a:gd name="T11" fmla="*/ 0 h 207"/>
                <a:gd name="T12" fmla="*/ 26 w 26"/>
                <a:gd name="T13" fmla="*/ 0 h 207"/>
                <a:gd name="T14" fmla="*/ 26 w 26"/>
                <a:gd name="T15" fmla="*/ 31 h 207"/>
                <a:gd name="T16" fmla="*/ 0 w 26"/>
                <a:gd name="T17" fmla="*/ 31 h 207"/>
                <a:gd name="T18" fmla="*/ 0 w 26"/>
                <a:gd name="T1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7">
                  <a:moveTo>
                    <a:pt x="0" y="58"/>
                  </a:moveTo>
                  <a:lnTo>
                    <a:pt x="26" y="58"/>
                  </a:lnTo>
                  <a:lnTo>
                    <a:pt x="26" y="207"/>
                  </a:lnTo>
                  <a:lnTo>
                    <a:pt x="0" y="207"/>
                  </a:lnTo>
                  <a:lnTo>
                    <a:pt x="0" y="5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169">
              <a:extLst>
                <a:ext uri="{FF2B5EF4-FFF2-40B4-BE49-F238E27FC236}">
                  <a16:creationId xmlns:a16="http://schemas.microsoft.com/office/drawing/2014/main" id="{94FC7D27-F860-43CE-A163-A8B2A6D34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778" y="2758373"/>
              <a:ext cx="52374" cy="102129"/>
            </a:xfrm>
            <a:custGeom>
              <a:avLst/>
              <a:gdLst>
                <a:gd name="T0" fmla="*/ 45 w 97"/>
                <a:gd name="T1" fmla="*/ 0 h 191"/>
                <a:gd name="T2" fmla="*/ 45 w 97"/>
                <a:gd name="T3" fmla="*/ 42 h 191"/>
                <a:gd name="T4" fmla="*/ 97 w 97"/>
                <a:gd name="T5" fmla="*/ 42 h 191"/>
                <a:gd name="T6" fmla="*/ 97 w 97"/>
                <a:gd name="T7" fmla="*/ 61 h 191"/>
                <a:gd name="T8" fmla="*/ 45 w 97"/>
                <a:gd name="T9" fmla="*/ 61 h 191"/>
                <a:gd name="T10" fmla="*/ 45 w 97"/>
                <a:gd name="T11" fmla="*/ 142 h 191"/>
                <a:gd name="T12" fmla="*/ 50 w 97"/>
                <a:gd name="T13" fmla="*/ 165 h 191"/>
                <a:gd name="T14" fmla="*/ 71 w 97"/>
                <a:gd name="T15" fmla="*/ 170 h 191"/>
                <a:gd name="T16" fmla="*/ 97 w 97"/>
                <a:gd name="T17" fmla="*/ 170 h 191"/>
                <a:gd name="T18" fmla="*/ 97 w 97"/>
                <a:gd name="T19" fmla="*/ 191 h 191"/>
                <a:gd name="T20" fmla="*/ 71 w 97"/>
                <a:gd name="T21" fmla="*/ 191 h 191"/>
                <a:gd name="T22" fmla="*/ 30 w 97"/>
                <a:gd name="T23" fmla="*/ 180 h 191"/>
                <a:gd name="T24" fmla="*/ 19 w 97"/>
                <a:gd name="T25" fmla="*/ 142 h 191"/>
                <a:gd name="T26" fmla="*/ 19 w 97"/>
                <a:gd name="T27" fmla="*/ 61 h 191"/>
                <a:gd name="T28" fmla="*/ 0 w 97"/>
                <a:gd name="T29" fmla="*/ 61 h 191"/>
                <a:gd name="T30" fmla="*/ 0 w 97"/>
                <a:gd name="T31" fmla="*/ 42 h 191"/>
                <a:gd name="T32" fmla="*/ 19 w 97"/>
                <a:gd name="T33" fmla="*/ 42 h 191"/>
                <a:gd name="T34" fmla="*/ 19 w 97"/>
                <a:gd name="T35" fmla="*/ 0 h 191"/>
                <a:gd name="T36" fmla="*/ 45 w 97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91">
                  <a:moveTo>
                    <a:pt x="45" y="0"/>
                  </a:moveTo>
                  <a:lnTo>
                    <a:pt x="45" y="42"/>
                  </a:lnTo>
                  <a:lnTo>
                    <a:pt x="97" y="42"/>
                  </a:lnTo>
                  <a:lnTo>
                    <a:pt x="97" y="61"/>
                  </a:lnTo>
                  <a:lnTo>
                    <a:pt x="45" y="61"/>
                  </a:lnTo>
                  <a:lnTo>
                    <a:pt x="45" y="142"/>
                  </a:lnTo>
                  <a:cubicBezTo>
                    <a:pt x="45" y="154"/>
                    <a:pt x="46" y="162"/>
                    <a:pt x="50" y="165"/>
                  </a:cubicBezTo>
                  <a:cubicBezTo>
                    <a:pt x="53" y="169"/>
                    <a:pt x="60" y="170"/>
                    <a:pt x="71" y="170"/>
                  </a:cubicBezTo>
                  <a:lnTo>
                    <a:pt x="97" y="170"/>
                  </a:lnTo>
                  <a:lnTo>
                    <a:pt x="97" y="191"/>
                  </a:lnTo>
                  <a:lnTo>
                    <a:pt x="71" y="191"/>
                  </a:lnTo>
                  <a:cubicBezTo>
                    <a:pt x="51" y="191"/>
                    <a:pt x="38" y="187"/>
                    <a:pt x="30" y="180"/>
                  </a:cubicBezTo>
                  <a:cubicBezTo>
                    <a:pt x="23" y="173"/>
                    <a:pt x="19" y="160"/>
                    <a:pt x="19" y="142"/>
                  </a:cubicBezTo>
                  <a:lnTo>
                    <a:pt x="19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70">
              <a:extLst>
                <a:ext uri="{FF2B5EF4-FFF2-40B4-BE49-F238E27FC236}">
                  <a16:creationId xmlns:a16="http://schemas.microsoft.com/office/drawing/2014/main" id="{5F69354A-F025-4C34-AC4C-3B3FDFA8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74" y="2749208"/>
              <a:ext cx="34043" cy="130934"/>
            </a:xfrm>
            <a:custGeom>
              <a:avLst/>
              <a:gdLst>
                <a:gd name="T0" fmla="*/ 0 w 64"/>
                <a:gd name="T1" fmla="*/ 0 h 243"/>
                <a:gd name="T2" fmla="*/ 22 w 64"/>
                <a:gd name="T3" fmla="*/ 0 h 243"/>
                <a:gd name="T4" fmla="*/ 53 w 64"/>
                <a:gd name="T5" fmla="*/ 62 h 243"/>
                <a:gd name="T6" fmla="*/ 64 w 64"/>
                <a:gd name="T7" fmla="*/ 121 h 243"/>
                <a:gd name="T8" fmla="*/ 53 w 64"/>
                <a:gd name="T9" fmla="*/ 181 h 243"/>
                <a:gd name="T10" fmla="*/ 22 w 64"/>
                <a:gd name="T11" fmla="*/ 243 h 243"/>
                <a:gd name="T12" fmla="*/ 0 w 64"/>
                <a:gd name="T13" fmla="*/ 243 h 243"/>
                <a:gd name="T14" fmla="*/ 27 w 64"/>
                <a:gd name="T15" fmla="*/ 182 h 243"/>
                <a:gd name="T16" fmla="*/ 37 w 64"/>
                <a:gd name="T17" fmla="*/ 121 h 243"/>
                <a:gd name="T18" fmla="*/ 27 w 64"/>
                <a:gd name="T19" fmla="*/ 61 h 243"/>
                <a:gd name="T20" fmla="*/ 0 w 64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3">
                  <a:moveTo>
                    <a:pt x="0" y="0"/>
                  </a:moveTo>
                  <a:lnTo>
                    <a:pt x="22" y="0"/>
                  </a:lnTo>
                  <a:cubicBezTo>
                    <a:pt x="36" y="21"/>
                    <a:pt x="46" y="42"/>
                    <a:pt x="53" y="62"/>
                  </a:cubicBezTo>
                  <a:cubicBezTo>
                    <a:pt x="60" y="82"/>
                    <a:pt x="64" y="102"/>
                    <a:pt x="64" y="121"/>
                  </a:cubicBezTo>
                  <a:cubicBezTo>
                    <a:pt x="64" y="141"/>
                    <a:pt x="60" y="161"/>
                    <a:pt x="53" y="181"/>
                  </a:cubicBezTo>
                  <a:cubicBezTo>
                    <a:pt x="46" y="201"/>
                    <a:pt x="36" y="222"/>
                    <a:pt x="22" y="243"/>
                  </a:cubicBezTo>
                  <a:lnTo>
                    <a:pt x="0" y="243"/>
                  </a:lnTo>
                  <a:cubicBezTo>
                    <a:pt x="12" y="222"/>
                    <a:pt x="21" y="202"/>
                    <a:pt x="27" y="182"/>
                  </a:cubicBezTo>
                  <a:cubicBezTo>
                    <a:pt x="34" y="162"/>
                    <a:pt x="37" y="142"/>
                    <a:pt x="37" y="121"/>
                  </a:cubicBezTo>
                  <a:cubicBezTo>
                    <a:pt x="37" y="101"/>
                    <a:pt x="34" y="81"/>
                    <a:pt x="27" y="61"/>
                  </a:cubicBezTo>
                  <a:cubicBezTo>
                    <a:pt x="21" y="41"/>
                    <a:pt x="12" y="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914FC-EB90-41AC-8F5F-D95A00B7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277362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7905-3DD8-4CB9-BFCB-871FAA38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19D8-284F-4AA8-B31B-CA9D76AC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1686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</a:t>
            </a:r>
            <a:r>
              <a:rPr lang="en-US" dirty="0">
                <a:solidFill>
                  <a:srgbClr val="7030A0"/>
                </a:solidFill>
              </a:rPr>
              <a:t>router queues </a:t>
            </a:r>
            <a:r>
              <a:rPr lang="en-US" dirty="0"/>
              <a:t>are </a:t>
            </a:r>
            <a:r>
              <a:rPr lang="en-US" dirty="0">
                <a:solidFill>
                  <a:srgbClr val="0070C0"/>
                </a:solidFill>
              </a:rPr>
              <a:t>empty</a:t>
            </a:r>
          </a:p>
          <a:p>
            <a:pPr lvl="1"/>
            <a:r>
              <a:rPr lang="en-US" dirty="0"/>
              <a:t> Attempt to directly </a:t>
            </a:r>
            <a:r>
              <a:rPr lang="en-US" dirty="0">
                <a:solidFill>
                  <a:srgbClr val="C00000"/>
                </a:solidFill>
              </a:rPr>
              <a:t>traverse</a:t>
            </a:r>
            <a:r>
              <a:rPr lang="en-US" dirty="0"/>
              <a:t> the switch</a:t>
            </a:r>
          </a:p>
          <a:p>
            <a:pPr lvl="1"/>
            <a:r>
              <a:rPr lang="en-US" dirty="0"/>
              <a:t> If there is a conflict, then resort to the </a:t>
            </a:r>
            <a:r>
              <a:rPr lang="en-US" dirty="0">
                <a:solidFill>
                  <a:srgbClr val="00B050"/>
                </a:solidFill>
              </a:rPr>
              <a:t>conventional</a:t>
            </a:r>
            <a:r>
              <a:rPr lang="en-US" dirty="0"/>
              <a:t>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F88CA-33D9-4D88-8076-58B1838F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F789A0-2FD2-469A-A9CE-D5C75F376E03}"/>
              </a:ext>
            </a:extLst>
          </p:cNvPr>
          <p:cNvGrpSpPr/>
          <p:nvPr/>
        </p:nvGrpSpPr>
        <p:grpSpPr>
          <a:xfrm>
            <a:off x="4794563" y="3429000"/>
            <a:ext cx="2602875" cy="1482050"/>
            <a:chOff x="2764639" y="3507259"/>
            <a:chExt cx="1587137" cy="1046465"/>
          </a:xfrm>
        </p:grpSpPr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BB60ECFE-9BB2-4640-9268-2F6247D4A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003" y="3507259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RC</a:t>
              </a: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B33339DF-7A09-495A-A757-93DCA517C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566" y="3827299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VA</a:t>
              </a:r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F15D7A10-0492-491C-9B1E-FC80C9A56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561" y="3827300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ST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5992C3-11C2-45E5-BC28-876E9408B0C7}"/>
                </a:ext>
              </a:extLst>
            </p:cNvPr>
            <p:cNvSpPr/>
            <p:nvPr/>
          </p:nvSpPr>
          <p:spPr>
            <a:xfrm>
              <a:off x="2764639" y="4292467"/>
              <a:ext cx="1587137" cy="26125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Bypassing</a:t>
              </a: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6B7A0C-D41A-4D28-8C2F-7320FB85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1045969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7271-DE99-4373-BA63-BCB6D1BE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VC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F518-C8D7-472A-A2F4-FDA22157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112638"/>
            <a:ext cx="8600953" cy="1876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Assume that we will find a </a:t>
            </a:r>
            <a:r>
              <a:rPr lang="en-US" dirty="0">
                <a:solidFill>
                  <a:srgbClr val="00B050"/>
                </a:solidFill>
              </a:rPr>
              <a:t>free</a:t>
            </a:r>
            <a:r>
              <a:rPr lang="en-US" dirty="0"/>
              <a:t> VC.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After finding a </a:t>
            </a:r>
            <a:r>
              <a:rPr lang="en-US" dirty="0">
                <a:solidFill>
                  <a:srgbClr val="00B050"/>
                </a:solidFill>
              </a:rPr>
              <a:t>free</a:t>
            </a:r>
            <a:r>
              <a:rPr lang="en-US" dirty="0"/>
              <a:t> VC, send this </a:t>
            </a:r>
            <a:r>
              <a:rPr lang="en-US" dirty="0">
                <a:solidFill>
                  <a:srgbClr val="7030A0"/>
                </a:solidFill>
              </a:rPr>
              <a:t>information</a:t>
            </a:r>
            <a:r>
              <a:rPr lang="en-US" dirty="0"/>
              <a:t> along with the head flit.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If we do not find a VC, then </a:t>
            </a:r>
            <a:r>
              <a:rPr lang="en-US" dirty="0">
                <a:solidFill>
                  <a:srgbClr val="00B050"/>
                </a:solidFill>
              </a:rPr>
              <a:t>follow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conventional</a:t>
            </a:r>
            <a:r>
              <a:rPr lang="en-US" dirty="0"/>
              <a:t> method.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C1D2D-4EB1-4623-AD93-B8BA8E2F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73879-730A-419D-B33D-5DB53D9063DD}"/>
              </a:ext>
            </a:extLst>
          </p:cNvPr>
          <p:cNvGrpSpPr/>
          <p:nvPr/>
        </p:nvGrpSpPr>
        <p:grpSpPr>
          <a:xfrm>
            <a:off x="4508863" y="3473277"/>
            <a:ext cx="2581436" cy="2243942"/>
            <a:chOff x="2984863" y="3473277"/>
            <a:chExt cx="1587137" cy="1467742"/>
          </a:xfrm>
        </p:grpSpPr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1A1A3174-C794-4D5F-8754-406990D0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967" y="3790051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VA</a:t>
              </a: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B5D38D10-29F4-4C63-98C8-05A294AFE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999" y="4097028"/>
              <a:ext cx="451724" cy="30841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SA</a:t>
              </a:r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7F504EEF-8932-4636-9EB6-40C272FB1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25" y="4097028"/>
              <a:ext cx="451724" cy="30841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ST</a:t>
              </a: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3B8FCCE5-B1D1-41C6-9A3D-B34FD2C6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122" y="3473277"/>
              <a:ext cx="451724" cy="318171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RC</a:t>
              </a: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62B7ADC9-F44C-4437-B246-10612910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596" y="4100294"/>
              <a:ext cx="451724" cy="305148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dirty="0"/>
                <a:t>BW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F8B577-F22C-4700-BFF5-5E28B2B778EF}"/>
                </a:ext>
              </a:extLst>
            </p:cNvPr>
            <p:cNvSpPr/>
            <p:nvPr/>
          </p:nvSpPr>
          <p:spPr>
            <a:xfrm>
              <a:off x="2984863" y="4552399"/>
              <a:ext cx="1587137" cy="3886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Speculative VC Allocation</a:t>
              </a:r>
            </a:p>
          </p:txBody>
        </p:sp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F3B8B03-2B0F-4446-B154-1E73D8EB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99999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Interconnects in Silicon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92" y="1937108"/>
            <a:ext cx="7470417" cy="4351338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wires </a:t>
            </a:r>
            <a:r>
              <a:rPr lang="en-US" dirty="0">
                <a:sym typeface="Wingdings" panose="05000000000000000000" pitchFamily="2" charset="2"/>
              </a:rPr>
              <a:t> These are used to connect transistors within the same functional unit.</a:t>
            </a:r>
          </a:p>
          <a:p>
            <a:r>
              <a:rPr lang="en-US" dirty="0">
                <a:sym typeface="Wingdings" panose="05000000000000000000" pitchFamily="2" charset="2"/>
              </a:rPr>
              <a:t>2.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Intermediate</a:t>
            </a:r>
            <a:r>
              <a:rPr lang="en-US" dirty="0">
                <a:sym typeface="Wingdings" panose="05000000000000000000" pitchFamily="2" charset="2"/>
              </a:rPr>
              <a:t> wires  Used to connect transistors across adjoining functional units.</a:t>
            </a:r>
          </a:p>
          <a:p>
            <a:r>
              <a:rPr lang="en-US" dirty="0">
                <a:sym typeface="Wingdings" panose="05000000000000000000" pitchFamily="2" charset="2"/>
              </a:rPr>
              <a:t>3.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Global</a:t>
            </a:r>
            <a:r>
              <a:rPr lang="en-US" dirty="0">
                <a:sym typeface="Wingdings" panose="05000000000000000000" pitchFamily="2" charset="2"/>
              </a:rPr>
              <a:t> wires  Used to connect transistors across the chip. </a:t>
            </a:r>
          </a:p>
          <a:p>
            <a:r>
              <a:rPr lang="en-US" dirty="0">
                <a:sym typeface="Wingdings" panose="05000000000000000000" pitchFamily="2" charset="2"/>
              </a:rPr>
              <a:t>Most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intermediate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global</a:t>
            </a:r>
            <a:r>
              <a:rPr lang="en-US" dirty="0">
                <a:sym typeface="Wingdings" panose="05000000000000000000" pitchFamily="2" charset="2"/>
              </a:rPr>
              <a:t> wires are typically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buffered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85C71-3911-41DC-BB87-3CA79D14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936635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6614-110D-4623-8C15-5AF0197E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VC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BC773-7004-422E-8D2B-4AB814EE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06829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 a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queue</a:t>
            </a:r>
            <a:r>
              <a:rPr lang="en-US" dirty="0"/>
              <a:t> of free VCs with each </a:t>
            </a:r>
            <a:r>
              <a:rPr lang="en-US" dirty="0">
                <a:solidFill>
                  <a:srgbClr val="00B050"/>
                </a:solidFill>
              </a:rPr>
              <a:t>outgoing</a:t>
            </a:r>
            <a:r>
              <a:rPr lang="en-US" dirty="0"/>
              <a:t>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 head flit </a:t>
            </a:r>
            <a:r>
              <a:rPr lang="en-US" dirty="0">
                <a:solidFill>
                  <a:srgbClr val="0070C0"/>
                </a:solidFill>
              </a:rPr>
              <a:t>traverses</a:t>
            </a:r>
            <a:r>
              <a:rPr lang="en-US" dirty="0"/>
              <a:t> the switch, assign it a VC from the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free VC is not </a:t>
            </a:r>
            <a:r>
              <a:rPr lang="en-US" dirty="0">
                <a:solidFill>
                  <a:srgbClr val="00B050"/>
                </a:solidFill>
              </a:rPr>
              <a:t>available</a:t>
            </a:r>
            <a:r>
              <a:rPr lang="en-US" dirty="0"/>
              <a:t>, </a:t>
            </a:r>
            <a:r>
              <a:rPr lang="en-US" dirty="0">
                <a:solidFill>
                  <a:srgbClr val="E21A23"/>
                </a:solidFill>
              </a:rPr>
              <a:t>cancel</a:t>
            </a:r>
            <a:r>
              <a:rPr lang="en-US" dirty="0"/>
              <a:t> the process, and </a:t>
            </a:r>
            <a:r>
              <a:rPr lang="en-US" dirty="0">
                <a:solidFill>
                  <a:srgbClr val="7030A0"/>
                </a:solidFill>
              </a:rPr>
              <a:t>restart</a:t>
            </a:r>
            <a:r>
              <a:rPr lang="en-US" dirty="0"/>
              <a:t> the conventional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2299F-3912-460F-9F54-C475E5B1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2AE06-E514-4717-84DA-C2327B00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4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6B2A-05F9-40DF-8EDD-CBAC717F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1" y="228846"/>
            <a:ext cx="7543800" cy="1088068"/>
          </a:xfrm>
        </p:spPr>
        <p:txBody>
          <a:bodyPr/>
          <a:lstStyle/>
          <a:p>
            <a:r>
              <a:rPr lang="en-US" dirty="0"/>
              <a:t>Design of the Router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55617-B2FC-4B86-B211-6B17897B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D3CFBF-90FF-41D3-9493-D59D453818AE}"/>
              </a:ext>
            </a:extLst>
          </p:cNvPr>
          <p:cNvGrpSpPr/>
          <p:nvPr/>
        </p:nvGrpSpPr>
        <p:grpSpPr>
          <a:xfrm>
            <a:off x="1674920" y="968411"/>
            <a:ext cx="8904748" cy="5254836"/>
            <a:chOff x="1566833" y="419450"/>
            <a:chExt cx="9645650" cy="5836287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90BC015C-EFEF-49A3-B4BB-A1D89FF26F41}"/>
                </a:ext>
              </a:extLst>
            </p:cNvPr>
            <p:cNvGrpSpPr/>
            <p:nvPr/>
          </p:nvGrpSpPr>
          <p:grpSpPr>
            <a:xfrm>
              <a:off x="1566833" y="823312"/>
              <a:ext cx="9645650" cy="5432425"/>
              <a:chOff x="1449388" y="546100"/>
              <a:chExt cx="9645650" cy="5432425"/>
            </a:xfrm>
          </p:grpSpPr>
          <p:sp>
            <p:nvSpPr>
              <p:cNvPr id="82" name="AutoShape 3">
                <a:extLst>
                  <a:ext uri="{FF2B5EF4-FFF2-40B4-BE49-F238E27FC236}">
                    <a16:creationId xmlns:a16="http://schemas.microsoft.com/office/drawing/2014/main" id="{512923F1-926E-4AF8-B7CF-57CF54E611F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49388" y="546100"/>
                <a:ext cx="9645650" cy="543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83" name="Group 205">
                <a:extLst>
                  <a:ext uri="{FF2B5EF4-FFF2-40B4-BE49-F238E27FC236}">
                    <a16:creationId xmlns:a16="http://schemas.microsoft.com/office/drawing/2014/main" id="{CBCE58E6-E806-4715-8D2F-1692138923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9388" y="554038"/>
                <a:ext cx="7843838" cy="5413375"/>
                <a:chOff x="913" y="349"/>
                <a:chExt cx="4941" cy="3410"/>
              </a:xfrm>
            </p:grpSpPr>
            <p:sp>
              <p:nvSpPr>
                <p:cNvPr id="111" name="Rectangle 5">
                  <a:extLst>
                    <a:ext uri="{FF2B5EF4-FFF2-40B4-BE49-F238E27FC236}">
                      <a16:creationId xmlns:a16="http://schemas.microsoft.com/office/drawing/2014/main" id="{7DC460F5-256C-444C-BFF0-0797B8D52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" y="1332"/>
                  <a:ext cx="1379" cy="783"/>
                </a:xfrm>
                <a:prstGeom prst="rect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2" name="Rectangle 6">
                  <a:extLst>
                    <a:ext uri="{FF2B5EF4-FFF2-40B4-BE49-F238E27FC236}">
                      <a16:creationId xmlns:a16="http://schemas.microsoft.com/office/drawing/2014/main" id="{23D4EA65-C5B6-46A6-A7F0-8B4B21AA7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4" y="1386"/>
                  <a:ext cx="211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3" name="Rectangle 7">
                  <a:extLst>
                    <a:ext uri="{FF2B5EF4-FFF2-40B4-BE49-F238E27FC236}">
                      <a16:creationId xmlns:a16="http://schemas.microsoft.com/office/drawing/2014/main" id="{CF934579-5CDC-41E1-BCC4-FAB6D8F89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3" y="1386"/>
                  <a:ext cx="210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4" name="Rectangle 8">
                  <a:extLst>
                    <a:ext uri="{FF2B5EF4-FFF2-40B4-BE49-F238E27FC236}">
                      <a16:creationId xmlns:a16="http://schemas.microsoft.com/office/drawing/2014/main" id="{749F8A4B-E8A8-4F79-8257-A615C3E63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5" y="1386"/>
                  <a:ext cx="210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5" name="Rectangle 9">
                  <a:extLst>
                    <a:ext uri="{FF2B5EF4-FFF2-40B4-BE49-F238E27FC236}">
                      <a16:creationId xmlns:a16="http://schemas.microsoft.com/office/drawing/2014/main" id="{9D4BD28D-7B8B-42D7-8DD1-2E974BA46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3" y="1386"/>
                  <a:ext cx="211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6" name="Rectangle 10">
                  <a:extLst>
                    <a:ext uri="{FF2B5EF4-FFF2-40B4-BE49-F238E27FC236}">
                      <a16:creationId xmlns:a16="http://schemas.microsoft.com/office/drawing/2014/main" id="{899D2B9B-1D48-4047-93CF-809BE4D91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" y="1877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7" name="Rectangle 11">
                  <a:extLst>
                    <a:ext uri="{FF2B5EF4-FFF2-40B4-BE49-F238E27FC236}">
                      <a16:creationId xmlns:a16="http://schemas.microsoft.com/office/drawing/2014/main" id="{FC2039FE-3A96-4FE5-A53F-E57411E69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9" y="1877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8" name="Rectangle 12">
                  <a:extLst>
                    <a:ext uri="{FF2B5EF4-FFF2-40B4-BE49-F238E27FC236}">
                      <a16:creationId xmlns:a16="http://schemas.microsoft.com/office/drawing/2014/main" id="{83E69FC7-D347-4C22-ADD9-AC8DE7606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1877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19" name="Rectangle 13">
                  <a:extLst>
                    <a:ext uri="{FF2B5EF4-FFF2-40B4-BE49-F238E27FC236}">
                      <a16:creationId xmlns:a16="http://schemas.microsoft.com/office/drawing/2014/main" id="{6D58B882-F2A2-456D-B62D-8D0ECC906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" y="1877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0F6801E-56B8-4EAB-BDB3-7DBEC2C37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92"/>
                  <a:ext cx="78" cy="109"/>
                </a:xfrm>
                <a:custGeom>
                  <a:avLst/>
                  <a:gdLst>
                    <a:gd name="T0" fmla="*/ 109 w 261"/>
                    <a:gd name="T1" fmla="*/ 367 h 367"/>
                    <a:gd name="T2" fmla="*/ 0 w 261"/>
                    <a:gd name="T3" fmla="*/ 0 h 367"/>
                    <a:gd name="T4" fmla="*/ 41 w 261"/>
                    <a:gd name="T5" fmla="*/ 0 h 367"/>
                    <a:gd name="T6" fmla="*/ 131 w 261"/>
                    <a:gd name="T7" fmla="*/ 309 h 367"/>
                    <a:gd name="T8" fmla="*/ 221 w 261"/>
                    <a:gd name="T9" fmla="*/ 0 h 367"/>
                    <a:gd name="T10" fmla="*/ 261 w 261"/>
                    <a:gd name="T11" fmla="*/ 0 h 367"/>
                    <a:gd name="T12" fmla="*/ 153 w 261"/>
                    <a:gd name="T13" fmla="*/ 367 h 367"/>
                    <a:gd name="T14" fmla="*/ 109 w 261"/>
                    <a:gd name="T15" fmla="*/ 367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1" h="367">
                      <a:moveTo>
                        <a:pt x="109" y="367"/>
                      </a:move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131" y="309"/>
                      </a:lnTo>
                      <a:lnTo>
                        <a:pt x="221" y="0"/>
                      </a:lnTo>
                      <a:lnTo>
                        <a:pt x="261" y="0"/>
                      </a:lnTo>
                      <a:lnTo>
                        <a:pt x="153" y="367"/>
                      </a:lnTo>
                      <a:lnTo>
                        <a:pt x="109" y="3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1" name="Freeform 15">
                  <a:extLst>
                    <a:ext uri="{FF2B5EF4-FFF2-40B4-BE49-F238E27FC236}">
                      <a16:creationId xmlns:a16="http://schemas.microsoft.com/office/drawing/2014/main" id="{4C5888BF-CFF4-44CB-A6C9-A1F9E86F1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" y="1690"/>
                  <a:ext cx="69" cy="114"/>
                </a:xfrm>
                <a:custGeom>
                  <a:avLst/>
                  <a:gdLst>
                    <a:gd name="T0" fmla="*/ 230 w 230"/>
                    <a:gd name="T1" fmla="*/ 35 h 380"/>
                    <a:gd name="T2" fmla="*/ 230 w 230"/>
                    <a:gd name="T3" fmla="*/ 87 h 380"/>
                    <a:gd name="T4" fmla="*/ 189 w 230"/>
                    <a:gd name="T5" fmla="*/ 52 h 380"/>
                    <a:gd name="T6" fmla="*/ 142 w 230"/>
                    <a:gd name="T7" fmla="*/ 41 h 380"/>
                    <a:gd name="T8" fmla="*/ 67 w 230"/>
                    <a:gd name="T9" fmla="*/ 79 h 380"/>
                    <a:gd name="T10" fmla="*/ 41 w 230"/>
                    <a:gd name="T11" fmla="*/ 190 h 380"/>
                    <a:gd name="T12" fmla="*/ 67 w 230"/>
                    <a:gd name="T13" fmla="*/ 301 h 380"/>
                    <a:gd name="T14" fmla="*/ 142 w 230"/>
                    <a:gd name="T15" fmla="*/ 339 h 380"/>
                    <a:gd name="T16" fmla="*/ 189 w 230"/>
                    <a:gd name="T17" fmla="*/ 328 h 380"/>
                    <a:gd name="T18" fmla="*/ 230 w 230"/>
                    <a:gd name="T19" fmla="*/ 293 h 380"/>
                    <a:gd name="T20" fmla="*/ 230 w 230"/>
                    <a:gd name="T21" fmla="*/ 345 h 380"/>
                    <a:gd name="T22" fmla="*/ 187 w 230"/>
                    <a:gd name="T23" fmla="*/ 371 h 380"/>
                    <a:gd name="T24" fmla="*/ 140 w 230"/>
                    <a:gd name="T25" fmla="*/ 380 h 380"/>
                    <a:gd name="T26" fmla="*/ 38 w 230"/>
                    <a:gd name="T27" fmla="*/ 329 h 380"/>
                    <a:gd name="T28" fmla="*/ 0 w 230"/>
                    <a:gd name="T29" fmla="*/ 190 h 380"/>
                    <a:gd name="T30" fmla="*/ 38 w 230"/>
                    <a:gd name="T31" fmla="*/ 51 h 380"/>
                    <a:gd name="T32" fmla="*/ 140 w 230"/>
                    <a:gd name="T33" fmla="*/ 0 h 380"/>
                    <a:gd name="T34" fmla="*/ 188 w 230"/>
                    <a:gd name="T35" fmla="*/ 9 h 380"/>
                    <a:gd name="T36" fmla="*/ 230 w 230"/>
                    <a:gd name="T37" fmla="*/ 3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0" h="380">
                      <a:moveTo>
                        <a:pt x="230" y="35"/>
                      </a:moveTo>
                      <a:lnTo>
                        <a:pt x="230" y="87"/>
                      </a:lnTo>
                      <a:cubicBezTo>
                        <a:pt x="217" y="71"/>
                        <a:pt x="203" y="60"/>
                        <a:pt x="189" y="52"/>
                      </a:cubicBezTo>
                      <a:cubicBezTo>
                        <a:pt x="174" y="44"/>
                        <a:pt x="158" y="41"/>
                        <a:pt x="142" y="41"/>
                      </a:cubicBezTo>
                      <a:cubicBezTo>
                        <a:pt x="109" y="41"/>
                        <a:pt x="84" y="53"/>
                        <a:pt x="67" y="79"/>
                      </a:cubicBezTo>
                      <a:cubicBezTo>
                        <a:pt x="50" y="105"/>
                        <a:pt x="41" y="142"/>
                        <a:pt x="41" y="190"/>
                      </a:cubicBezTo>
                      <a:cubicBezTo>
                        <a:pt x="41" y="238"/>
                        <a:pt x="50" y="275"/>
                        <a:pt x="67" y="301"/>
                      </a:cubicBezTo>
                      <a:cubicBezTo>
                        <a:pt x="84" y="327"/>
                        <a:pt x="109" y="339"/>
                        <a:pt x="142" y="339"/>
                      </a:cubicBezTo>
                      <a:cubicBezTo>
                        <a:pt x="158" y="339"/>
                        <a:pt x="174" y="336"/>
                        <a:pt x="189" y="328"/>
                      </a:cubicBezTo>
                      <a:cubicBezTo>
                        <a:pt x="203" y="320"/>
                        <a:pt x="217" y="309"/>
                        <a:pt x="230" y="293"/>
                      </a:cubicBezTo>
                      <a:lnTo>
                        <a:pt x="230" y="345"/>
                      </a:lnTo>
                      <a:cubicBezTo>
                        <a:pt x="217" y="357"/>
                        <a:pt x="202" y="365"/>
                        <a:pt x="187" y="371"/>
                      </a:cubicBezTo>
                      <a:cubicBezTo>
                        <a:pt x="172" y="377"/>
                        <a:pt x="156" y="380"/>
                        <a:pt x="140" y="380"/>
                      </a:cubicBezTo>
                      <a:cubicBezTo>
                        <a:pt x="96" y="380"/>
                        <a:pt x="62" y="363"/>
                        <a:pt x="38" y="329"/>
                      </a:cubicBezTo>
                      <a:cubicBezTo>
                        <a:pt x="13" y="295"/>
                        <a:pt x="0" y="249"/>
                        <a:pt x="0" y="190"/>
                      </a:cubicBezTo>
                      <a:cubicBezTo>
                        <a:pt x="0" y="131"/>
                        <a:pt x="13" y="85"/>
                        <a:pt x="38" y="51"/>
                      </a:cubicBezTo>
                      <a:cubicBezTo>
                        <a:pt x="62" y="17"/>
                        <a:pt x="96" y="0"/>
                        <a:pt x="140" y="0"/>
                      </a:cubicBezTo>
                      <a:cubicBezTo>
                        <a:pt x="157" y="0"/>
                        <a:pt x="173" y="3"/>
                        <a:pt x="188" y="9"/>
                      </a:cubicBezTo>
                      <a:cubicBezTo>
                        <a:pt x="203" y="14"/>
                        <a:pt x="217" y="23"/>
                        <a:pt x="230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2" name="Freeform 16">
                  <a:extLst>
                    <a:ext uri="{FF2B5EF4-FFF2-40B4-BE49-F238E27FC236}">
                      <a16:creationId xmlns:a16="http://schemas.microsoft.com/office/drawing/2014/main" id="{57E676DB-68CF-41B6-9C56-7A85E8D0C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4" y="1444"/>
                  <a:ext cx="87" cy="595"/>
                </a:xfrm>
                <a:custGeom>
                  <a:avLst/>
                  <a:gdLst>
                    <a:gd name="T0" fmla="*/ 233 w 291"/>
                    <a:gd name="T1" fmla="*/ 0 h 1987"/>
                    <a:gd name="T2" fmla="*/ 108 w 291"/>
                    <a:gd name="T3" fmla="*/ 146 h 1987"/>
                    <a:gd name="T4" fmla="*/ 108 w 291"/>
                    <a:gd name="T5" fmla="*/ 871 h 1987"/>
                    <a:gd name="T6" fmla="*/ 0 w 291"/>
                    <a:gd name="T7" fmla="*/ 990 h 1987"/>
                    <a:gd name="T8" fmla="*/ 115 w 291"/>
                    <a:gd name="T9" fmla="*/ 1096 h 1987"/>
                    <a:gd name="T10" fmla="*/ 115 w 291"/>
                    <a:gd name="T11" fmla="*/ 1874 h 1987"/>
                    <a:gd name="T12" fmla="*/ 291 w 291"/>
                    <a:gd name="T13" fmla="*/ 1987 h 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1987">
                      <a:moveTo>
                        <a:pt x="233" y="0"/>
                      </a:moveTo>
                      <a:lnTo>
                        <a:pt x="108" y="146"/>
                      </a:lnTo>
                      <a:lnTo>
                        <a:pt x="108" y="871"/>
                      </a:lnTo>
                      <a:lnTo>
                        <a:pt x="0" y="990"/>
                      </a:lnTo>
                      <a:lnTo>
                        <a:pt x="115" y="1096"/>
                      </a:lnTo>
                      <a:lnTo>
                        <a:pt x="115" y="1874"/>
                      </a:lnTo>
                      <a:lnTo>
                        <a:pt x="291" y="1987"/>
                      </a:ln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3" name="Oval 17">
                  <a:extLst>
                    <a:ext uri="{FF2B5EF4-FFF2-40B4-BE49-F238E27FC236}">
                      <a16:creationId xmlns:a16="http://schemas.microsoft.com/office/drawing/2014/main" id="{B464DE4E-5A7A-4104-904A-A7D24862F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1" y="2215"/>
                  <a:ext cx="76" cy="79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4" name="Oval 18">
                  <a:extLst>
                    <a:ext uri="{FF2B5EF4-FFF2-40B4-BE49-F238E27FC236}">
                      <a16:creationId xmlns:a16="http://schemas.microsoft.com/office/drawing/2014/main" id="{FDC64382-F595-4F03-8942-7CABF842A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1" y="2441"/>
                  <a:ext cx="76" cy="79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5" name="Oval 19">
                  <a:extLst>
                    <a:ext uri="{FF2B5EF4-FFF2-40B4-BE49-F238E27FC236}">
                      <a16:creationId xmlns:a16="http://schemas.microsoft.com/office/drawing/2014/main" id="{605F416A-C882-4A77-B347-DECB3751A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1" y="2656"/>
                  <a:ext cx="76" cy="79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6" name="Line 20">
                  <a:extLst>
                    <a:ext uri="{FF2B5EF4-FFF2-40B4-BE49-F238E27FC236}">
                      <a16:creationId xmlns:a16="http://schemas.microsoft.com/office/drawing/2014/main" id="{9F738236-4D7E-424B-B809-9050D6702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7" y="1741"/>
                  <a:ext cx="628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7" name="Freeform 21">
                  <a:extLst>
                    <a:ext uri="{FF2B5EF4-FFF2-40B4-BE49-F238E27FC236}">
                      <a16:creationId xmlns:a16="http://schemas.microsoft.com/office/drawing/2014/main" id="{C68810F0-7A37-46E9-AD15-9D4DCA72C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1713"/>
                  <a:ext cx="95" cy="55"/>
                </a:xfrm>
                <a:custGeom>
                  <a:avLst/>
                  <a:gdLst>
                    <a:gd name="T0" fmla="*/ 91 w 317"/>
                    <a:gd name="T1" fmla="*/ 91 h 181"/>
                    <a:gd name="T2" fmla="*/ 0 w 317"/>
                    <a:gd name="T3" fmla="*/ 181 h 181"/>
                    <a:gd name="T4" fmla="*/ 317 w 317"/>
                    <a:gd name="T5" fmla="*/ 91 h 181"/>
                    <a:gd name="T6" fmla="*/ 0 w 317"/>
                    <a:gd name="T7" fmla="*/ 0 h 181"/>
                    <a:gd name="T8" fmla="*/ 91 w 317"/>
                    <a:gd name="T9" fmla="*/ 9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1" y="91"/>
                      </a:moveTo>
                      <a:lnTo>
                        <a:pt x="0" y="181"/>
                      </a:lnTo>
                      <a:lnTo>
                        <a:pt x="317" y="91"/>
                      </a:lnTo>
                      <a:lnTo>
                        <a:pt x="0" y="0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8" name="Freeform 22">
                  <a:extLst>
                    <a:ext uri="{FF2B5EF4-FFF2-40B4-BE49-F238E27FC236}">
                      <a16:creationId xmlns:a16="http://schemas.microsoft.com/office/drawing/2014/main" id="{46C08200-4332-42BA-83A1-ACF839C26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" y="1616"/>
                  <a:ext cx="37" cy="78"/>
                </a:xfrm>
                <a:custGeom>
                  <a:avLst/>
                  <a:gdLst>
                    <a:gd name="T0" fmla="*/ 0 w 123"/>
                    <a:gd name="T1" fmla="*/ 0 h 262"/>
                    <a:gd name="T2" fmla="*/ 27 w 123"/>
                    <a:gd name="T3" fmla="*/ 0 h 262"/>
                    <a:gd name="T4" fmla="*/ 27 w 123"/>
                    <a:gd name="T5" fmla="*/ 232 h 262"/>
                    <a:gd name="T6" fmla="*/ 123 w 123"/>
                    <a:gd name="T7" fmla="*/ 232 h 262"/>
                    <a:gd name="T8" fmla="*/ 123 w 123"/>
                    <a:gd name="T9" fmla="*/ 262 h 262"/>
                    <a:gd name="T10" fmla="*/ 0 w 123"/>
                    <a:gd name="T11" fmla="*/ 262 h 262"/>
                    <a:gd name="T12" fmla="*/ 0 w 123"/>
                    <a:gd name="T13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262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232"/>
                      </a:lnTo>
                      <a:lnTo>
                        <a:pt x="123" y="232"/>
                      </a:lnTo>
                      <a:lnTo>
                        <a:pt x="123" y="262"/>
                      </a:lnTo>
                      <a:lnTo>
                        <a:pt x="0" y="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29" name="Freeform 23">
                  <a:extLst>
                    <a:ext uri="{FF2B5EF4-FFF2-40B4-BE49-F238E27FC236}">
                      <a16:creationId xmlns:a16="http://schemas.microsoft.com/office/drawing/2014/main" id="{8385284B-C373-4274-BC3A-8B95BA15EB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0" y="1634"/>
                  <a:ext cx="41" cy="62"/>
                </a:xfrm>
                <a:custGeom>
                  <a:avLst/>
                  <a:gdLst>
                    <a:gd name="T0" fmla="*/ 68 w 137"/>
                    <a:gd name="T1" fmla="*/ 28 h 207"/>
                    <a:gd name="T2" fmla="*/ 37 w 137"/>
                    <a:gd name="T3" fmla="*/ 48 h 207"/>
                    <a:gd name="T4" fmla="*/ 26 w 137"/>
                    <a:gd name="T5" fmla="*/ 104 h 207"/>
                    <a:gd name="T6" fmla="*/ 37 w 137"/>
                    <a:gd name="T7" fmla="*/ 160 h 207"/>
                    <a:gd name="T8" fmla="*/ 68 w 137"/>
                    <a:gd name="T9" fmla="*/ 180 h 207"/>
                    <a:gd name="T10" fmla="*/ 100 w 137"/>
                    <a:gd name="T11" fmla="*/ 160 h 207"/>
                    <a:gd name="T12" fmla="*/ 111 w 137"/>
                    <a:gd name="T13" fmla="*/ 104 h 207"/>
                    <a:gd name="T14" fmla="*/ 100 w 137"/>
                    <a:gd name="T15" fmla="*/ 49 h 207"/>
                    <a:gd name="T16" fmla="*/ 68 w 137"/>
                    <a:gd name="T17" fmla="*/ 28 h 207"/>
                    <a:gd name="T18" fmla="*/ 68 w 137"/>
                    <a:gd name="T19" fmla="*/ 0 h 207"/>
                    <a:gd name="T20" fmla="*/ 119 w 137"/>
                    <a:gd name="T21" fmla="*/ 28 h 207"/>
                    <a:gd name="T22" fmla="*/ 137 w 137"/>
                    <a:gd name="T23" fmla="*/ 104 h 207"/>
                    <a:gd name="T24" fmla="*/ 119 w 137"/>
                    <a:gd name="T25" fmla="*/ 180 h 207"/>
                    <a:gd name="T26" fmla="*/ 68 w 137"/>
                    <a:gd name="T27" fmla="*/ 207 h 207"/>
                    <a:gd name="T28" fmla="*/ 18 w 137"/>
                    <a:gd name="T29" fmla="*/ 180 h 207"/>
                    <a:gd name="T30" fmla="*/ 0 w 137"/>
                    <a:gd name="T31" fmla="*/ 104 h 207"/>
                    <a:gd name="T32" fmla="*/ 18 w 137"/>
                    <a:gd name="T33" fmla="*/ 28 h 207"/>
                    <a:gd name="T34" fmla="*/ 68 w 137"/>
                    <a:gd name="T3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7" h="207">
                      <a:moveTo>
                        <a:pt x="68" y="28"/>
                      </a:moveTo>
                      <a:cubicBezTo>
                        <a:pt x="55" y="28"/>
                        <a:pt x="45" y="35"/>
                        <a:pt x="37" y="48"/>
                      </a:cubicBezTo>
                      <a:cubicBezTo>
                        <a:pt x="30" y="62"/>
                        <a:pt x="26" y="80"/>
                        <a:pt x="26" y="104"/>
                      </a:cubicBezTo>
                      <a:cubicBezTo>
                        <a:pt x="26" y="128"/>
                        <a:pt x="30" y="146"/>
                        <a:pt x="37" y="160"/>
                      </a:cubicBezTo>
                      <a:cubicBezTo>
                        <a:pt x="45" y="173"/>
                        <a:pt x="55" y="180"/>
                        <a:pt x="68" y="180"/>
                      </a:cubicBezTo>
                      <a:cubicBezTo>
                        <a:pt x="82" y="180"/>
                        <a:pt x="92" y="173"/>
                        <a:pt x="100" y="160"/>
                      </a:cubicBezTo>
                      <a:cubicBezTo>
                        <a:pt x="107" y="146"/>
                        <a:pt x="111" y="127"/>
                        <a:pt x="111" y="104"/>
                      </a:cubicBezTo>
                      <a:cubicBezTo>
                        <a:pt x="111" y="81"/>
                        <a:pt x="107" y="62"/>
                        <a:pt x="100" y="49"/>
                      </a:cubicBezTo>
                      <a:cubicBezTo>
                        <a:pt x="92" y="35"/>
                        <a:pt x="82" y="28"/>
                        <a:pt x="68" y="28"/>
                      </a:cubicBezTo>
                      <a:close/>
                      <a:moveTo>
                        <a:pt x="68" y="0"/>
                      </a:moveTo>
                      <a:cubicBezTo>
                        <a:pt x="90" y="0"/>
                        <a:pt x="107" y="10"/>
                        <a:pt x="119" y="28"/>
                      </a:cubicBezTo>
                      <a:cubicBezTo>
                        <a:pt x="131" y="46"/>
                        <a:pt x="137" y="72"/>
                        <a:pt x="137" y="104"/>
                      </a:cubicBezTo>
                      <a:cubicBezTo>
                        <a:pt x="137" y="136"/>
                        <a:pt x="131" y="162"/>
                        <a:pt x="119" y="180"/>
                      </a:cubicBezTo>
                      <a:cubicBezTo>
                        <a:pt x="107" y="198"/>
                        <a:pt x="90" y="207"/>
                        <a:pt x="68" y="207"/>
                      </a:cubicBezTo>
                      <a:cubicBezTo>
                        <a:pt x="47" y="207"/>
                        <a:pt x="30" y="198"/>
                        <a:pt x="18" y="180"/>
                      </a:cubicBezTo>
                      <a:cubicBezTo>
                        <a:pt x="6" y="162"/>
                        <a:pt x="0" y="136"/>
                        <a:pt x="0" y="104"/>
                      </a:cubicBezTo>
                      <a:cubicBezTo>
                        <a:pt x="0" y="72"/>
                        <a:pt x="6" y="46"/>
                        <a:pt x="18" y="28"/>
                      </a:cubicBezTo>
                      <a:cubicBezTo>
                        <a:pt x="30" y="10"/>
                        <a:pt x="47" y="0"/>
                        <a:pt x="6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0" name="Freeform 24">
                  <a:extLst>
                    <a:ext uri="{FF2B5EF4-FFF2-40B4-BE49-F238E27FC236}">
                      <a16:creationId xmlns:a16="http://schemas.microsoft.com/office/drawing/2014/main" id="{AC8A8862-7D28-4358-8B82-A0ABE4B38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0" y="1634"/>
                  <a:ext cx="35" cy="62"/>
                </a:xfrm>
                <a:custGeom>
                  <a:avLst/>
                  <a:gdLst>
                    <a:gd name="T0" fmla="*/ 118 w 118"/>
                    <a:gd name="T1" fmla="*/ 13 h 207"/>
                    <a:gd name="T2" fmla="*/ 118 w 118"/>
                    <a:gd name="T3" fmla="*/ 43 h 207"/>
                    <a:gd name="T4" fmla="*/ 97 w 118"/>
                    <a:gd name="T5" fmla="*/ 32 h 207"/>
                    <a:gd name="T6" fmla="*/ 76 w 118"/>
                    <a:gd name="T7" fmla="*/ 28 h 207"/>
                    <a:gd name="T8" fmla="*/ 39 w 118"/>
                    <a:gd name="T9" fmla="*/ 48 h 207"/>
                    <a:gd name="T10" fmla="*/ 26 w 118"/>
                    <a:gd name="T11" fmla="*/ 104 h 207"/>
                    <a:gd name="T12" fmla="*/ 39 w 118"/>
                    <a:gd name="T13" fmla="*/ 160 h 207"/>
                    <a:gd name="T14" fmla="*/ 76 w 118"/>
                    <a:gd name="T15" fmla="*/ 180 h 207"/>
                    <a:gd name="T16" fmla="*/ 97 w 118"/>
                    <a:gd name="T17" fmla="*/ 176 h 207"/>
                    <a:gd name="T18" fmla="*/ 118 w 118"/>
                    <a:gd name="T19" fmla="*/ 165 h 207"/>
                    <a:gd name="T20" fmla="*/ 118 w 118"/>
                    <a:gd name="T21" fmla="*/ 195 h 207"/>
                    <a:gd name="T22" fmla="*/ 97 w 118"/>
                    <a:gd name="T23" fmla="*/ 204 h 207"/>
                    <a:gd name="T24" fmla="*/ 73 w 118"/>
                    <a:gd name="T25" fmla="*/ 207 h 207"/>
                    <a:gd name="T26" fmla="*/ 20 w 118"/>
                    <a:gd name="T27" fmla="*/ 179 h 207"/>
                    <a:gd name="T28" fmla="*/ 0 w 118"/>
                    <a:gd name="T29" fmla="*/ 104 h 207"/>
                    <a:gd name="T30" fmla="*/ 20 w 118"/>
                    <a:gd name="T31" fmla="*/ 28 h 207"/>
                    <a:gd name="T32" fmla="*/ 75 w 118"/>
                    <a:gd name="T33" fmla="*/ 0 h 207"/>
                    <a:gd name="T34" fmla="*/ 97 w 118"/>
                    <a:gd name="T35" fmla="*/ 4 h 207"/>
                    <a:gd name="T36" fmla="*/ 118 w 118"/>
                    <a:gd name="T37" fmla="*/ 13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8" h="207">
                      <a:moveTo>
                        <a:pt x="118" y="13"/>
                      </a:moveTo>
                      <a:lnTo>
                        <a:pt x="118" y="43"/>
                      </a:lnTo>
                      <a:cubicBezTo>
                        <a:pt x="111" y="38"/>
                        <a:pt x="104" y="34"/>
                        <a:pt x="97" y="32"/>
                      </a:cubicBezTo>
                      <a:cubicBezTo>
                        <a:pt x="90" y="29"/>
                        <a:pt x="83" y="28"/>
                        <a:pt x="76" y="28"/>
                      </a:cubicBezTo>
                      <a:cubicBezTo>
                        <a:pt x="60" y="28"/>
                        <a:pt x="48" y="35"/>
                        <a:pt x="39" y="48"/>
                      </a:cubicBezTo>
                      <a:cubicBezTo>
                        <a:pt x="30" y="61"/>
                        <a:pt x="26" y="80"/>
                        <a:pt x="26" y="104"/>
                      </a:cubicBezTo>
                      <a:cubicBezTo>
                        <a:pt x="26" y="128"/>
                        <a:pt x="30" y="147"/>
                        <a:pt x="39" y="160"/>
                      </a:cubicBezTo>
                      <a:cubicBezTo>
                        <a:pt x="48" y="173"/>
                        <a:pt x="60" y="180"/>
                        <a:pt x="76" y="180"/>
                      </a:cubicBezTo>
                      <a:cubicBezTo>
                        <a:pt x="83" y="180"/>
                        <a:pt x="90" y="179"/>
                        <a:pt x="97" y="176"/>
                      </a:cubicBezTo>
                      <a:cubicBezTo>
                        <a:pt x="104" y="174"/>
                        <a:pt x="111" y="170"/>
                        <a:pt x="118" y="165"/>
                      </a:cubicBezTo>
                      <a:lnTo>
                        <a:pt x="118" y="195"/>
                      </a:lnTo>
                      <a:cubicBezTo>
                        <a:pt x="111" y="199"/>
                        <a:pt x="104" y="202"/>
                        <a:pt x="97" y="204"/>
                      </a:cubicBezTo>
                      <a:cubicBezTo>
                        <a:pt x="89" y="206"/>
                        <a:pt x="82" y="207"/>
                        <a:pt x="73" y="207"/>
                      </a:cubicBezTo>
                      <a:cubicBezTo>
                        <a:pt x="51" y="207"/>
                        <a:pt x="33" y="198"/>
                        <a:pt x="20" y="179"/>
                      </a:cubicBezTo>
                      <a:cubicBezTo>
                        <a:pt x="6" y="161"/>
                        <a:pt x="0" y="136"/>
                        <a:pt x="0" y="104"/>
                      </a:cubicBezTo>
                      <a:cubicBezTo>
                        <a:pt x="0" y="72"/>
                        <a:pt x="6" y="47"/>
                        <a:pt x="20" y="28"/>
                      </a:cubicBezTo>
                      <a:cubicBezTo>
                        <a:pt x="33" y="10"/>
                        <a:pt x="52" y="0"/>
                        <a:pt x="75" y="0"/>
                      </a:cubicBezTo>
                      <a:cubicBezTo>
                        <a:pt x="82" y="0"/>
                        <a:pt x="90" y="2"/>
                        <a:pt x="97" y="4"/>
                      </a:cubicBezTo>
                      <a:cubicBezTo>
                        <a:pt x="104" y="6"/>
                        <a:pt x="111" y="9"/>
                        <a:pt x="118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1" name="Freeform 25">
                  <a:extLst>
                    <a:ext uri="{FF2B5EF4-FFF2-40B4-BE49-F238E27FC236}">
                      <a16:creationId xmlns:a16="http://schemas.microsoft.com/office/drawing/2014/main" id="{A9026950-DB07-4928-B854-180565174E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85" y="1634"/>
                  <a:ext cx="38" cy="62"/>
                </a:xfrm>
                <a:custGeom>
                  <a:avLst/>
                  <a:gdLst>
                    <a:gd name="T0" fmla="*/ 78 w 127"/>
                    <a:gd name="T1" fmla="*/ 103 h 207"/>
                    <a:gd name="T2" fmla="*/ 36 w 127"/>
                    <a:gd name="T3" fmla="*/ 112 h 207"/>
                    <a:gd name="T4" fmla="*/ 25 w 127"/>
                    <a:gd name="T5" fmla="*/ 143 h 207"/>
                    <a:gd name="T6" fmla="*/ 34 w 127"/>
                    <a:gd name="T7" fmla="*/ 170 h 207"/>
                    <a:gd name="T8" fmla="*/ 57 w 127"/>
                    <a:gd name="T9" fmla="*/ 180 h 207"/>
                    <a:gd name="T10" fmla="*/ 90 w 127"/>
                    <a:gd name="T11" fmla="*/ 161 h 207"/>
                    <a:gd name="T12" fmla="*/ 102 w 127"/>
                    <a:gd name="T13" fmla="*/ 110 h 207"/>
                    <a:gd name="T14" fmla="*/ 102 w 127"/>
                    <a:gd name="T15" fmla="*/ 103 h 207"/>
                    <a:gd name="T16" fmla="*/ 78 w 127"/>
                    <a:gd name="T17" fmla="*/ 103 h 207"/>
                    <a:gd name="T18" fmla="*/ 127 w 127"/>
                    <a:gd name="T19" fmla="*/ 90 h 207"/>
                    <a:gd name="T20" fmla="*/ 127 w 127"/>
                    <a:gd name="T21" fmla="*/ 202 h 207"/>
                    <a:gd name="T22" fmla="*/ 102 w 127"/>
                    <a:gd name="T23" fmla="*/ 202 h 207"/>
                    <a:gd name="T24" fmla="*/ 102 w 127"/>
                    <a:gd name="T25" fmla="*/ 172 h 207"/>
                    <a:gd name="T26" fmla="*/ 81 w 127"/>
                    <a:gd name="T27" fmla="*/ 199 h 207"/>
                    <a:gd name="T28" fmla="*/ 50 w 127"/>
                    <a:gd name="T29" fmla="*/ 207 h 207"/>
                    <a:gd name="T30" fmla="*/ 14 w 127"/>
                    <a:gd name="T31" fmla="*/ 191 h 207"/>
                    <a:gd name="T32" fmla="*/ 0 w 127"/>
                    <a:gd name="T33" fmla="*/ 145 h 207"/>
                    <a:gd name="T34" fmla="*/ 17 w 127"/>
                    <a:gd name="T35" fmla="*/ 95 h 207"/>
                    <a:gd name="T36" fmla="*/ 68 w 127"/>
                    <a:gd name="T37" fmla="*/ 78 h 207"/>
                    <a:gd name="T38" fmla="*/ 102 w 127"/>
                    <a:gd name="T39" fmla="*/ 78 h 207"/>
                    <a:gd name="T40" fmla="*/ 102 w 127"/>
                    <a:gd name="T41" fmla="*/ 75 h 207"/>
                    <a:gd name="T42" fmla="*/ 91 w 127"/>
                    <a:gd name="T43" fmla="*/ 40 h 207"/>
                    <a:gd name="T44" fmla="*/ 60 w 127"/>
                    <a:gd name="T45" fmla="*/ 28 h 207"/>
                    <a:gd name="T46" fmla="*/ 35 w 127"/>
                    <a:gd name="T47" fmla="*/ 32 h 207"/>
                    <a:gd name="T48" fmla="*/ 11 w 127"/>
                    <a:gd name="T49" fmla="*/ 44 h 207"/>
                    <a:gd name="T50" fmla="*/ 11 w 127"/>
                    <a:gd name="T51" fmla="*/ 14 h 207"/>
                    <a:gd name="T52" fmla="*/ 38 w 127"/>
                    <a:gd name="T53" fmla="*/ 4 h 207"/>
                    <a:gd name="T54" fmla="*/ 62 w 127"/>
                    <a:gd name="T55" fmla="*/ 0 h 207"/>
                    <a:gd name="T56" fmla="*/ 111 w 127"/>
                    <a:gd name="T57" fmla="*/ 23 h 207"/>
                    <a:gd name="T58" fmla="*/ 127 w 127"/>
                    <a:gd name="T59" fmla="*/ 9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7" h="207">
                      <a:moveTo>
                        <a:pt x="78" y="103"/>
                      </a:moveTo>
                      <a:cubicBezTo>
                        <a:pt x="58" y="103"/>
                        <a:pt x="44" y="106"/>
                        <a:pt x="36" y="112"/>
                      </a:cubicBezTo>
                      <a:cubicBezTo>
                        <a:pt x="29" y="118"/>
                        <a:pt x="25" y="128"/>
                        <a:pt x="25" y="143"/>
                      </a:cubicBezTo>
                      <a:cubicBezTo>
                        <a:pt x="25" y="154"/>
                        <a:pt x="28" y="164"/>
                        <a:pt x="34" y="170"/>
                      </a:cubicBezTo>
                      <a:cubicBezTo>
                        <a:pt x="39" y="177"/>
                        <a:pt x="47" y="180"/>
                        <a:pt x="57" y="180"/>
                      </a:cubicBezTo>
                      <a:cubicBezTo>
                        <a:pt x="71" y="180"/>
                        <a:pt x="81" y="174"/>
                        <a:pt x="90" y="161"/>
                      </a:cubicBezTo>
                      <a:cubicBezTo>
                        <a:pt x="98" y="149"/>
                        <a:pt x="102" y="132"/>
                        <a:pt x="102" y="110"/>
                      </a:cubicBezTo>
                      <a:lnTo>
                        <a:pt x="102" y="103"/>
                      </a:lnTo>
                      <a:lnTo>
                        <a:pt x="78" y="103"/>
                      </a:lnTo>
                      <a:close/>
                      <a:moveTo>
                        <a:pt x="127" y="90"/>
                      </a:moveTo>
                      <a:lnTo>
                        <a:pt x="127" y="202"/>
                      </a:lnTo>
                      <a:lnTo>
                        <a:pt x="102" y="202"/>
                      </a:lnTo>
                      <a:lnTo>
                        <a:pt x="102" y="172"/>
                      </a:lnTo>
                      <a:cubicBezTo>
                        <a:pt x="96" y="184"/>
                        <a:pt x="89" y="193"/>
                        <a:pt x="81" y="199"/>
                      </a:cubicBezTo>
                      <a:cubicBezTo>
                        <a:pt x="73" y="205"/>
                        <a:pt x="63" y="207"/>
                        <a:pt x="50" y="207"/>
                      </a:cubicBezTo>
                      <a:cubicBezTo>
                        <a:pt x="35" y="207"/>
                        <a:pt x="23" y="202"/>
                        <a:pt x="14" y="191"/>
                      </a:cubicBezTo>
                      <a:cubicBezTo>
                        <a:pt x="5" y="179"/>
                        <a:pt x="0" y="164"/>
                        <a:pt x="0" y="145"/>
                      </a:cubicBezTo>
                      <a:cubicBezTo>
                        <a:pt x="0" y="123"/>
                        <a:pt x="6" y="106"/>
                        <a:pt x="17" y="95"/>
                      </a:cubicBezTo>
                      <a:cubicBezTo>
                        <a:pt x="29" y="84"/>
                        <a:pt x="45" y="78"/>
                        <a:pt x="68" y="78"/>
                      </a:cubicBezTo>
                      <a:lnTo>
                        <a:pt x="102" y="78"/>
                      </a:lnTo>
                      <a:lnTo>
                        <a:pt x="102" y="75"/>
                      </a:lnTo>
                      <a:cubicBezTo>
                        <a:pt x="102" y="60"/>
                        <a:pt x="98" y="48"/>
                        <a:pt x="91" y="40"/>
                      </a:cubicBezTo>
                      <a:cubicBezTo>
                        <a:pt x="83" y="32"/>
                        <a:pt x="73" y="28"/>
                        <a:pt x="60" y="28"/>
                      </a:cubicBezTo>
                      <a:cubicBezTo>
                        <a:pt x="51" y="28"/>
                        <a:pt x="43" y="29"/>
                        <a:pt x="35" y="32"/>
                      </a:cubicBezTo>
                      <a:cubicBezTo>
                        <a:pt x="27" y="35"/>
                        <a:pt x="19" y="39"/>
                        <a:pt x="11" y="44"/>
                      </a:cubicBezTo>
                      <a:lnTo>
                        <a:pt x="11" y="14"/>
                      </a:lnTo>
                      <a:cubicBezTo>
                        <a:pt x="20" y="10"/>
                        <a:pt x="29" y="6"/>
                        <a:pt x="38" y="4"/>
                      </a:cubicBezTo>
                      <a:cubicBezTo>
                        <a:pt x="46" y="2"/>
                        <a:pt x="54" y="0"/>
                        <a:pt x="62" y="0"/>
                      </a:cubicBezTo>
                      <a:cubicBezTo>
                        <a:pt x="84" y="0"/>
                        <a:pt x="100" y="8"/>
                        <a:pt x="111" y="23"/>
                      </a:cubicBezTo>
                      <a:cubicBezTo>
                        <a:pt x="121" y="37"/>
                        <a:pt x="127" y="60"/>
                        <a:pt x="127" y="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2" name="Rectangle 26">
                  <a:extLst>
                    <a:ext uri="{FF2B5EF4-FFF2-40B4-BE49-F238E27FC236}">
                      <a16:creationId xmlns:a16="http://schemas.microsoft.com/office/drawing/2014/main" id="{86EE4D85-C162-4174-92C3-D5EE53D46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8" y="1612"/>
                  <a:ext cx="8" cy="8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3" name="Rectangle 27">
                  <a:extLst>
                    <a:ext uri="{FF2B5EF4-FFF2-40B4-BE49-F238E27FC236}">
                      <a16:creationId xmlns:a16="http://schemas.microsoft.com/office/drawing/2014/main" id="{2FA225BB-8A80-42E4-A200-BA4491469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1468"/>
                  <a:ext cx="1272" cy="2291"/>
                </a:xfrm>
                <a:prstGeom prst="rect">
                  <a:avLst/>
                </a:prstGeom>
                <a:solidFill>
                  <a:srgbClr val="D5E5FF"/>
                </a:solidFill>
                <a:ln w="15875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4" name="Freeform 28">
                  <a:extLst>
                    <a:ext uri="{FF2B5EF4-FFF2-40B4-BE49-F238E27FC236}">
                      <a16:creationId xmlns:a16="http://schemas.microsoft.com/office/drawing/2014/main" id="{FAFCEF0F-31E1-4E08-994D-F2245781E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" y="1671"/>
                  <a:ext cx="915" cy="1887"/>
                </a:xfrm>
                <a:custGeom>
                  <a:avLst/>
                  <a:gdLst>
                    <a:gd name="T0" fmla="*/ 0 w 3053"/>
                    <a:gd name="T1" fmla="*/ 0 h 6306"/>
                    <a:gd name="T2" fmla="*/ 586 w 3053"/>
                    <a:gd name="T3" fmla="*/ 0 h 6306"/>
                    <a:gd name="T4" fmla="*/ 2325 w 3053"/>
                    <a:gd name="T5" fmla="*/ 6306 h 6306"/>
                    <a:gd name="T6" fmla="*/ 3053 w 3053"/>
                    <a:gd name="T7" fmla="*/ 6306 h 6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53" h="6306">
                      <a:moveTo>
                        <a:pt x="0" y="0"/>
                      </a:moveTo>
                      <a:lnTo>
                        <a:pt x="586" y="0"/>
                      </a:lnTo>
                      <a:lnTo>
                        <a:pt x="2325" y="6306"/>
                      </a:lnTo>
                      <a:lnTo>
                        <a:pt x="3053" y="6306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5" name="Freeform 29">
                  <a:extLst>
                    <a:ext uri="{FF2B5EF4-FFF2-40B4-BE49-F238E27FC236}">
                      <a16:creationId xmlns:a16="http://schemas.microsoft.com/office/drawing/2014/main" id="{AC32E29E-DD4F-4495-A8F4-2AC3965CD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" y="1671"/>
                  <a:ext cx="916" cy="1887"/>
                </a:xfrm>
                <a:custGeom>
                  <a:avLst/>
                  <a:gdLst>
                    <a:gd name="T0" fmla="*/ 0 w 3053"/>
                    <a:gd name="T1" fmla="*/ 6306 h 6306"/>
                    <a:gd name="T2" fmla="*/ 585 w 3053"/>
                    <a:gd name="T3" fmla="*/ 6306 h 6306"/>
                    <a:gd name="T4" fmla="*/ 2325 w 3053"/>
                    <a:gd name="T5" fmla="*/ 0 h 6306"/>
                    <a:gd name="T6" fmla="*/ 3053 w 3053"/>
                    <a:gd name="T7" fmla="*/ 0 h 6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53" h="6306">
                      <a:moveTo>
                        <a:pt x="0" y="6306"/>
                      </a:moveTo>
                      <a:lnTo>
                        <a:pt x="585" y="6306"/>
                      </a:lnTo>
                      <a:lnTo>
                        <a:pt x="2325" y="0"/>
                      </a:lnTo>
                      <a:lnTo>
                        <a:pt x="3053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6" name="Line 30">
                  <a:extLst>
                    <a:ext uri="{FF2B5EF4-FFF2-40B4-BE49-F238E27FC236}">
                      <a16:creationId xmlns:a16="http://schemas.microsoft.com/office/drawing/2014/main" id="{5F1C2980-E1B6-4354-97A8-5CFC8FA1E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0" y="1712"/>
                  <a:ext cx="122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7" name="Freeform 31">
                  <a:extLst>
                    <a:ext uri="{FF2B5EF4-FFF2-40B4-BE49-F238E27FC236}">
                      <a16:creationId xmlns:a16="http://schemas.microsoft.com/office/drawing/2014/main" id="{415933A1-24D5-4E35-972F-5AC57ED24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684"/>
                  <a:ext cx="95" cy="55"/>
                </a:xfrm>
                <a:custGeom>
                  <a:avLst/>
                  <a:gdLst>
                    <a:gd name="T0" fmla="*/ 91 w 317"/>
                    <a:gd name="T1" fmla="*/ 91 h 181"/>
                    <a:gd name="T2" fmla="*/ 0 w 317"/>
                    <a:gd name="T3" fmla="*/ 181 h 181"/>
                    <a:gd name="T4" fmla="*/ 317 w 317"/>
                    <a:gd name="T5" fmla="*/ 91 h 181"/>
                    <a:gd name="T6" fmla="*/ 0 w 317"/>
                    <a:gd name="T7" fmla="*/ 0 h 181"/>
                    <a:gd name="T8" fmla="*/ 91 w 317"/>
                    <a:gd name="T9" fmla="*/ 9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1" y="91"/>
                      </a:moveTo>
                      <a:lnTo>
                        <a:pt x="0" y="181"/>
                      </a:lnTo>
                      <a:lnTo>
                        <a:pt x="317" y="91"/>
                      </a:lnTo>
                      <a:lnTo>
                        <a:pt x="0" y="0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8" name="Rectangle 32">
                  <a:extLst>
                    <a:ext uri="{FF2B5EF4-FFF2-40B4-BE49-F238E27FC236}">
                      <a16:creationId xmlns:a16="http://schemas.microsoft.com/office/drawing/2014/main" id="{62A82952-674F-44E8-82D0-F9F33ADE6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3" y="595"/>
                  <a:ext cx="1149" cy="248"/>
                </a:xfrm>
                <a:prstGeom prst="rect">
                  <a:avLst/>
                </a:prstGeom>
                <a:solidFill>
                  <a:srgbClr val="D5E5FF"/>
                </a:solidFill>
                <a:ln w="14288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39" name="Freeform 33">
                  <a:extLst>
                    <a:ext uri="{FF2B5EF4-FFF2-40B4-BE49-F238E27FC236}">
                      <a16:creationId xmlns:a16="http://schemas.microsoft.com/office/drawing/2014/main" id="{1DDE6E90-11C6-47D4-BB72-0B6DEE632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666"/>
                  <a:ext cx="73" cy="94"/>
                </a:xfrm>
                <a:custGeom>
                  <a:avLst/>
                  <a:gdLst>
                    <a:gd name="T0" fmla="*/ 100 w 241"/>
                    <a:gd name="T1" fmla="*/ 316 h 316"/>
                    <a:gd name="T2" fmla="*/ 0 w 241"/>
                    <a:gd name="T3" fmla="*/ 0 h 316"/>
                    <a:gd name="T4" fmla="*/ 37 w 241"/>
                    <a:gd name="T5" fmla="*/ 0 h 316"/>
                    <a:gd name="T6" fmla="*/ 120 w 241"/>
                    <a:gd name="T7" fmla="*/ 266 h 316"/>
                    <a:gd name="T8" fmla="*/ 204 w 241"/>
                    <a:gd name="T9" fmla="*/ 0 h 316"/>
                    <a:gd name="T10" fmla="*/ 241 w 241"/>
                    <a:gd name="T11" fmla="*/ 0 h 316"/>
                    <a:gd name="T12" fmla="*/ 141 w 241"/>
                    <a:gd name="T13" fmla="*/ 316 h 316"/>
                    <a:gd name="T14" fmla="*/ 100 w 241"/>
                    <a:gd name="T15" fmla="*/ 31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1" h="316">
                      <a:moveTo>
                        <a:pt x="100" y="316"/>
                      </a:move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120" y="266"/>
                      </a:lnTo>
                      <a:lnTo>
                        <a:pt x="204" y="0"/>
                      </a:lnTo>
                      <a:lnTo>
                        <a:pt x="241" y="0"/>
                      </a:lnTo>
                      <a:lnTo>
                        <a:pt x="141" y="316"/>
                      </a:lnTo>
                      <a:lnTo>
                        <a:pt x="100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0" name="Freeform 34">
                  <a:extLst>
                    <a:ext uri="{FF2B5EF4-FFF2-40B4-BE49-F238E27FC236}">
                      <a16:creationId xmlns:a16="http://schemas.microsoft.com/office/drawing/2014/main" id="{1E4EAFF8-B5DC-4FAC-A1C6-ED138EE08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" y="664"/>
                  <a:ext cx="63" cy="98"/>
                </a:xfrm>
                <a:custGeom>
                  <a:avLst/>
                  <a:gdLst>
                    <a:gd name="T0" fmla="*/ 211 w 211"/>
                    <a:gd name="T1" fmla="*/ 30 h 328"/>
                    <a:gd name="T2" fmla="*/ 211 w 211"/>
                    <a:gd name="T3" fmla="*/ 75 h 328"/>
                    <a:gd name="T4" fmla="*/ 173 w 211"/>
                    <a:gd name="T5" fmla="*/ 45 h 328"/>
                    <a:gd name="T6" fmla="*/ 130 w 211"/>
                    <a:gd name="T7" fmla="*/ 35 h 328"/>
                    <a:gd name="T8" fmla="*/ 61 w 211"/>
                    <a:gd name="T9" fmla="*/ 69 h 328"/>
                    <a:gd name="T10" fmla="*/ 37 w 211"/>
                    <a:gd name="T11" fmla="*/ 164 h 328"/>
                    <a:gd name="T12" fmla="*/ 61 w 211"/>
                    <a:gd name="T13" fmla="*/ 260 h 328"/>
                    <a:gd name="T14" fmla="*/ 130 w 211"/>
                    <a:gd name="T15" fmla="*/ 293 h 328"/>
                    <a:gd name="T16" fmla="*/ 173 w 211"/>
                    <a:gd name="T17" fmla="*/ 283 h 328"/>
                    <a:gd name="T18" fmla="*/ 211 w 211"/>
                    <a:gd name="T19" fmla="*/ 253 h 328"/>
                    <a:gd name="T20" fmla="*/ 211 w 211"/>
                    <a:gd name="T21" fmla="*/ 298 h 328"/>
                    <a:gd name="T22" fmla="*/ 172 w 211"/>
                    <a:gd name="T23" fmla="*/ 321 h 328"/>
                    <a:gd name="T24" fmla="*/ 128 w 211"/>
                    <a:gd name="T25" fmla="*/ 328 h 328"/>
                    <a:gd name="T26" fmla="*/ 34 w 211"/>
                    <a:gd name="T27" fmla="*/ 284 h 328"/>
                    <a:gd name="T28" fmla="*/ 0 w 211"/>
                    <a:gd name="T29" fmla="*/ 164 h 328"/>
                    <a:gd name="T30" fmla="*/ 34 w 211"/>
                    <a:gd name="T31" fmla="*/ 44 h 328"/>
                    <a:gd name="T32" fmla="*/ 128 w 211"/>
                    <a:gd name="T33" fmla="*/ 0 h 328"/>
                    <a:gd name="T34" fmla="*/ 172 w 211"/>
                    <a:gd name="T35" fmla="*/ 8 h 328"/>
                    <a:gd name="T36" fmla="*/ 211 w 211"/>
                    <a:gd name="T37" fmla="*/ 3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1" h="328">
                      <a:moveTo>
                        <a:pt x="211" y="30"/>
                      </a:moveTo>
                      <a:lnTo>
                        <a:pt x="211" y="75"/>
                      </a:lnTo>
                      <a:cubicBezTo>
                        <a:pt x="200" y="62"/>
                        <a:pt x="187" y="52"/>
                        <a:pt x="173" y="45"/>
                      </a:cubicBezTo>
                      <a:cubicBezTo>
                        <a:pt x="160" y="39"/>
                        <a:pt x="145" y="35"/>
                        <a:pt x="130" y="35"/>
                      </a:cubicBezTo>
                      <a:cubicBezTo>
                        <a:pt x="100" y="35"/>
                        <a:pt x="77" y="47"/>
                        <a:pt x="61" y="69"/>
                      </a:cubicBezTo>
                      <a:cubicBezTo>
                        <a:pt x="45" y="91"/>
                        <a:pt x="37" y="123"/>
                        <a:pt x="37" y="164"/>
                      </a:cubicBezTo>
                      <a:cubicBezTo>
                        <a:pt x="37" y="206"/>
                        <a:pt x="45" y="238"/>
                        <a:pt x="61" y="260"/>
                      </a:cubicBezTo>
                      <a:cubicBezTo>
                        <a:pt x="77" y="282"/>
                        <a:pt x="100" y="293"/>
                        <a:pt x="130" y="293"/>
                      </a:cubicBezTo>
                      <a:cubicBezTo>
                        <a:pt x="145" y="293"/>
                        <a:pt x="160" y="290"/>
                        <a:pt x="173" y="283"/>
                      </a:cubicBezTo>
                      <a:cubicBezTo>
                        <a:pt x="187" y="277"/>
                        <a:pt x="200" y="267"/>
                        <a:pt x="211" y="253"/>
                      </a:cubicBezTo>
                      <a:lnTo>
                        <a:pt x="211" y="298"/>
                      </a:lnTo>
                      <a:cubicBezTo>
                        <a:pt x="199" y="308"/>
                        <a:pt x="186" y="316"/>
                        <a:pt x="172" y="321"/>
                      </a:cubicBezTo>
                      <a:cubicBezTo>
                        <a:pt x="158" y="326"/>
                        <a:pt x="143" y="328"/>
                        <a:pt x="128" y="328"/>
                      </a:cubicBezTo>
                      <a:cubicBezTo>
                        <a:pt x="88" y="328"/>
                        <a:pt x="57" y="314"/>
                        <a:pt x="34" y="284"/>
                      </a:cubicBezTo>
                      <a:cubicBezTo>
                        <a:pt x="11" y="255"/>
                        <a:pt x="0" y="215"/>
                        <a:pt x="0" y="164"/>
                      </a:cubicBezTo>
                      <a:cubicBezTo>
                        <a:pt x="0" y="114"/>
                        <a:pt x="11" y="74"/>
                        <a:pt x="34" y="44"/>
                      </a:cubicBezTo>
                      <a:cubicBezTo>
                        <a:pt x="57" y="15"/>
                        <a:pt x="88" y="0"/>
                        <a:pt x="128" y="0"/>
                      </a:cubicBezTo>
                      <a:cubicBezTo>
                        <a:pt x="144" y="0"/>
                        <a:pt x="158" y="3"/>
                        <a:pt x="172" y="8"/>
                      </a:cubicBezTo>
                      <a:cubicBezTo>
                        <a:pt x="186" y="13"/>
                        <a:pt x="199" y="20"/>
                        <a:pt x="211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1" name="Freeform 35">
                  <a:extLst>
                    <a:ext uri="{FF2B5EF4-FFF2-40B4-BE49-F238E27FC236}">
                      <a16:creationId xmlns:a16="http://schemas.microsoft.com/office/drawing/2014/main" id="{84E0760F-4881-4F90-9A86-8EB5D95C63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7" y="687"/>
                  <a:ext cx="50" cy="75"/>
                </a:xfrm>
                <a:custGeom>
                  <a:avLst/>
                  <a:gdLst>
                    <a:gd name="T0" fmla="*/ 101 w 166"/>
                    <a:gd name="T1" fmla="*/ 124 h 249"/>
                    <a:gd name="T2" fmla="*/ 47 w 166"/>
                    <a:gd name="T3" fmla="*/ 135 h 249"/>
                    <a:gd name="T4" fmla="*/ 32 w 166"/>
                    <a:gd name="T5" fmla="*/ 172 h 249"/>
                    <a:gd name="T6" fmla="*/ 43 w 166"/>
                    <a:gd name="T7" fmla="*/ 205 h 249"/>
                    <a:gd name="T8" fmla="*/ 74 w 166"/>
                    <a:gd name="T9" fmla="*/ 217 h 249"/>
                    <a:gd name="T10" fmla="*/ 117 w 166"/>
                    <a:gd name="T11" fmla="*/ 194 h 249"/>
                    <a:gd name="T12" fmla="*/ 134 w 166"/>
                    <a:gd name="T13" fmla="*/ 133 h 249"/>
                    <a:gd name="T14" fmla="*/ 134 w 166"/>
                    <a:gd name="T15" fmla="*/ 124 h 249"/>
                    <a:gd name="T16" fmla="*/ 101 w 166"/>
                    <a:gd name="T17" fmla="*/ 124 h 249"/>
                    <a:gd name="T18" fmla="*/ 166 w 166"/>
                    <a:gd name="T19" fmla="*/ 108 h 249"/>
                    <a:gd name="T20" fmla="*/ 166 w 166"/>
                    <a:gd name="T21" fmla="*/ 243 h 249"/>
                    <a:gd name="T22" fmla="*/ 134 w 166"/>
                    <a:gd name="T23" fmla="*/ 243 h 249"/>
                    <a:gd name="T24" fmla="*/ 134 w 166"/>
                    <a:gd name="T25" fmla="*/ 207 h 249"/>
                    <a:gd name="T26" fmla="*/ 106 w 166"/>
                    <a:gd name="T27" fmla="*/ 239 h 249"/>
                    <a:gd name="T28" fmla="*/ 66 w 166"/>
                    <a:gd name="T29" fmla="*/ 249 h 249"/>
                    <a:gd name="T30" fmla="*/ 17 w 166"/>
                    <a:gd name="T31" fmla="*/ 229 h 249"/>
                    <a:gd name="T32" fmla="*/ 0 w 166"/>
                    <a:gd name="T33" fmla="*/ 174 h 249"/>
                    <a:gd name="T34" fmla="*/ 22 w 166"/>
                    <a:gd name="T35" fmla="*/ 114 h 249"/>
                    <a:gd name="T36" fmla="*/ 88 w 166"/>
                    <a:gd name="T37" fmla="*/ 93 h 249"/>
                    <a:gd name="T38" fmla="*/ 134 w 166"/>
                    <a:gd name="T39" fmla="*/ 93 h 249"/>
                    <a:gd name="T40" fmla="*/ 134 w 166"/>
                    <a:gd name="T41" fmla="*/ 90 h 249"/>
                    <a:gd name="T42" fmla="*/ 119 w 166"/>
                    <a:gd name="T43" fmla="*/ 48 h 249"/>
                    <a:gd name="T44" fmla="*/ 78 w 166"/>
                    <a:gd name="T45" fmla="*/ 33 h 249"/>
                    <a:gd name="T46" fmla="*/ 45 w 166"/>
                    <a:gd name="T47" fmla="*/ 38 h 249"/>
                    <a:gd name="T48" fmla="*/ 14 w 166"/>
                    <a:gd name="T49" fmla="*/ 53 h 249"/>
                    <a:gd name="T50" fmla="*/ 14 w 166"/>
                    <a:gd name="T51" fmla="*/ 17 h 249"/>
                    <a:gd name="T52" fmla="*/ 49 w 166"/>
                    <a:gd name="T53" fmla="*/ 4 h 249"/>
                    <a:gd name="T54" fmla="*/ 81 w 166"/>
                    <a:gd name="T55" fmla="*/ 0 h 249"/>
                    <a:gd name="T56" fmla="*/ 145 w 166"/>
                    <a:gd name="T57" fmla="*/ 27 h 249"/>
                    <a:gd name="T58" fmla="*/ 166 w 166"/>
                    <a:gd name="T59" fmla="*/ 10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249">
                      <a:moveTo>
                        <a:pt x="101" y="124"/>
                      </a:moveTo>
                      <a:cubicBezTo>
                        <a:pt x="75" y="124"/>
                        <a:pt x="57" y="128"/>
                        <a:pt x="47" y="135"/>
                      </a:cubicBezTo>
                      <a:cubicBezTo>
                        <a:pt x="37" y="142"/>
                        <a:pt x="32" y="154"/>
                        <a:pt x="32" y="172"/>
                      </a:cubicBezTo>
                      <a:cubicBezTo>
                        <a:pt x="32" y="185"/>
                        <a:pt x="36" y="196"/>
                        <a:pt x="43" y="205"/>
                      </a:cubicBezTo>
                      <a:cubicBezTo>
                        <a:pt x="51" y="213"/>
                        <a:pt x="61" y="217"/>
                        <a:pt x="74" y="217"/>
                      </a:cubicBezTo>
                      <a:cubicBezTo>
                        <a:pt x="92" y="217"/>
                        <a:pt x="106" y="209"/>
                        <a:pt x="117" y="194"/>
                      </a:cubicBezTo>
                      <a:cubicBezTo>
                        <a:pt x="128" y="178"/>
                        <a:pt x="134" y="158"/>
                        <a:pt x="134" y="133"/>
                      </a:cubicBezTo>
                      <a:lnTo>
                        <a:pt x="134" y="124"/>
                      </a:lnTo>
                      <a:lnTo>
                        <a:pt x="101" y="124"/>
                      </a:lnTo>
                      <a:close/>
                      <a:moveTo>
                        <a:pt x="166" y="108"/>
                      </a:moveTo>
                      <a:lnTo>
                        <a:pt x="166" y="243"/>
                      </a:lnTo>
                      <a:lnTo>
                        <a:pt x="134" y="243"/>
                      </a:lnTo>
                      <a:lnTo>
                        <a:pt x="134" y="207"/>
                      </a:lnTo>
                      <a:cubicBezTo>
                        <a:pt x="126" y="222"/>
                        <a:pt x="117" y="232"/>
                        <a:pt x="106" y="239"/>
                      </a:cubicBezTo>
                      <a:cubicBezTo>
                        <a:pt x="95" y="246"/>
                        <a:pt x="82" y="249"/>
                        <a:pt x="66" y="249"/>
                      </a:cubicBezTo>
                      <a:cubicBezTo>
                        <a:pt x="45" y="249"/>
                        <a:pt x="29" y="243"/>
                        <a:pt x="17" y="229"/>
                      </a:cubicBezTo>
                      <a:cubicBezTo>
                        <a:pt x="6" y="215"/>
                        <a:pt x="0" y="197"/>
                        <a:pt x="0" y="174"/>
                      </a:cubicBezTo>
                      <a:cubicBezTo>
                        <a:pt x="0" y="147"/>
                        <a:pt x="7" y="127"/>
                        <a:pt x="22" y="114"/>
                      </a:cubicBezTo>
                      <a:cubicBezTo>
                        <a:pt x="37" y="100"/>
                        <a:pt x="59" y="93"/>
                        <a:pt x="88" y="93"/>
                      </a:cubicBezTo>
                      <a:lnTo>
                        <a:pt x="134" y="93"/>
                      </a:lnTo>
                      <a:lnTo>
                        <a:pt x="134" y="90"/>
                      </a:lnTo>
                      <a:cubicBezTo>
                        <a:pt x="134" y="72"/>
                        <a:pt x="129" y="58"/>
                        <a:pt x="119" y="48"/>
                      </a:cubicBezTo>
                      <a:cubicBezTo>
                        <a:pt x="109" y="38"/>
                        <a:pt x="95" y="33"/>
                        <a:pt x="78" y="33"/>
                      </a:cubicBezTo>
                      <a:cubicBezTo>
                        <a:pt x="66" y="33"/>
                        <a:pt x="55" y="35"/>
                        <a:pt x="45" y="38"/>
                      </a:cubicBezTo>
                      <a:cubicBezTo>
                        <a:pt x="34" y="41"/>
                        <a:pt x="24" y="46"/>
                        <a:pt x="14" y="53"/>
                      </a:cubicBezTo>
                      <a:lnTo>
                        <a:pt x="14" y="17"/>
                      </a:lnTo>
                      <a:cubicBezTo>
                        <a:pt x="26" y="11"/>
                        <a:pt x="37" y="7"/>
                        <a:pt x="49" y="4"/>
                      </a:cubicBezTo>
                      <a:cubicBezTo>
                        <a:pt x="60" y="2"/>
                        <a:pt x="70" y="0"/>
                        <a:pt x="81" y="0"/>
                      </a:cubicBezTo>
                      <a:cubicBezTo>
                        <a:pt x="110" y="0"/>
                        <a:pt x="131" y="9"/>
                        <a:pt x="145" y="27"/>
                      </a:cubicBezTo>
                      <a:cubicBezTo>
                        <a:pt x="159" y="45"/>
                        <a:pt x="166" y="72"/>
                        <a:pt x="166" y="1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2" name="Rectangle 36">
                  <a:extLst>
                    <a:ext uri="{FF2B5EF4-FFF2-40B4-BE49-F238E27FC236}">
                      <a16:creationId xmlns:a16="http://schemas.microsoft.com/office/drawing/2014/main" id="{8488B20B-749C-4694-8FAA-919E2983B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662"/>
                  <a:ext cx="9" cy="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3" name="Rectangle 37">
                  <a:extLst>
                    <a:ext uri="{FF2B5EF4-FFF2-40B4-BE49-F238E27FC236}">
                      <a16:creationId xmlns:a16="http://schemas.microsoft.com/office/drawing/2014/main" id="{FC742C6B-661D-406A-9377-CD4DF9AB8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7" y="662"/>
                  <a:ext cx="9" cy="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4" name="Freeform 38">
                  <a:extLst>
                    <a:ext uri="{FF2B5EF4-FFF2-40B4-BE49-F238E27FC236}">
                      <a16:creationId xmlns:a16="http://schemas.microsoft.com/office/drawing/2014/main" id="{0D73E638-EFFB-4BB3-BCD5-FDC2A5F19F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2" y="687"/>
                  <a:ext cx="54" cy="75"/>
                </a:xfrm>
                <a:custGeom>
                  <a:avLst/>
                  <a:gdLst>
                    <a:gd name="T0" fmla="*/ 91 w 181"/>
                    <a:gd name="T1" fmla="*/ 33 h 249"/>
                    <a:gd name="T2" fmla="*/ 50 w 181"/>
                    <a:gd name="T3" fmla="*/ 58 h 249"/>
                    <a:gd name="T4" fmla="*/ 35 w 181"/>
                    <a:gd name="T5" fmla="*/ 125 h 249"/>
                    <a:gd name="T6" fmla="*/ 50 w 181"/>
                    <a:gd name="T7" fmla="*/ 192 h 249"/>
                    <a:gd name="T8" fmla="*/ 91 w 181"/>
                    <a:gd name="T9" fmla="*/ 216 h 249"/>
                    <a:gd name="T10" fmla="*/ 132 w 181"/>
                    <a:gd name="T11" fmla="*/ 192 h 249"/>
                    <a:gd name="T12" fmla="*/ 147 w 181"/>
                    <a:gd name="T13" fmla="*/ 125 h 249"/>
                    <a:gd name="T14" fmla="*/ 132 w 181"/>
                    <a:gd name="T15" fmla="*/ 58 h 249"/>
                    <a:gd name="T16" fmla="*/ 91 w 181"/>
                    <a:gd name="T17" fmla="*/ 33 h 249"/>
                    <a:gd name="T18" fmla="*/ 91 w 181"/>
                    <a:gd name="T19" fmla="*/ 0 h 249"/>
                    <a:gd name="T20" fmla="*/ 157 w 181"/>
                    <a:gd name="T21" fmla="*/ 33 h 249"/>
                    <a:gd name="T22" fmla="*/ 181 w 181"/>
                    <a:gd name="T23" fmla="*/ 125 h 249"/>
                    <a:gd name="T24" fmla="*/ 157 w 181"/>
                    <a:gd name="T25" fmla="*/ 216 h 249"/>
                    <a:gd name="T26" fmla="*/ 91 w 181"/>
                    <a:gd name="T27" fmla="*/ 249 h 249"/>
                    <a:gd name="T28" fmla="*/ 24 w 181"/>
                    <a:gd name="T29" fmla="*/ 216 h 249"/>
                    <a:gd name="T30" fmla="*/ 0 w 181"/>
                    <a:gd name="T31" fmla="*/ 125 h 249"/>
                    <a:gd name="T32" fmla="*/ 24 w 181"/>
                    <a:gd name="T33" fmla="*/ 33 h 249"/>
                    <a:gd name="T34" fmla="*/ 91 w 181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1" h="249">
                      <a:moveTo>
                        <a:pt x="91" y="33"/>
                      </a:moveTo>
                      <a:cubicBezTo>
                        <a:pt x="74" y="33"/>
                        <a:pt x="60" y="41"/>
                        <a:pt x="50" y="58"/>
                      </a:cubicBezTo>
                      <a:cubicBezTo>
                        <a:pt x="40" y="74"/>
                        <a:pt x="35" y="96"/>
                        <a:pt x="35" y="125"/>
                      </a:cubicBezTo>
                      <a:cubicBezTo>
                        <a:pt x="35" y="153"/>
                        <a:pt x="40" y="176"/>
                        <a:pt x="50" y="192"/>
                      </a:cubicBezTo>
                      <a:cubicBezTo>
                        <a:pt x="60" y="208"/>
                        <a:pt x="73" y="216"/>
                        <a:pt x="91" y="216"/>
                      </a:cubicBezTo>
                      <a:cubicBezTo>
                        <a:pt x="108" y="216"/>
                        <a:pt x="122" y="208"/>
                        <a:pt x="132" y="192"/>
                      </a:cubicBezTo>
                      <a:cubicBezTo>
                        <a:pt x="142" y="175"/>
                        <a:pt x="147" y="153"/>
                        <a:pt x="147" y="125"/>
                      </a:cubicBezTo>
                      <a:cubicBezTo>
                        <a:pt x="147" y="97"/>
                        <a:pt x="142" y="74"/>
                        <a:pt x="132" y="58"/>
                      </a:cubicBezTo>
                      <a:cubicBezTo>
                        <a:pt x="122" y="42"/>
                        <a:pt x="108" y="33"/>
                        <a:pt x="91" y="33"/>
                      </a:cubicBezTo>
                      <a:close/>
                      <a:moveTo>
                        <a:pt x="91" y="0"/>
                      </a:moveTo>
                      <a:cubicBezTo>
                        <a:pt x="119" y="0"/>
                        <a:pt x="141" y="11"/>
                        <a:pt x="157" y="33"/>
                      </a:cubicBezTo>
                      <a:cubicBezTo>
                        <a:pt x="173" y="55"/>
                        <a:pt x="181" y="86"/>
                        <a:pt x="181" y="125"/>
                      </a:cubicBezTo>
                      <a:cubicBezTo>
                        <a:pt x="181" y="164"/>
                        <a:pt x="173" y="194"/>
                        <a:pt x="157" y="216"/>
                      </a:cubicBezTo>
                      <a:cubicBezTo>
                        <a:pt x="141" y="238"/>
                        <a:pt x="119" y="249"/>
                        <a:pt x="91" y="249"/>
                      </a:cubicBezTo>
                      <a:cubicBezTo>
                        <a:pt x="63" y="249"/>
                        <a:pt x="40" y="238"/>
                        <a:pt x="24" y="216"/>
                      </a:cubicBezTo>
                      <a:cubicBezTo>
                        <a:pt x="8" y="194"/>
                        <a:pt x="0" y="164"/>
                        <a:pt x="0" y="125"/>
                      </a:cubicBezTo>
                      <a:cubicBezTo>
                        <a:pt x="0" y="86"/>
                        <a:pt x="8" y="55"/>
                        <a:pt x="24" y="33"/>
                      </a:cubicBezTo>
                      <a:cubicBezTo>
                        <a:pt x="40" y="11"/>
                        <a:pt x="63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5" name="Freeform 39">
                  <a:extLst>
                    <a:ext uri="{FF2B5EF4-FFF2-40B4-BE49-F238E27FC236}">
                      <a16:creationId xmlns:a16="http://schemas.microsoft.com/office/drawing/2014/main" id="{4BBB23D5-E1CD-4CB2-85C3-C72D97A3D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8" y="687"/>
                  <a:ext cx="47" cy="75"/>
                </a:xfrm>
                <a:custGeom>
                  <a:avLst/>
                  <a:gdLst>
                    <a:gd name="T0" fmla="*/ 155 w 155"/>
                    <a:gd name="T1" fmla="*/ 15 h 249"/>
                    <a:gd name="T2" fmla="*/ 155 w 155"/>
                    <a:gd name="T3" fmla="*/ 52 h 249"/>
                    <a:gd name="T4" fmla="*/ 128 w 155"/>
                    <a:gd name="T5" fmla="*/ 38 h 249"/>
                    <a:gd name="T6" fmla="*/ 100 w 155"/>
                    <a:gd name="T7" fmla="*/ 33 h 249"/>
                    <a:gd name="T8" fmla="*/ 51 w 155"/>
                    <a:gd name="T9" fmla="*/ 57 h 249"/>
                    <a:gd name="T10" fmla="*/ 34 w 155"/>
                    <a:gd name="T11" fmla="*/ 125 h 249"/>
                    <a:gd name="T12" fmla="*/ 51 w 155"/>
                    <a:gd name="T13" fmla="*/ 192 h 249"/>
                    <a:gd name="T14" fmla="*/ 100 w 155"/>
                    <a:gd name="T15" fmla="*/ 216 h 249"/>
                    <a:gd name="T16" fmla="*/ 128 w 155"/>
                    <a:gd name="T17" fmla="*/ 212 h 249"/>
                    <a:gd name="T18" fmla="*/ 155 w 155"/>
                    <a:gd name="T19" fmla="*/ 198 h 249"/>
                    <a:gd name="T20" fmla="*/ 155 w 155"/>
                    <a:gd name="T21" fmla="*/ 234 h 249"/>
                    <a:gd name="T22" fmla="*/ 127 w 155"/>
                    <a:gd name="T23" fmla="*/ 246 h 249"/>
                    <a:gd name="T24" fmla="*/ 97 w 155"/>
                    <a:gd name="T25" fmla="*/ 249 h 249"/>
                    <a:gd name="T26" fmla="*/ 26 w 155"/>
                    <a:gd name="T27" fmla="*/ 216 h 249"/>
                    <a:gd name="T28" fmla="*/ 0 w 155"/>
                    <a:gd name="T29" fmla="*/ 125 h 249"/>
                    <a:gd name="T30" fmla="*/ 26 w 155"/>
                    <a:gd name="T31" fmla="*/ 34 h 249"/>
                    <a:gd name="T32" fmla="*/ 99 w 155"/>
                    <a:gd name="T33" fmla="*/ 0 h 249"/>
                    <a:gd name="T34" fmla="*/ 128 w 155"/>
                    <a:gd name="T35" fmla="*/ 4 h 249"/>
                    <a:gd name="T36" fmla="*/ 155 w 155"/>
                    <a:gd name="T37" fmla="*/ 15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249">
                      <a:moveTo>
                        <a:pt x="155" y="15"/>
                      </a:moveTo>
                      <a:lnTo>
                        <a:pt x="155" y="52"/>
                      </a:lnTo>
                      <a:cubicBezTo>
                        <a:pt x="146" y="45"/>
                        <a:pt x="137" y="41"/>
                        <a:pt x="128" y="38"/>
                      </a:cubicBezTo>
                      <a:cubicBezTo>
                        <a:pt x="119" y="35"/>
                        <a:pt x="109" y="33"/>
                        <a:pt x="100" y="33"/>
                      </a:cubicBezTo>
                      <a:cubicBezTo>
                        <a:pt x="79" y="33"/>
                        <a:pt x="63" y="41"/>
                        <a:pt x="51" y="57"/>
                      </a:cubicBezTo>
                      <a:cubicBezTo>
                        <a:pt x="40" y="73"/>
                        <a:pt x="34" y="96"/>
                        <a:pt x="34" y="125"/>
                      </a:cubicBezTo>
                      <a:cubicBezTo>
                        <a:pt x="34" y="154"/>
                        <a:pt x="40" y="176"/>
                        <a:pt x="51" y="192"/>
                      </a:cubicBezTo>
                      <a:cubicBezTo>
                        <a:pt x="63" y="208"/>
                        <a:pt x="79" y="216"/>
                        <a:pt x="100" y="216"/>
                      </a:cubicBezTo>
                      <a:cubicBezTo>
                        <a:pt x="109" y="216"/>
                        <a:pt x="119" y="215"/>
                        <a:pt x="128" y="212"/>
                      </a:cubicBezTo>
                      <a:cubicBezTo>
                        <a:pt x="137" y="209"/>
                        <a:pt x="146" y="204"/>
                        <a:pt x="155" y="198"/>
                      </a:cubicBezTo>
                      <a:lnTo>
                        <a:pt x="155" y="234"/>
                      </a:lnTo>
                      <a:cubicBezTo>
                        <a:pt x="146" y="239"/>
                        <a:pt x="137" y="243"/>
                        <a:pt x="127" y="246"/>
                      </a:cubicBezTo>
                      <a:cubicBezTo>
                        <a:pt x="118" y="248"/>
                        <a:pt x="107" y="249"/>
                        <a:pt x="97" y="249"/>
                      </a:cubicBezTo>
                      <a:cubicBezTo>
                        <a:pt x="67" y="249"/>
                        <a:pt x="43" y="238"/>
                        <a:pt x="26" y="216"/>
                      </a:cubicBezTo>
                      <a:cubicBezTo>
                        <a:pt x="8" y="193"/>
                        <a:pt x="0" y="163"/>
                        <a:pt x="0" y="125"/>
                      </a:cubicBezTo>
                      <a:cubicBezTo>
                        <a:pt x="0" y="86"/>
                        <a:pt x="8" y="56"/>
                        <a:pt x="26" y="34"/>
                      </a:cubicBezTo>
                      <a:cubicBezTo>
                        <a:pt x="44" y="11"/>
                        <a:pt x="68" y="0"/>
                        <a:pt x="99" y="0"/>
                      </a:cubicBezTo>
                      <a:cubicBezTo>
                        <a:pt x="109" y="0"/>
                        <a:pt x="118" y="2"/>
                        <a:pt x="128" y="4"/>
                      </a:cubicBezTo>
                      <a:cubicBezTo>
                        <a:pt x="137" y="6"/>
                        <a:pt x="147" y="10"/>
                        <a:pt x="155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6" name="Freeform 40">
                  <a:extLst>
                    <a:ext uri="{FF2B5EF4-FFF2-40B4-BE49-F238E27FC236}">
                      <a16:creationId xmlns:a16="http://schemas.microsoft.com/office/drawing/2014/main" id="{2F64BC86-2FB8-43F5-B32D-CDC5947F85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18" y="687"/>
                  <a:ext cx="50" cy="75"/>
                </a:xfrm>
                <a:custGeom>
                  <a:avLst/>
                  <a:gdLst>
                    <a:gd name="T0" fmla="*/ 102 w 166"/>
                    <a:gd name="T1" fmla="*/ 124 h 249"/>
                    <a:gd name="T2" fmla="*/ 47 w 166"/>
                    <a:gd name="T3" fmla="*/ 135 h 249"/>
                    <a:gd name="T4" fmla="*/ 32 w 166"/>
                    <a:gd name="T5" fmla="*/ 172 h 249"/>
                    <a:gd name="T6" fmla="*/ 43 w 166"/>
                    <a:gd name="T7" fmla="*/ 205 h 249"/>
                    <a:gd name="T8" fmla="*/ 74 w 166"/>
                    <a:gd name="T9" fmla="*/ 217 h 249"/>
                    <a:gd name="T10" fmla="*/ 117 w 166"/>
                    <a:gd name="T11" fmla="*/ 194 h 249"/>
                    <a:gd name="T12" fmla="*/ 134 w 166"/>
                    <a:gd name="T13" fmla="*/ 133 h 249"/>
                    <a:gd name="T14" fmla="*/ 134 w 166"/>
                    <a:gd name="T15" fmla="*/ 124 h 249"/>
                    <a:gd name="T16" fmla="*/ 102 w 166"/>
                    <a:gd name="T17" fmla="*/ 124 h 249"/>
                    <a:gd name="T18" fmla="*/ 166 w 166"/>
                    <a:gd name="T19" fmla="*/ 108 h 249"/>
                    <a:gd name="T20" fmla="*/ 166 w 166"/>
                    <a:gd name="T21" fmla="*/ 243 h 249"/>
                    <a:gd name="T22" fmla="*/ 134 w 166"/>
                    <a:gd name="T23" fmla="*/ 243 h 249"/>
                    <a:gd name="T24" fmla="*/ 134 w 166"/>
                    <a:gd name="T25" fmla="*/ 207 h 249"/>
                    <a:gd name="T26" fmla="*/ 106 w 166"/>
                    <a:gd name="T27" fmla="*/ 239 h 249"/>
                    <a:gd name="T28" fmla="*/ 66 w 166"/>
                    <a:gd name="T29" fmla="*/ 249 h 249"/>
                    <a:gd name="T30" fmla="*/ 18 w 166"/>
                    <a:gd name="T31" fmla="*/ 229 h 249"/>
                    <a:gd name="T32" fmla="*/ 0 w 166"/>
                    <a:gd name="T33" fmla="*/ 174 h 249"/>
                    <a:gd name="T34" fmla="*/ 22 w 166"/>
                    <a:gd name="T35" fmla="*/ 114 h 249"/>
                    <a:gd name="T36" fmla="*/ 88 w 166"/>
                    <a:gd name="T37" fmla="*/ 93 h 249"/>
                    <a:gd name="T38" fmla="*/ 134 w 166"/>
                    <a:gd name="T39" fmla="*/ 93 h 249"/>
                    <a:gd name="T40" fmla="*/ 134 w 166"/>
                    <a:gd name="T41" fmla="*/ 90 h 249"/>
                    <a:gd name="T42" fmla="*/ 119 w 166"/>
                    <a:gd name="T43" fmla="*/ 48 h 249"/>
                    <a:gd name="T44" fmla="*/ 78 w 166"/>
                    <a:gd name="T45" fmla="*/ 33 h 249"/>
                    <a:gd name="T46" fmla="*/ 45 w 166"/>
                    <a:gd name="T47" fmla="*/ 38 h 249"/>
                    <a:gd name="T48" fmla="*/ 14 w 166"/>
                    <a:gd name="T49" fmla="*/ 53 h 249"/>
                    <a:gd name="T50" fmla="*/ 14 w 166"/>
                    <a:gd name="T51" fmla="*/ 17 h 249"/>
                    <a:gd name="T52" fmla="*/ 49 w 166"/>
                    <a:gd name="T53" fmla="*/ 4 h 249"/>
                    <a:gd name="T54" fmla="*/ 81 w 166"/>
                    <a:gd name="T55" fmla="*/ 0 h 249"/>
                    <a:gd name="T56" fmla="*/ 145 w 166"/>
                    <a:gd name="T57" fmla="*/ 27 h 249"/>
                    <a:gd name="T58" fmla="*/ 166 w 166"/>
                    <a:gd name="T59" fmla="*/ 10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249">
                      <a:moveTo>
                        <a:pt x="102" y="124"/>
                      </a:moveTo>
                      <a:cubicBezTo>
                        <a:pt x="75" y="124"/>
                        <a:pt x="57" y="128"/>
                        <a:pt x="47" y="135"/>
                      </a:cubicBezTo>
                      <a:cubicBezTo>
                        <a:pt x="37" y="142"/>
                        <a:pt x="32" y="154"/>
                        <a:pt x="32" y="172"/>
                      </a:cubicBezTo>
                      <a:cubicBezTo>
                        <a:pt x="32" y="185"/>
                        <a:pt x="36" y="196"/>
                        <a:pt x="43" y="205"/>
                      </a:cubicBezTo>
                      <a:cubicBezTo>
                        <a:pt x="51" y="213"/>
                        <a:pt x="61" y="217"/>
                        <a:pt x="74" y="217"/>
                      </a:cubicBezTo>
                      <a:cubicBezTo>
                        <a:pt x="92" y="217"/>
                        <a:pt x="107" y="209"/>
                        <a:pt x="117" y="194"/>
                      </a:cubicBezTo>
                      <a:cubicBezTo>
                        <a:pt x="128" y="178"/>
                        <a:pt x="134" y="158"/>
                        <a:pt x="134" y="133"/>
                      </a:cubicBezTo>
                      <a:lnTo>
                        <a:pt x="134" y="124"/>
                      </a:lnTo>
                      <a:lnTo>
                        <a:pt x="102" y="124"/>
                      </a:lnTo>
                      <a:close/>
                      <a:moveTo>
                        <a:pt x="166" y="108"/>
                      </a:moveTo>
                      <a:lnTo>
                        <a:pt x="166" y="243"/>
                      </a:lnTo>
                      <a:lnTo>
                        <a:pt x="134" y="243"/>
                      </a:lnTo>
                      <a:lnTo>
                        <a:pt x="134" y="207"/>
                      </a:lnTo>
                      <a:cubicBezTo>
                        <a:pt x="126" y="222"/>
                        <a:pt x="117" y="232"/>
                        <a:pt x="106" y="239"/>
                      </a:cubicBezTo>
                      <a:cubicBezTo>
                        <a:pt x="95" y="246"/>
                        <a:pt x="82" y="249"/>
                        <a:pt x="66" y="249"/>
                      </a:cubicBezTo>
                      <a:cubicBezTo>
                        <a:pt x="46" y="249"/>
                        <a:pt x="30" y="243"/>
                        <a:pt x="18" y="229"/>
                      </a:cubicBezTo>
                      <a:cubicBezTo>
                        <a:pt x="6" y="215"/>
                        <a:pt x="0" y="197"/>
                        <a:pt x="0" y="174"/>
                      </a:cubicBezTo>
                      <a:cubicBezTo>
                        <a:pt x="0" y="147"/>
                        <a:pt x="7" y="127"/>
                        <a:pt x="22" y="114"/>
                      </a:cubicBezTo>
                      <a:cubicBezTo>
                        <a:pt x="37" y="100"/>
                        <a:pt x="59" y="93"/>
                        <a:pt x="88" y="93"/>
                      </a:cubicBezTo>
                      <a:lnTo>
                        <a:pt x="134" y="93"/>
                      </a:lnTo>
                      <a:lnTo>
                        <a:pt x="134" y="90"/>
                      </a:lnTo>
                      <a:cubicBezTo>
                        <a:pt x="134" y="72"/>
                        <a:pt x="129" y="58"/>
                        <a:pt x="119" y="48"/>
                      </a:cubicBezTo>
                      <a:cubicBezTo>
                        <a:pt x="109" y="38"/>
                        <a:pt x="96" y="33"/>
                        <a:pt x="78" y="33"/>
                      </a:cubicBezTo>
                      <a:cubicBezTo>
                        <a:pt x="67" y="33"/>
                        <a:pt x="56" y="35"/>
                        <a:pt x="45" y="38"/>
                      </a:cubicBezTo>
                      <a:cubicBezTo>
                        <a:pt x="34" y="41"/>
                        <a:pt x="24" y="46"/>
                        <a:pt x="14" y="53"/>
                      </a:cubicBezTo>
                      <a:lnTo>
                        <a:pt x="14" y="17"/>
                      </a:lnTo>
                      <a:cubicBezTo>
                        <a:pt x="26" y="11"/>
                        <a:pt x="38" y="7"/>
                        <a:pt x="49" y="4"/>
                      </a:cubicBezTo>
                      <a:cubicBezTo>
                        <a:pt x="60" y="2"/>
                        <a:pt x="71" y="0"/>
                        <a:pt x="81" y="0"/>
                      </a:cubicBezTo>
                      <a:cubicBezTo>
                        <a:pt x="110" y="0"/>
                        <a:pt x="131" y="9"/>
                        <a:pt x="145" y="27"/>
                      </a:cubicBezTo>
                      <a:cubicBezTo>
                        <a:pt x="159" y="45"/>
                        <a:pt x="166" y="72"/>
                        <a:pt x="166" y="1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7" name="Freeform 41">
                  <a:extLst>
                    <a:ext uri="{FF2B5EF4-FFF2-40B4-BE49-F238E27FC236}">
                      <a16:creationId xmlns:a16="http://schemas.microsoft.com/office/drawing/2014/main" id="{90E851A8-4152-4BBB-ABB1-40D63721F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1" y="669"/>
                  <a:ext cx="37" cy="91"/>
                </a:xfrm>
                <a:custGeom>
                  <a:avLst/>
                  <a:gdLst>
                    <a:gd name="T0" fmla="*/ 56 w 123"/>
                    <a:gd name="T1" fmla="*/ 0 h 304"/>
                    <a:gd name="T2" fmla="*/ 56 w 123"/>
                    <a:gd name="T3" fmla="*/ 67 h 304"/>
                    <a:gd name="T4" fmla="*/ 123 w 123"/>
                    <a:gd name="T5" fmla="*/ 67 h 304"/>
                    <a:gd name="T6" fmla="*/ 123 w 123"/>
                    <a:gd name="T7" fmla="*/ 97 h 304"/>
                    <a:gd name="T8" fmla="*/ 56 w 123"/>
                    <a:gd name="T9" fmla="*/ 97 h 304"/>
                    <a:gd name="T10" fmla="*/ 56 w 123"/>
                    <a:gd name="T11" fmla="*/ 226 h 304"/>
                    <a:gd name="T12" fmla="*/ 62 w 123"/>
                    <a:gd name="T13" fmla="*/ 263 h 304"/>
                    <a:gd name="T14" fmla="*/ 89 w 123"/>
                    <a:gd name="T15" fmla="*/ 272 h 304"/>
                    <a:gd name="T16" fmla="*/ 123 w 123"/>
                    <a:gd name="T17" fmla="*/ 272 h 304"/>
                    <a:gd name="T18" fmla="*/ 123 w 123"/>
                    <a:gd name="T19" fmla="*/ 304 h 304"/>
                    <a:gd name="T20" fmla="*/ 89 w 123"/>
                    <a:gd name="T21" fmla="*/ 304 h 304"/>
                    <a:gd name="T22" fmla="*/ 38 w 123"/>
                    <a:gd name="T23" fmla="*/ 287 h 304"/>
                    <a:gd name="T24" fmla="*/ 23 w 123"/>
                    <a:gd name="T25" fmla="*/ 226 h 304"/>
                    <a:gd name="T26" fmla="*/ 23 w 123"/>
                    <a:gd name="T27" fmla="*/ 97 h 304"/>
                    <a:gd name="T28" fmla="*/ 0 w 123"/>
                    <a:gd name="T29" fmla="*/ 97 h 304"/>
                    <a:gd name="T30" fmla="*/ 0 w 123"/>
                    <a:gd name="T31" fmla="*/ 67 h 304"/>
                    <a:gd name="T32" fmla="*/ 23 w 123"/>
                    <a:gd name="T33" fmla="*/ 67 h 304"/>
                    <a:gd name="T34" fmla="*/ 23 w 123"/>
                    <a:gd name="T35" fmla="*/ 0 h 304"/>
                    <a:gd name="T36" fmla="*/ 56 w 123"/>
                    <a:gd name="T37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3" h="304">
                      <a:moveTo>
                        <a:pt x="56" y="0"/>
                      </a:moveTo>
                      <a:lnTo>
                        <a:pt x="56" y="67"/>
                      </a:lnTo>
                      <a:lnTo>
                        <a:pt x="123" y="67"/>
                      </a:lnTo>
                      <a:lnTo>
                        <a:pt x="123" y="97"/>
                      </a:lnTo>
                      <a:lnTo>
                        <a:pt x="56" y="97"/>
                      </a:lnTo>
                      <a:lnTo>
                        <a:pt x="56" y="226"/>
                      </a:lnTo>
                      <a:cubicBezTo>
                        <a:pt x="56" y="245"/>
                        <a:pt x="58" y="258"/>
                        <a:pt x="62" y="263"/>
                      </a:cubicBezTo>
                      <a:cubicBezTo>
                        <a:pt x="67" y="269"/>
                        <a:pt x="76" y="272"/>
                        <a:pt x="89" y="272"/>
                      </a:cubicBezTo>
                      <a:lnTo>
                        <a:pt x="123" y="272"/>
                      </a:lnTo>
                      <a:lnTo>
                        <a:pt x="123" y="304"/>
                      </a:lnTo>
                      <a:lnTo>
                        <a:pt x="89" y="304"/>
                      </a:lnTo>
                      <a:cubicBezTo>
                        <a:pt x="64" y="304"/>
                        <a:pt x="47" y="299"/>
                        <a:pt x="38" y="287"/>
                      </a:cubicBezTo>
                      <a:cubicBezTo>
                        <a:pt x="28" y="276"/>
                        <a:pt x="23" y="256"/>
                        <a:pt x="23" y="226"/>
                      </a:cubicBezTo>
                      <a:lnTo>
                        <a:pt x="23" y="97"/>
                      </a:lnTo>
                      <a:lnTo>
                        <a:pt x="0" y="97"/>
                      </a:lnTo>
                      <a:lnTo>
                        <a:pt x="0" y="67"/>
                      </a:lnTo>
                      <a:lnTo>
                        <a:pt x="23" y="67"/>
                      </a:lnTo>
                      <a:lnTo>
                        <a:pt x="23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8" name="Freeform 42">
                  <a:extLst>
                    <a:ext uri="{FF2B5EF4-FFF2-40B4-BE49-F238E27FC236}">
                      <a16:creationId xmlns:a16="http://schemas.microsoft.com/office/drawing/2014/main" id="{8431159B-FCA1-4D2C-B938-B8B6682F36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31" y="662"/>
                  <a:ext cx="9" cy="98"/>
                </a:xfrm>
                <a:custGeom>
                  <a:avLst/>
                  <a:gdLst>
                    <a:gd name="T0" fmla="*/ 0 w 33"/>
                    <a:gd name="T1" fmla="*/ 92 h 329"/>
                    <a:gd name="T2" fmla="*/ 33 w 33"/>
                    <a:gd name="T3" fmla="*/ 92 h 329"/>
                    <a:gd name="T4" fmla="*/ 33 w 33"/>
                    <a:gd name="T5" fmla="*/ 329 h 329"/>
                    <a:gd name="T6" fmla="*/ 0 w 33"/>
                    <a:gd name="T7" fmla="*/ 329 h 329"/>
                    <a:gd name="T8" fmla="*/ 0 w 33"/>
                    <a:gd name="T9" fmla="*/ 92 h 329"/>
                    <a:gd name="T10" fmla="*/ 0 w 33"/>
                    <a:gd name="T11" fmla="*/ 0 h 329"/>
                    <a:gd name="T12" fmla="*/ 33 w 33"/>
                    <a:gd name="T13" fmla="*/ 0 h 329"/>
                    <a:gd name="T14" fmla="*/ 33 w 33"/>
                    <a:gd name="T15" fmla="*/ 49 h 329"/>
                    <a:gd name="T16" fmla="*/ 0 w 33"/>
                    <a:gd name="T17" fmla="*/ 49 h 329"/>
                    <a:gd name="T18" fmla="*/ 0 w 33"/>
                    <a:gd name="T1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29">
                      <a:moveTo>
                        <a:pt x="0" y="92"/>
                      </a:moveTo>
                      <a:lnTo>
                        <a:pt x="33" y="92"/>
                      </a:lnTo>
                      <a:lnTo>
                        <a:pt x="33" y="329"/>
                      </a:lnTo>
                      <a:lnTo>
                        <a:pt x="0" y="329"/>
                      </a:lnTo>
                      <a:lnTo>
                        <a:pt x="0" y="92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49" name="Freeform 43">
                  <a:extLst>
                    <a:ext uri="{FF2B5EF4-FFF2-40B4-BE49-F238E27FC236}">
                      <a16:creationId xmlns:a16="http://schemas.microsoft.com/office/drawing/2014/main" id="{3DCC6B92-E37A-4A65-B459-DE6A3B4FE2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56" y="687"/>
                  <a:ext cx="55" cy="75"/>
                </a:xfrm>
                <a:custGeom>
                  <a:avLst/>
                  <a:gdLst>
                    <a:gd name="T0" fmla="*/ 91 w 181"/>
                    <a:gd name="T1" fmla="*/ 33 h 249"/>
                    <a:gd name="T2" fmla="*/ 49 w 181"/>
                    <a:gd name="T3" fmla="*/ 58 h 249"/>
                    <a:gd name="T4" fmla="*/ 34 w 181"/>
                    <a:gd name="T5" fmla="*/ 125 h 249"/>
                    <a:gd name="T6" fmla="*/ 49 w 181"/>
                    <a:gd name="T7" fmla="*/ 192 h 249"/>
                    <a:gd name="T8" fmla="*/ 91 w 181"/>
                    <a:gd name="T9" fmla="*/ 216 h 249"/>
                    <a:gd name="T10" fmla="*/ 132 w 181"/>
                    <a:gd name="T11" fmla="*/ 192 h 249"/>
                    <a:gd name="T12" fmla="*/ 147 w 181"/>
                    <a:gd name="T13" fmla="*/ 125 h 249"/>
                    <a:gd name="T14" fmla="*/ 132 w 181"/>
                    <a:gd name="T15" fmla="*/ 58 h 249"/>
                    <a:gd name="T16" fmla="*/ 91 w 181"/>
                    <a:gd name="T17" fmla="*/ 33 h 249"/>
                    <a:gd name="T18" fmla="*/ 91 w 181"/>
                    <a:gd name="T19" fmla="*/ 0 h 249"/>
                    <a:gd name="T20" fmla="*/ 157 w 181"/>
                    <a:gd name="T21" fmla="*/ 33 h 249"/>
                    <a:gd name="T22" fmla="*/ 181 w 181"/>
                    <a:gd name="T23" fmla="*/ 125 h 249"/>
                    <a:gd name="T24" fmla="*/ 157 w 181"/>
                    <a:gd name="T25" fmla="*/ 216 h 249"/>
                    <a:gd name="T26" fmla="*/ 91 w 181"/>
                    <a:gd name="T27" fmla="*/ 249 h 249"/>
                    <a:gd name="T28" fmla="*/ 24 w 181"/>
                    <a:gd name="T29" fmla="*/ 216 h 249"/>
                    <a:gd name="T30" fmla="*/ 0 w 181"/>
                    <a:gd name="T31" fmla="*/ 125 h 249"/>
                    <a:gd name="T32" fmla="*/ 24 w 181"/>
                    <a:gd name="T33" fmla="*/ 33 h 249"/>
                    <a:gd name="T34" fmla="*/ 91 w 181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1" h="249">
                      <a:moveTo>
                        <a:pt x="91" y="33"/>
                      </a:moveTo>
                      <a:cubicBezTo>
                        <a:pt x="73" y="33"/>
                        <a:pt x="59" y="41"/>
                        <a:pt x="49" y="58"/>
                      </a:cubicBezTo>
                      <a:cubicBezTo>
                        <a:pt x="39" y="74"/>
                        <a:pt x="34" y="96"/>
                        <a:pt x="34" y="125"/>
                      </a:cubicBezTo>
                      <a:cubicBezTo>
                        <a:pt x="34" y="153"/>
                        <a:pt x="39" y="176"/>
                        <a:pt x="49" y="192"/>
                      </a:cubicBezTo>
                      <a:cubicBezTo>
                        <a:pt x="59" y="208"/>
                        <a:pt x="73" y="216"/>
                        <a:pt x="91" y="216"/>
                      </a:cubicBezTo>
                      <a:cubicBezTo>
                        <a:pt x="108" y="216"/>
                        <a:pt x="121" y="208"/>
                        <a:pt x="132" y="192"/>
                      </a:cubicBezTo>
                      <a:cubicBezTo>
                        <a:pt x="142" y="175"/>
                        <a:pt x="147" y="153"/>
                        <a:pt x="147" y="125"/>
                      </a:cubicBezTo>
                      <a:cubicBezTo>
                        <a:pt x="147" y="97"/>
                        <a:pt x="142" y="74"/>
                        <a:pt x="132" y="58"/>
                      </a:cubicBezTo>
                      <a:cubicBezTo>
                        <a:pt x="121" y="42"/>
                        <a:pt x="108" y="33"/>
                        <a:pt x="91" y="33"/>
                      </a:cubicBezTo>
                      <a:close/>
                      <a:moveTo>
                        <a:pt x="91" y="0"/>
                      </a:moveTo>
                      <a:cubicBezTo>
                        <a:pt x="119" y="0"/>
                        <a:pt x="141" y="11"/>
                        <a:pt x="157" y="33"/>
                      </a:cubicBezTo>
                      <a:cubicBezTo>
                        <a:pt x="173" y="55"/>
                        <a:pt x="181" y="86"/>
                        <a:pt x="181" y="125"/>
                      </a:cubicBezTo>
                      <a:cubicBezTo>
                        <a:pt x="181" y="164"/>
                        <a:pt x="173" y="194"/>
                        <a:pt x="157" y="216"/>
                      </a:cubicBezTo>
                      <a:cubicBezTo>
                        <a:pt x="141" y="238"/>
                        <a:pt x="119" y="249"/>
                        <a:pt x="91" y="249"/>
                      </a:cubicBezTo>
                      <a:cubicBezTo>
                        <a:pt x="62" y="249"/>
                        <a:pt x="40" y="238"/>
                        <a:pt x="24" y="216"/>
                      </a:cubicBezTo>
                      <a:cubicBezTo>
                        <a:pt x="8" y="194"/>
                        <a:pt x="0" y="164"/>
                        <a:pt x="0" y="125"/>
                      </a:cubicBezTo>
                      <a:cubicBezTo>
                        <a:pt x="0" y="86"/>
                        <a:pt x="8" y="55"/>
                        <a:pt x="24" y="33"/>
                      </a:cubicBezTo>
                      <a:cubicBezTo>
                        <a:pt x="40" y="11"/>
                        <a:pt x="62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0" name="Freeform 44">
                  <a:extLst>
                    <a:ext uri="{FF2B5EF4-FFF2-40B4-BE49-F238E27FC236}">
                      <a16:creationId xmlns:a16="http://schemas.microsoft.com/office/drawing/2014/main" id="{F915EF50-C807-4A81-9E9A-0A308532E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6" y="687"/>
                  <a:ext cx="50" cy="73"/>
                </a:xfrm>
                <a:custGeom>
                  <a:avLst/>
                  <a:gdLst>
                    <a:gd name="T0" fmla="*/ 165 w 165"/>
                    <a:gd name="T1" fmla="*/ 100 h 243"/>
                    <a:gd name="T2" fmla="*/ 165 w 165"/>
                    <a:gd name="T3" fmla="*/ 243 h 243"/>
                    <a:gd name="T4" fmla="*/ 133 w 165"/>
                    <a:gd name="T5" fmla="*/ 243 h 243"/>
                    <a:gd name="T6" fmla="*/ 133 w 165"/>
                    <a:gd name="T7" fmla="*/ 101 h 243"/>
                    <a:gd name="T8" fmla="*/ 122 w 165"/>
                    <a:gd name="T9" fmla="*/ 51 h 243"/>
                    <a:gd name="T10" fmla="*/ 89 w 165"/>
                    <a:gd name="T11" fmla="*/ 34 h 243"/>
                    <a:gd name="T12" fmla="*/ 48 w 165"/>
                    <a:gd name="T13" fmla="*/ 54 h 243"/>
                    <a:gd name="T14" fmla="*/ 33 w 165"/>
                    <a:gd name="T15" fmla="*/ 109 h 243"/>
                    <a:gd name="T16" fmla="*/ 33 w 165"/>
                    <a:gd name="T17" fmla="*/ 243 h 243"/>
                    <a:gd name="T18" fmla="*/ 0 w 165"/>
                    <a:gd name="T19" fmla="*/ 243 h 243"/>
                    <a:gd name="T20" fmla="*/ 0 w 165"/>
                    <a:gd name="T21" fmla="*/ 6 h 243"/>
                    <a:gd name="T22" fmla="*/ 33 w 165"/>
                    <a:gd name="T23" fmla="*/ 6 h 243"/>
                    <a:gd name="T24" fmla="*/ 33 w 165"/>
                    <a:gd name="T25" fmla="*/ 43 h 243"/>
                    <a:gd name="T26" fmla="*/ 60 w 165"/>
                    <a:gd name="T27" fmla="*/ 11 h 243"/>
                    <a:gd name="T28" fmla="*/ 96 w 165"/>
                    <a:gd name="T29" fmla="*/ 0 h 243"/>
                    <a:gd name="T30" fmla="*/ 148 w 165"/>
                    <a:gd name="T31" fmla="*/ 26 h 243"/>
                    <a:gd name="T32" fmla="*/ 165 w 165"/>
                    <a:gd name="T33" fmla="*/ 10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5" h="243">
                      <a:moveTo>
                        <a:pt x="165" y="100"/>
                      </a:moveTo>
                      <a:lnTo>
                        <a:pt x="165" y="243"/>
                      </a:lnTo>
                      <a:lnTo>
                        <a:pt x="133" y="243"/>
                      </a:lnTo>
                      <a:lnTo>
                        <a:pt x="133" y="101"/>
                      </a:lnTo>
                      <a:cubicBezTo>
                        <a:pt x="133" y="79"/>
                        <a:pt x="129" y="62"/>
                        <a:pt x="122" y="51"/>
                      </a:cubicBezTo>
                      <a:cubicBezTo>
                        <a:pt x="115" y="40"/>
                        <a:pt x="104" y="34"/>
                        <a:pt x="89" y="34"/>
                      </a:cubicBezTo>
                      <a:cubicBezTo>
                        <a:pt x="72" y="34"/>
                        <a:pt x="58" y="41"/>
                        <a:pt x="48" y="54"/>
                      </a:cubicBezTo>
                      <a:cubicBezTo>
                        <a:pt x="38" y="68"/>
                        <a:pt x="33" y="86"/>
                        <a:pt x="33" y="109"/>
                      </a:cubicBezTo>
                      <a:lnTo>
                        <a:pt x="33" y="243"/>
                      </a:lnTo>
                      <a:lnTo>
                        <a:pt x="0" y="243"/>
                      </a:lnTo>
                      <a:lnTo>
                        <a:pt x="0" y="6"/>
                      </a:lnTo>
                      <a:lnTo>
                        <a:pt x="33" y="6"/>
                      </a:lnTo>
                      <a:lnTo>
                        <a:pt x="33" y="43"/>
                      </a:lnTo>
                      <a:cubicBezTo>
                        <a:pt x="40" y="29"/>
                        <a:pt x="50" y="18"/>
                        <a:pt x="60" y="11"/>
                      </a:cubicBezTo>
                      <a:cubicBezTo>
                        <a:pt x="71" y="4"/>
                        <a:pt x="83" y="0"/>
                        <a:pt x="96" y="0"/>
                      </a:cubicBezTo>
                      <a:cubicBezTo>
                        <a:pt x="119" y="0"/>
                        <a:pt x="136" y="9"/>
                        <a:pt x="148" y="26"/>
                      </a:cubicBezTo>
                      <a:cubicBezTo>
                        <a:pt x="159" y="42"/>
                        <a:pt x="165" y="67"/>
                        <a:pt x="165" y="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1" name="Rectangle 45">
                  <a:extLst>
                    <a:ext uri="{FF2B5EF4-FFF2-40B4-BE49-F238E27FC236}">
                      <a16:creationId xmlns:a16="http://schemas.microsoft.com/office/drawing/2014/main" id="{8C782710-C275-4715-8028-F5354393B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4" y="950"/>
                  <a:ext cx="1148" cy="249"/>
                </a:xfrm>
                <a:prstGeom prst="rect">
                  <a:avLst/>
                </a:prstGeom>
                <a:solidFill>
                  <a:srgbClr val="D5E5FF"/>
                </a:solidFill>
                <a:ln w="14288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2" name="Freeform 46">
                  <a:extLst>
                    <a:ext uri="{FF2B5EF4-FFF2-40B4-BE49-F238E27FC236}">
                      <a16:creationId xmlns:a16="http://schemas.microsoft.com/office/drawing/2014/main" id="{44B327DE-18D7-49B2-A7EF-1A09B5E1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1" y="1020"/>
                  <a:ext cx="55" cy="98"/>
                </a:xfrm>
                <a:custGeom>
                  <a:avLst/>
                  <a:gdLst>
                    <a:gd name="T0" fmla="*/ 169 w 185"/>
                    <a:gd name="T1" fmla="*/ 16 h 328"/>
                    <a:gd name="T2" fmla="*/ 169 w 185"/>
                    <a:gd name="T3" fmla="*/ 58 h 328"/>
                    <a:gd name="T4" fmla="*/ 131 w 185"/>
                    <a:gd name="T5" fmla="*/ 40 h 328"/>
                    <a:gd name="T6" fmla="*/ 96 w 185"/>
                    <a:gd name="T7" fmla="*/ 35 h 328"/>
                    <a:gd name="T8" fmla="*/ 51 w 185"/>
                    <a:gd name="T9" fmla="*/ 48 h 328"/>
                    <a:gd name="T10" fmla="*/ 35 w 185"/>
                    <a:gd name="T11" fmla="*/ 87 h 328"/>
                    <a:gd name="T12" fmla="*/ 46 w 185"/>
                    <a:gd name="T13" fmla="*/ 118 h 328"/>
                    <a:gd name="T14" fmla="*/ 86 w 185"/>
                    <a:gd name="T15" fmla="*/ 136 h 328"/>
                    <a:gd name="T16" fmla="*/ 107 w 185"/>
                    <a:gd name="T17" fmla="*/ 141 h 328"/>
                    <a:gd name="T18" fmla="*/ 166 w 185"/>
                    <a:gd name="T19" fmla="*/ 173 h 328"/>
                    <a:gd name="T20" fmla="*/ 185 w 185"/>
                    <a:gd name="T21" fmla="*/ 234 h 328"/>
                    <a:gd name="T22" fmla="*/ 159 w 185"/>
                    <a:gd name="T23" fmla="*/ 304 h 328"/>
                    <a:gd name="T24" fmla="*/ 84 w 185"/>
                    <a:gd name="T25" fmla="*/ 328 h 328"/>
                    <a:gd name="T26" fmla="*/ 44 w 185"/>
                    <a:gd name="T27" fmla="*/ 323 h 328"/>
                    <a:gd name="T28" fmla="*/ 1 w 185"/>
                    <a:gd name="T29" fmla="*/ 308 h 328"/>
                    <a:gd name="T30" fmla="*/ 1 w 185"/>
                    <a:gd name="T31" fmla="*/ 264 h 328"/>
                    <a:gd name="T32" fmla="*/ 43 w 185"/>
                    <a:gd name="T33" fmla="*/ 286 h 328"/>
                    <a:gd name="T34" fmla="*/ 84 w 185"/>
                    <a:gd name="T35" fmla="*/ 293 h 328"/>
                    <a:gd name="T36" fmla="*/ 131 w 185"/>
                    <a:gd name="T37" fmla="*/ 279 h 328"/>
                    <a:gd name="T38" fmla="*/ 147 w 185"/>
                    <a:gd name="T39" fmla="*/ 238 h 328"/>
                    <a:gd name="T40" fmla="*/ 136 w 185"/>
                    <a:gd name="T41" fmla="*/ 201 h 328"/>
                    <a:gd name="T42" fmla="*/ 97 w 185"/>
                    <a:gd name="T43" fmla="*/ 182 h 328"/>
                    <a:gd name="T44" fmla="*/ 75 w 185"/>
                    <a:gd name="T45" fmla="*/ 176 h 328"/>
                    <a:gd name="T46" fmla="*/ 18 w 185"/>
                    <a:gd name="T47" fmla="*/ 147 h 328"/>
                    <a:gd name="T48" fmla="*/ 0 w 185"/>
                    <a:gd name="T49" fmla="*/ 90 h 328"/>
                    <a:gd name="T50" fmla="*/ 24 w 185"/>
                    <a:gd name="T51" fmla="*/ 24 h 328"/>
                    <a:gd name="T52" fmla="*/ 92 w 185"/>
                    <a:gd name="T53" fmla="*/ 0 h 328"/>
                    <a:gd name="T54" fmla="*/ 130 w 185"/>
                    <a:gd name="T55" fmla="*/ 4 h 328"/>
                    <a:gd name="T56" fmla="*/ 169 w 185"/>
                    <a:gd name="T57" fmla="*/ 1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5" h="328">
                      <a:moveTo>
                        <a:pt x="169" y="16"/>
                      </a:moveTo>
                      <a:lnTo>
                        <a:pt x="169" y="58"/>
                      </a:lnTo>
                      <a:cubicBezTo>
                        <a:pt x="155" y="50"/>
                        <a:pt x="143" y="44"/>
                        <a:pt x="131" y="40"/>
                      </a:cubicBezTo>
                      <a:cubicBezTo>
                        <a:pt x="119" y="36"/>
                        <a:pt x="107" y="35"/>
                        <a:pt x="96" y="35"/>
                      </a:cubicBezTo>
                      <a:cubicBezTo>
                        <a:pt x="77" y="35"/>
                        <a:pt x="62" y="39"/>
                        <a:pt x="51" y="48"/>
                      </a:cubicBezTo>
                      <a:cubicBezTo>
                        <a:pt x="41" y="57"/>
                        <a:pt x="35" y="70"/>
                        <a:pt x="35" y="87"/>
                      </a:cubicBezTo>
                      <a:cubicBezTo>
                        <a:pt x="35" y="101"/>
                        <a:pt x="39" y="111"/>
                        <a:pt x="46" y="118"/>
                      </a:cubicBezTo>
                      <a:cubicBezTo>
                        <a:pt x="53" y="125"/>
                        <a:pt x="66" y="131"/>
                        <a:pt x="86" y="136"/>
                      </a:cubicBezTo>
                      <a:lnTo>
                        <a:pt x="107" y="141"/>
                      </a:lnTo>
                      <a:cubicBezTo>
                        <a:pt x="134" y="147"/>
                        <a:pt x="153" y="158"/>
                        <a:pt x="166" y="173"/>
                      </a:cubicBezTo>
                      <a:cubicBezTo>
                        <a:pt x="178" y="188"/>
                        <a:pt x="185" y="209"/>
                        <a:pt x="185" y="234"/>
                      </a:cubicBezTo>
                      <a:cubicBezTo>
                        <a:pt x="185" y="265"/>
                        <a:pt x="176" y="288"/>
                        <a:pt x="159" y="304"/>
                      </a:cubicBezTo>
                      <a:cubicBezTo>
                        <a:pt x="142" y="320"/>
                        <a:pt x="117" y="328"/>
                        <a:pt x="84" y="328"/>
                      </a:cubicBezTo>
                      <a:cubicBezTo>
                        <a:pt x="72" y="328"/>
                        <a:pt x="58" y="326"/>
                        <a:pt x="44" y="323"/>
                      </a:cubicBezTo>
                      <a:cubicBezTo>
                        <a:pt x="30" y="319"/>
                        <a:pt x="16" y="314"/>
                        <a:pt x="1" y="308"/>
                      </a:cubicBezTo>
                      <a:lnTo>
                        <a:pt x="1" y="264"/>
                      </a:lnTo>
                      <a:cubicBezTo>
                        <a:pt x="15" y="273"/>
                        <a:pt x="29" y="281"/>
                        <a:pt x="43" y="286"/>
                      </a:cubicBezTo>
                      <a:cubicBezTo>
                        <a:pt x="57" y="291"/>
                        <a:pt x="71" y="293"/>
                        <a:pt x="84" y="293"/>
                      </a:cubicBezTo>
                      <a:cubicBezTo>
                        <a:pt x="104" y="293"/>
                        <a:pt x="120" y="288"/>
                        <a:pt x="131" y="279"/>
                      </a:cubicBezTo>
                      <a:cubicBezTo>
                        <a:pt x="142" y="269"/>
                        <a:pt x="147" y="255"/>
                        <a:pt x="147" y="238"/>
                      </a:cubicBezTo>
                      <a:cubicBezTo>
                        <a:pt x="147" y="222"/>
                        <a:pt x="144" y="210"/>
                        <a:pt x="136" y="201"/>
                      </a:cubicBezTo>
                      <a:cubicBezTo>
                        <a:pt x="128" y="192"/>
                        <a:pt x="115" y="186"/>
                        <a:pt x="97" y="182"/>
                      </a:cubicBezTo>
                      <a:lnTo>
                        <a:pt x="75" y="176"/>
                      </a:lnTo>
                      <a:cubicBezTo>
                        <a:pt x="49" y="170"/>
                        <a:pt x="29" y="160"/>
                        <a:pt x="18" y="147"/>
                      </a:cubicBezTo>
                      <a:cubicBezTo>
                        <a:pt x="6" y="133"/>
                        <a:pt x="0" y="114"/>
                        <a:pt x="0" y="90"/>
                      </a:cubicBezTo>
                      <a:cubicBezTo>
                        <a:pt x="0" y="62"/>
                        <a:pt x="8" y="40"/>
                        <a:pt x="24" y="24"/>
                      </a:cubicBezTo>
                      <a:cubicBezTo>
                        <a:pt x="41" y="8"/>
                        <a:pt x="63" y="0"/>
                        <a:pt x="92" y="0"/>
                      </a:cubicBezTo>
                      <a:cubicBezTo>
                        <a:pt x="104" y="0"/>
                        <a:pt x="117" y="1"/>
                        <a:pt x="130" y="4"/>
                      </a:cubicBezTo>
                      <a:cubicBezTo>
                        <a:pt x="142" y="7"/>
                        <a:pt x="155" y="11"/>
                        <a:pt x="169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3" name="Freeform 47">
                  <a:extLst>
                    <a:ext uri="{FF2B5EF4-FFF2-40B4-BE49-F238E27FC236}">
                      <a16:creationId xmlns:a16="http://schemas.microsoft.com/office/drawing/2014/main" id="{9B44741C-A0AA-4EA2-B5DA-C9FDF4A2C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1045"/>
                  <a:ext cx="80" cy="71"/>
                </a:xfrm>
                <a:custGeom>
                  <a:avLst/>
                  <a:gdLst>
                    <a:gd name="T0" fmla="*/ 0 w 264"/>
                    <a:gd name="T1" fmla="*/ 0 h 237"/>
                    <a:gd name="T2" fmla="*/ 32 w 264"/>
                    <a:gd name="T3" fmla="*/ 0 h 237"/>
                    <a:gd name="T4" fmla="*/ 73 w 264"/>
                    <a:gd name="T5" fmla="*/ 185 h 237"/>
                    <a:gd name="T6" fmla="*/ 113 w 264"/>
                    <a:gd name="T7" fmla="*/ 0 h 237"/>
                    <a:gd name="T8" fmla="*/ 151 w 264"/>
                    <a:gd name="T9" fmla="*/ 0 h 237"/>
                    <a:gd name="T10" fmla="*/ 191 w 264"/>
                    <a:gd name="T11" fmla="*/ 185 h 237"/>
                    <a:gd name="T12" fmla="*/ 232 w 264"/>
                    <a:gd name="T13" fmla="*/ 0 h 237"/>
                    <a:gd name="T14" fmla="*/ 264 w 264"/>
                    <a:gd name="T15" fmla="*/ 0 h 237"/>
                    <a:gd name="T16" fmla="*/ 213 w 264"/>
                    <a:gd name="T17" fmla="*/ 237 h 237"/>
                    <a:gd name="T18" fmla="*/ 174 w 264"/>
                    <a:gd name="T19" fmla="*/ 237 h 237"/>
                    <a:gd name="T20" fmla="*/ 132 w 264"/>
                    <a:gd name="T21" fmla="*/ 42 h 237"/>
                    <a:gd name="T22" fmla="*/ 89 w 264"/>
                    <a:gd name="T23" fmla="*/ 237 h 237"/>
                    <a:gd name="T24" fmla="*/ 51 w 264"/>
                    <a:gd name="T25" fmla="*/ 237 h 237"/>
                    <a:gd name="T26" fmla="*/ 0 w 264"/>
                    <a:gd name="T27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4" h="237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73" y="185"/>
                      </a:lnTo>
                      <a:lnTo>
                        <a:pt x="113" y="0"/>
                      </a:lnTo>
                      <a:lnTo>
                        <a:pt x="151" y="0"/>
                      </a:lnTo>
                      <a:lnTo>
                        <a:pt x="191" y="185"/>
                      </a:lnTo>
                      <a:lnTo>
                        <a:pt x="232" y="0"/>
                      </a:lnTo>
                      <a:lnTo>
                        <a:pt x="264" y="0"/>
                      </a:lnTo>
                      <a:lnTo>
                        <a:pt x="213" y="237"/>
                      </a:lnTo>
                      <a:lnTo>
                        <a:pt x="174" y="237"/>
                      </a:lnTo>
                      <a:lnTo>
                        <a:pt x="132" y="42"/>
                      </a:lnTo>
                      <a:lnTo>
                        <a:pt x="89" y="237"/>
                      </a:lnTo>
                      <a:lnTo>
                        <a:pt x="51" y="2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4" name="Freeform 48">
                  <a:extLst>
                    <a:ext uri="{FF2B5EF4-FFF2-40B4-BE49-F238E27FC236}">
                      <a16:creationId xmlns:a16="http://schemas.microsoft.com/office/drawing/2014/main" id="{5EBAB6A2-6833-435D-8110-C4797D3EA6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0" y="1018"/>
                  <a:ext cx="10" cy="98"/>
                </a:xfrm>
                <a:custGeom>
                  <a:avLst/>
                  <a:gdLst>
                    <a:gd name="T0" fmla="*/ 0 w 33"/>
                    <a:gd name="T1" fmla="*/ 93 h 330"/>
                    <a:gd name="T2" fmla="*/ 33 w 33"/>
                    <a:gd name="T3" fmla="*/ 93 h 330"/>
                    <a:gd name="T4" fmla="*/ 33 w 33"/>
                    <a:gd name="T5" fmla="*/ 330 h 330"/>
                    <a:gd name="T6" fmla="*/ 0 w 33"/>
                    <a:gd name="T7" fmla="*/ 330 h 330"/>
                    <a:gd name="T8" fmla="*/ 0 w 33"/>
                    <a:gd name="T9" fmla="*/ 93 h 330"/>
                    <a:gd name="T10" fmla="*/ 0 w 33"/>
                    <a:gd name="T11" fmla="*/ 0 h 330"/>
                    <a:gd name="T12" fmla="*/ 33 w 33"/>
                    <a:gd name="T13" fmla="*/ 0 h 330"/>
                    <a:gd name="T14" fmla="*/ 33 w 33"/>
                    <a:gd name="T15" fmla="*/ 50 h 330"/>
                    <a:gd name="T16" fmla="*/ 0 w 33"/>
                    <a:gd name="T17" fmla="*/ 50 h 330"/>
                    <a:gd name="T18" fmla="*/ 0 w 33"/>
                    <a:gd name="T19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0">
                      <a:moveTo>
                        <a:pt x="0" y="93"/>
                      </a:moveTo>
                      <a:lnTo>
                        <a:pt x="33" y="93"/>
                      </a:lnTo>
                      <a:lnTo>
                        <a:pt x="33" y="330"/>
                      </a:lnTo>
                      <a:lnTo>
                        <a:pt x="0" y="330"/>
                      </a:lnTo>
                      <a:lnTo>
                        <a:pt x="0" y="93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5" name="Freeform 49">
                  <a:extLst>
                    <a:ext uri="{FF2B5EF4-FFF2-40B4-BE49-F238E27FC236}">
                      <a16:creationId xmlns:a16="http://schemas.microsoft.com/office/drawing/2014/main" id="{358212A4-42D6-494E-BA0F-FC27D3CB5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" y="1025"/>
                  <a:ext cx="37" cy="91"/>
                </a:xfrm>
                <a:custGeom>
                  <a:avLst/>
                  <a:gdLst>
                    <a:gd name="T0" fmla="*/ 56 w 123"/>
                    <a:gd name="T1" fmla="*/ 0 h 305"/>
                    <a:gd name="T2" fmla="*/ 56 w 123"/>
                    <a:gd name="T3" fmla="*/ 68 h 305"/>
                    <a:gd name="T4" fmla="*/ 123 w 123"/>
                    <a:gd name="T5" fmla="*/ 68 h 305"/>
                    <a:gd name="T6" fmla="*/ 123 w 123"/>
                    <a:gd name="T7" fmla="*/ 98 h 305"/>
                    <a:gd name="T8" fmla="*/ 56 w 123"/>
                    <a:gd name="T9" fmla="*/ 98 h 305"/>
                    <a:gd name="T10" fmla="*/ 56 w 123"/>
                    <a:gd name="T11" fmla="*/ 227 h 305"/>
                    <a:gd name="T12" fmla="*/ 63 w 123"/>
                    <a:gd name="T13" fmla="*/ 264 h 305"/>
                    <a:gd name="T14" fmla="*/ 90 w 123"/>
                    <a:gd name="T15" fmla="*/ 272 h 305"/>
                    <a:gd name="T16" fmla="*/ 123 w 123"/>
                    <a:gd name="T17" fmla="*/ 272 h 305"/>
                    <a:gd name="T18" fmla="*/ 123 w 123"/>
                    <a:gd name="T19" fmla="*/ 305 h 305"/>
                    <a:gd name="T20" fmla="*/ 90 w 123"/>
                    <a:gd name="T21" fmla="*/ 305 h 305"/>
                    <a:gd name="T22" fmla="*/ 38 w 123"/>
                    <a:gd name="T23" fmla="*/ 288 h 305"/>
                    <a:gd name="T24" fmla="*/ 24 w 123"/>
                    <a:gd name="T25" fmla="*/ 227 h 305"/>
                    <a:gd name="T26" fmla="*/ 24 w 123"/>
                    <a:gd name="T27" fmla="*/ 98 h 305"/>
                    <a:gd name="T28" fmla="*/ 0 w 123"/>
                    <a:gd name="T29" fmla="*/ 98 h 305"/>
                    <a:gd name="T30" fmla="*/ 0 w 123"/>
                    <a:gd name="T31" fmla="*/ 68 h 305"/>
                    <a:gd name="T32" fmla="*/ 24 w 123"/>
                    <a:gd name="T33" fmla="*/ 68 h 305"/>
                    <a:gd name="T34" fmla="*/ 24 w 123"/>
                    <a:gd name="T35" fmla="*/ 0 h 305"/>
                    <a:gd name="T36" fmla="*/ 56 w 123"/>
                    <a:gd name="T37" fmla="*/ 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3" h="305">
                      <a:moveTo>
                        <a:pt x="56" y="0"/>
                      </a:moveTo>
                      <a:lnTo>
                        <a:pt x="56" y="68"/>
                      </a:lnTo>
                      <a:lnTo>
                        <a:pt x="123" y="68"/>
                      </a:lnTo>
                      <a:lnTo>
                        <a:pt x="123" y="98"/>
                      </a:lnTo>
                      <a:lnTo>
                        <a:pt x="56" y="98"/>
                      </a:lnTo>
                      <a:lnTo>
                        <a:pt x="56" y="227"/>
                      </a:lnTo>
                      <a:cubicBezTo>
                        <a:pt x="56" y="246"/>
                        <a:pt x="58" y="258"/>
                        <a:pt x="63" y="264"/>
                      </a:cubicBezTo>
                      <a:cubicBezTo>
                        <a:pt x="67" y="269"/>
                        <a:pt x="76" y="272"/>
                        <a:pt x="90" y="272"/>
                      </a:cubicBezTo>
                      <a:lnTo>
                        <a:pt x="123" y="272"/>
                      </a:lnTo>
                      <a:lnTo>
                        <a:pt x="123" y="305"/>
                      </a:lnTo>
                      <a:lnTo>
                        <a:pt x="90" y="305"/>
                      </a:lnTo>
                      <a:cubicBezTo>
                        <a:pt x="65" y="305"/>
                        <a:pt x="47" y="299"/>
                        <a:pt x="38" y="288"/>
                      </a:cubicBezTo>
                      <a:cubicBezTo>
                        <a:pt x="28" y="277"/>
                        <a:pt x="24" y="256"/>
                        <a:pt x="24" y="227"/>
                      </a:cubicBezTo>
                      <a:lnTo>
                        <a:pt x="24" y="98"/>
                      </a:lnTo>
                      <a:lnTo>
                        <a:pt x="0" y="98"/>
                      </a:lnTo>
                      <a:lnTo>
                        <a:pt x="0" y="68"/>
                      </a:lnTo>
                      <a:lnTo>
                        <a:pt x="24" y="68"/>
                      </a:lnTo>
                      <a:lnTo>
                        <a:pt x="24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6" name="Freeform 50">
                  <a:extLst>
                    <a:ext uri="{FF2B5EF4-FFF2-40B4-BE49-F238E27FC236}">
                      <a16:creationId xmlns:a16="http://schemas.microsoft.com/office/drawing/2014/main" id="{9701D0B6-E3E2-44B0-BAED-EDA40358E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1044"/>
                  <a:ext cx="46" cy="74"/>
                </a:xfrm>
                <a:custGeom>
                  <a:avLst/>
                  <a:gdLst>
                    <a:gd name="T0" fmla="*/ 155 w 155"/>
                    <a:gd name="T1" fmla="*/ 15 h 249"/>
                    <a:gd name="T2" fmla="*/ 155 w 155"/>
                    <a:gd name="T3" fmla="*/ 51 h 249"/>
                    <a:gd name="T4" fmla="*/ 128 w 155"/>
                    <a:gd name="T5" fmla="*/ 38 h 249"/>
                    <a:gd name="T6" fmla="*/ 100 w 155"/>
                    <a:gd name="T7" fmla="*/ 33 h 249"/>
                    <a:gd name="T8" fmla="*/ 51 w 155"/>
                    <a:gd name="T9" fmla="*/ 57 h 249"/>
                    <a:gd name="T10" fmla="*/ 34 w 155"/>
                    <a:gd name="T11" fmla="*/ 124 h 249"/>
                    <a:gd name="T12" fmla="*/ 51 w 155"/>
                    <a:gd name="T13" fmla="*/ 192 h 249"/>
                    <a:gd name="T14" fmla="*/ 100 w 155"/>
                    <a:gd name="T15" fmla="*/ 216 h 249"/>
                    <a:gd name="T16" fmla="*/ 128 w 155"/>
                    <a:gd name="T17" fmla="*/ 211 h 249"/>
                    <a:gd name="T18" fmla="*/ 155 w 155"/>
                    <a:gd name="T19" fmla="*/ 198 h 249"/>
                    <a:gd name="T20" fmla="*/ 155 w 155"/>
                    <a:gd name="T21" fmla="*/ 234 h 249"/>
                    <a:gd name="T22" fmla="*/ 127 w 155"/>
                    <a:gd name="T23" fmla="*/ 245 h 249"/>
                    <a:gd name="T24" fmla="*/ 96 w 155"/>
                    <a:gd name="T25" fmla="*/ 249 h 249"/>
                    <a:gd name="T26" fmla="*/ 26 w 155"/>
                    <a:gd name="T27" fmla="*/ 215 h 249"/>
                    <a:gd name="T28" fmla="*/ 0 w 155"/>
                    <a:gd name="T29" fmla="*/ 124 h 249"/>
                    <a:gd name="T30" fmla="*/ 26 w 155"/>
                    <a:gd name="T31" fmla="*/ 33 h 249"/>
                    <a:gd name="T32" fmla="*/ 99 w 155"/>
                    <a:gd name="T33" fmla="*/ 0 h 249"/>
                    <a:gd name="T34" fmla="*/ 128 w 155"/>
                    <a:gd name="T35" fmla="*/ 4 h 249"/>
                    <a:gd name="T36" fmla="*/ 155 w 155"/>
                    <a:gd name="T37" fmla="*/ 15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249">
                      <a:moveTo>
                        <a:pt x="155" y="15"/>
                      </a:moveTo>
                      <a:lnTo>
                        <a:pt x="155" y="51"/>
                      </a:lnTo>
                      <a:cubicBezTo>
                        <a:pt x="146" y="45"/>
                        <a:pt x="137" y="40"/>
                        <a:pt x="128" y="38"/>
                      </a:cubicBezTo>
                      <a:cubicBezTo>
                        <a:pt x="119" y="34"/>
                        <a:pt x="109" y="33"/>
                        <a:pt x="100" y="33"/>
                      </a:cubicBezTo>
                      <a:cubicBezTo>
                        <a:pt x="79" y="33"/>
                        <a:pt x="63" y="41"/>
                        <a:pt x="51" y="57"/>
                      </a:cubicBezTo>
                      <a:cubicBezTo>
                        <a:pt x="39" y="73"/>
                        <a:pt x="34" y="95"/>
                        <a:pt x="34" y="124"/>
                      </a:cubicBezTo>
                      <a:cubicBezTo>
                        <a:pt x="34" y="153"/>
                        <a:pt x="39" y="176"/>
                        <a:pt x="51" y="192"/>
                      </a:cubicBezTo>
                      <a:cubicBezTo>
                        <a:pt x="63" y="208"/>
                        <a:pt x="79" y="216"/>
                        <a:pt x="100" y="216"/>
                      </a:cubicBezTo>
                      <a:cubicBezTo>
                        <a:pt x="109" y="216"/>
                        <a:pt x="119" y="214"/>
                        <a:pt x="128" y="211"/>
                      </a:cubicBezTo>
                      <a:cubicBezTo>
                        <a:pt x="137" y="208"/>
                        <a:pt x="146" y="204"/>
                        <a:pt x="155" y="198"/>
                      </a:cubicBezTo>
                      <a:lnTo>
                        <a:pt x="155" y="234"/>
                      </a:lnTo>
                      <a:cubicBezTo>
                        <a:pt x="146" y="239"/>
                        <a:pt x="137" y="243"/>
                        <a:pt x="127" y="245"/>
                      </a:cubicBezTo>
                      <a:cubicBezTo>
                        <a:pt x="118" y="248"/>
                        <a:pt x="107" y="249"/>
                        <a:pt x="96" y="249"/>
                      </a:cubicBezTo>
                      <a:cubicBezTo>
                        <a:pt x="67" y="249"/>
                        <a:pt x="43" y="238"/>
                        <a:pt x="26" y="215"/>
                      </a:cubicBezTo>
                      <a:cubicBezTo>
                        <a:pt x="8" y="193"/>
                        <a:pt x="0" y="162"/>
                        <a:pt x="0" y="124"/>
                      </a:cubicBezTo>
                      <a:cubicBezTo>
                        <a:pt x="0" y="86"/>
                        <a:pt x="8" y="55"/>
                        <a:pt x="26" y="33"/>
                      </a:cubicBezTo>
                      <a:cubicBezTo>
                        <a:pt x="44" y="11"/>
                        <a:pt x="68" y="0"/>
                        <a:pt x="99" y="0"/>
                      </a:cubicBezTo>
                      <a:cubicBezTo>
                        <a:pt x="108" y="0"/>
                        <a:pt x="118" y="1"/>
                        <a:pt x="128" y="4"/>
                      </a:cubicBezTo>
                      <a:cubicBezTo>
                        <a:pt x="137" y="6"/>
                        <a:pt x="146" y="10"/>
                        <a:pt x="155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7" name="Freeform 51">
                  <a:extLst>
                    <a:ext uri="{FF2B5EF4-FFF2-40B4-BE49-F238E27FC236}">
                      <a16:creationId xmlns:a16="http://schemas.microsoft.com/office/drawing/2014/main" id="{02521041-E8C3-4744-ABB3-9562D72C0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1018"/>
                  <a:ext cx="49" cy="98"/>
                </a:xfrm>
                <a:custGeom>
                  <a:avLst/>
                  <a:gdLst>
                    <a:gd name="T0" fmla="*/ 165 w 165"/>
                    <a:gd name="T1" fmla="*/ 187 h 330"/>
                    <a:gd name="T2" fmla="*/ 165 w 165"/>
                    <a:gd name="T3" fmla="*/ 330 h 330"/>
                    <a:gd name="T4" fmla="*/ 132 w 165"/>
                    <a:gd name="T5" fmla="*/ 330 h 330"/>
                    <a:gd name="T6" fmla="*/ 132 w 165"/>
                    <a:gd name="T7" fmla="*/ 188 h 330"/>
                    <a:gd name="T8" fmla="*/ 121 w 165"/>
                    <a:gd name="T9" fmla="*/ 137 h 330"/>
                    <a:gd name="T10" fmla="*/ 89 w 165"/>
                    <a:gd name="T11" fmla="*/ 121 h 330"/>
                    <a:gd name="T12" fmla="*/ 47 w 165"/>
                    <a:gd name="T13" fmla="*/ 141 h 330"/>
                    <a:gd name="T14" fmla="*/ 32 w 165"/>
                    <a:gd name="T15" fmla="*/ 196 h 330"/>
                    <a:gd name="T16" fmla="*/ 32 w 165"/>
                    <a:gd name="T17" fmla="*/ 330 h 330"/>
                    <a:gd name="T18" fmla="*/ 0 w 165"/>
                    <a:gd name="T19" fmla="*/ 330 h 330"/>
                    <a:gd name="T20" fmla="*/ 0 w 165"/>
                    <a:gd name="T21" fmla="*/ 0 h 330"/>
                    <a:gd name="T22" fmla="*/ 32 w 165"/>
                    <a:gd name="T23" fmla="*/ 0 h 330"/>
                    <a:gd name="T24" fmla="*/ 32 w 165"/>
                    <a:gd name="T25" fmla="*/ 129 h 330"/>
                    <a:gd name="T26" fmla="*/ 60 w 165"/>
                    <a:gd name="T27" fmla="*/ 97 h 330"/>
                    <a:gd name="T28" fmla="*/ 96 w 165"/>
                    <a:gd name="T29" fmla="*/ 87 h 330"/>
                    <a:gd name="T30" fmla="*/ 147 w 165"/>
                    <a:gd name="T31" fmla="*/ 112 h 330"/>
                    <a:gd name="T32" fmla="*/ 165 w 165"/>
                    <a:gd name="T33" fmla="*/ 18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5" h="330">
                      <a:moveTo>
                        <a:pt x="165" y="187"/>
                      </a:moveTo>
                      <a:lnTo>
                        <a:pt x="165" y="330"/>
                      </a:lnTo>
                      <a:lnTo>
                        <a:pt x="132" y="330"/>
                      </a:lnTo>
                      <a:lnTo>
                        <a:pt x="132" y="188"/>
                      </a:lnTo>
                      <a:cubicBezTo>
                        <a:pt x="132" y="165"/>
                        <a:pt x="129" y="149"/>
                        <a:pt x="121" y="137"/>
                      </a:cubicBezTo>
                      <a:cubicBezTo>
                        <a:pt x="114" y="126"/>
                        <a:pt x="103" y="121"/>
                        <a:pt x="89" y="121"/>
                      </a:cubicBezTo>
                      <a:cubicBezTo>
                        <a:pt x="71" y="121"/>
                        <a:pt x="57" y="127"/>
                        <a:pt x="47" y="141"/>
                      </a:cubicBezTo>
                      <a:cubicBezTo>
                        <a:pt x="37" y="154"/>
                        <a:pt x="32" y="173"/>
                        <a:pt x="32" y="196"/>
                      </a:cubicBezTo>
                      <a:lnTo>
                        <a:pt x="32" y="330"/>
                      </a:lnTo>
                      <a:lnTo>
                        <a:pt x="0" y="330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29"/>
                      </a:lnTo>
                      <a:cubicBezTo>
                        <a:pt x="40" y="115"/>
                        <a:pt x="49" y="104"/>
                        <a:pt x="60" y="97"/>
                      </a:cubicBezTo>
                      <a:cubicBezTo>
                        <a:pt x="70" y="90"/>
                        <a:pt x="82" y="87"/>
                        <a:pt x="96" y="87"/>
                      </a:cubicBezTo>
                      <a:cubicBezTo>
                        <a:pt x="119" y="87"/>
                        <a:pt x="136" y="95"/>
                        <a:pt x="147" y="112"/>
                      </a:cubicBezTo>
                      <a:cubicBezTo>
                        <a:pt x="159" y="129"/>
                        <a:pt x="165" y="154"/>
                        <a:pt x="165" y="1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8" name="Freeform 52">
                  <a:extLst>
                    <a:ext uri="{FF2B5EF4-FFF2-40B4-BE49-F238E27FC236}">
                      <a16:creationId xmlns:a16="http://schemas.microsoft.com/office/drawing/2014/main" id="{E734D669-5787-4513-81A5-E100ABB8D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81" y="1044"/>
                  <a:ext cx="50" cy="74"/>
                </a:xfrm>
                <a:custGeom>
                  <a:avLst/>
                  <a:gdLst>
                    <a:gd name="T0" fmla="*/ 102 w 166"/>
                    <a:gd name="T1" fmla="*/ 124 h 249"/>
                    <a:gd name="T2" fmla="*/ 47 w 166"/>
                    <a:gd name="T3" fmla="*/ 134 h 249"/>
                    <a:gd name="T4" fmla="*/ 32 w 166"/>
                    <a:gd name="T5" fmla="*/ 171 h 249"/>
                    <a:gd name="T6" fmla="*/ 44 w 166"/>
                    <a:gd name="T7" fmla="*/ 204 h 249"/>
                    <a:gd name="T8" fmla="*/ 74 w 166"/>
                    <a:gd name="T9" fmla="*/ 216 h 249"/>
                    <a:gd name="T10" fmla="*/ 118 w 166"/>
                    <a:gd name="T11" fmla="*/ 193 h 249"/>
                    <a:gd name="T12" fmla="*/ 134 w 166"/>
                    <a:gd name="T13" fmla="*/ 132 h 249"/>
                    <a:gd name="T14" fmla="*/ 134 w 166"/>
                    <a:gd name="T15" fmla="*/ 124 h 249"/>
                    <a:gd name="T16" fmla="*/ 102 w 166"/>
                    <a:gd name="T17" fmla="*/ 124 h 249"/>
                    <a:gd name="T18" fmla="*/ 166 w 166"/>
                    <a:gd name="T19" fmla="*/ 107 h 249"/>
                    <a:gd name="T20" fmla="*/ 166 w 166"/>
                    <a:gd name="T21" fmla="*/ 243 h 249"/>
                    <a:gd name="T22" fmla="*/ 134 w 166"/>
                    <a:gd name="T23" fmla="*/ 243 h 249"/>
                    <a:gd name="T24" fmla="*/ 134 w 166"/>
                    <a:gd name="T25" fmla="*/ 207 h 249"/>
                    <a:gd name="T26" fmla="*/ 106 w 166"/>
                    <a:gd name="T27" fmla="*/ 239 h 249"/>
                    <a:gd name="T28" fmla="*/ 66 w 166"/>
                    <a:gd name="T29" fmla="*/ 249 h 249"/>
                    <a:gd name="T30" fmla="*/ 18 w 166"/>
                    <a:gd name="T31" fmla="*/ 229 h 249"/>
                    <a:gd name="T32" fmla="*/ 0 w 166"/>
                    <a:gd name="T33" fmla="*/ 174 h 249"/>
                    <a:gd name="T34" fmla="*/ 22 w 166"/>
                    <a:gd name="T35" fmla="*/ 113 h 249"/>
                    <a:gd name="T36" fmla="*/ 89 w 166"/>
                    <a:gd name="T37" fmla="*/ 93 h 249"/>
                    <a:gd name="T38" fmla="*/ 134 w 166"/>
                    <a:gd name="T39" fmla="*/ 93 h 249"/>
                    <a:gd name="T40" fmla="*/ 134 w 166"/>
                    <a:gd name="T41" fmla="*/ 89 h 249"/>
                    <a:gd name="T42" fmla="*/ 119 w 166"/>
                    <a:gd name="T43" fmla="*/ 48 h 249"/>
                    <a:gd name="T44" fmla="*/ 78 w 166"/>
                    <a:gd name="T45" fmla="*/ 33 h 249"/>
                    <a:gd name="T46" fmla="*/ 45 w 166"/>
                    <a:gd name="T47" fmla="*/ 38 h 249"/>
                    <a:gd name="T48" fmla="*/ 14 w 166"/>
                    <a:gd name="T49" fmla="*/ 52 h 249"/>
                    <a:gd name="T50" fmla="*/ 14 w 166"/>
                    <a:gd name="T51" fmla="*/ 16 h 249"/>
                    <a:gd name="T52" fmla="*/ 49 w 166"/>
                    <a:gd name="T53" fmla="*/ 4 h 249"/>
                    <a:gd name="T54" fmla="*/ 81 w 166"/>
                    <a:gd name="T55" fmla="*/ 0 h 249"/>
                    <a:gd name="T56" fmla="*/ 145 w 166"/>
                    <a:gd name="T57" fmla="*/ 27 h 249"/>
                    <a:gd name="T58" fmla="*/ 166 w 166"/>
                    <a:gd name="T59" fmla="*/ 10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249">
                      <a:moveTo>
                        <a:pt x="102" y="124"/>
                      </a:moveTo>
                      <a:cubicBezTo>
                        <a:pt x="76" y="124"/>
                        <a:pt x="57" y="127"/>
                        <a:pt x="47" y="134"/>
                      </a:cubicBezTo>
                      <a:cubicBezTo>
                        <a:pt x="37" y="142"/>
                        <a:pt x="32" y="154"/>
                        <a:pt x="32" y="171"/>
                      </a:cubicBezTo>
                      <a:cubicBezTo>
                        <a:pt x="32" y="185"/>
                        <a:pt x="36" y="196"/>
                        <a:pt x="44" y="204"/>
                      </a:cubicBezTo>
                      <a:cubicBezTo>
                        <a:pt x="51" y="212"/>
                        <a:pt x="61" y="216"/>
                        <a:pt x="74" y="216"/>
                      </a:cubicBezTo>
                      <a:cubicBezTo>
                        <a:pt x="92" y="216"/>
                        <a:pt x="107" y="209"/>
                        <a:pt x="118" y="193"/>
                      </a:cubicBezTo>
                      <a:cubicBezTo>
                        <a:pt x="128" y="178"/>
                        <a:pt x="134" y="158"/>
                        <a:pt x="134" y="132"/>
                      </a:cubicBezTo>
                      <a:lnTo>
                        <a:pt x="134" y="124"/>
                      </a:lnTo>
                      <a:lnTo>
                        <a:pt x="102" y="124"/>
                      </a:lnTo>
                      <a:close/>
                      <a:moveTo>
                        <a:pt x="166" y="107"/>
                      </a:moveTo>
                      <a:lnTo>
                        <a:pt x="166" y="243"/>
                      </a:lnTo>
                      <a:lnTo>
                        <a:pt x="134" y="243"/>
                      </a:lnTo>
                      <a:lnTo>
                        <a:pt x="134" y="207"/>
                      </a:lnTo>
                      <a:cubicBezTo>
                        <a:pt x="127" y="221"/>
                        <a:pt x="117" y="232"/>
                        <a:pt x="106" y="239"/>
                      </a:cubicBezTo>
                      <a:cubicBezTo>
                        <a:pt x="95" y="246"/>
                        <a:pt x="82" y="249"/>
                        <a:pt x="66" y="249"/>
                      </a:cubicBezTo>
                      <a:cubicBezTo>
                        <a:pt x="46" y="249"/>
                        <a:pt x="30" y="242"/>
                        <a:pt x="18" y="229"/>
                      </a:cubicBezTo>
                      <a:cubicBezTo>
                        <a:pt x="6" y="215"/>
                        <a:pt x="0" y="197"/>
                        <a:pt x="0" y="174"/>
                      </a:cubicBezTo>
                      <a:cubicBezTo>
                        <a:pt x="0" y="147"/>
                        <a:pt x="7" y="127"/>
                        <a:pt x="22" y="113"/>
                      </a:cubicBezTo>
                      <a:cubicBezTo>
                        <a:pt x="37" y="100"/>
                        <a:pt x="59" y="93"/>
                        <a:pt x="89" y="93"/>
                      </a:cubicBezTo>
                      <a:lnTo>
                        <a:pt x="134" y="93"/>
                      </a:lnTo>
                      <a:lnTo>
                        <a:pt x="134" y="89"/>
                      </a:lnTo>
                      <a:cubicBezTo>
                        <a:pt x="134" y="71"/>
                        <a:pt x="129" y="57"/>
                        <a:pt x="119" y="48"/>
                      </a:cubicBezTo>
                      <a:cubicBezTo>
                        <a:pt x="109" y="38"/>
                        <a:pt x="96" y="33"/>
                        <a:pt x="78" y="33"/>
                      </a:cubicBezTo>
                      <a:cubicBezTo>
                        <a:pt x="67" y="33"/>
                        <a:pt x="56" y="34"/>
                        <a:pt x="45" y="38"/>
                      </a:cubicBezTo>
                      <a:cubicBezTo>
                        <a:pt x="34" y="41"/>
                        <a:pt x="24" y="46"/>
                        <a:pt x="14" y="52"/>
                      </a:cubicBezTo>
                      <a:lnTo>
                        <a:pt x="14" y="16"/>
                      </a:lnTo>
                      <a:cubicBezTo>
                        <a:pt x="26" y="11"/>
                        <a:pt x="38" y="7"/>
                        <a:pt x="49" y="4"/>
                      </a:cubicBezTo>
                      <a:cubicBezTo>
                        <a:pt x="60" y="1"/>
                        <a:pt x="71" y="0"/>
                        <a:pt x="81" y="0"/>
                      </a:cubicBezTo>
                      <a:cubicBezTo>
                        <a:pt x="110" y="0"/>
                        <a:pt x="131" y="9"/>
                        <a:pt x="145" y="27"/>
                      </a:cubicBezTo>
                      <a:cubicBezTo>
                        <a:pt x="159" y="44"/>
                        <a:pt x="166" y="71"/>
                        <a:pt x="166" y="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9" name="Rectangle 53">
                  <a:extLst>
                    <a:ext uri="{FF2B5EF4-FFF2-40B4-BE49-F238E27FC236}">
                      <a16:creationId xmlns:a16="http://schemas.microsoft.com/office/drawing/2014/main" id="{D3E8CD6E-60E7-493B-AFCE-AD296D894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1" y="1018"/>
                  <a:ext cx="10" cy="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0" name="Rectangle 54">
                  <a:extLst>
                    <a:ext uri="{FF2B5EF4-FFF2-40B4-BE49-F238E27FC236}">
                      <a16:creationId xmlns:a16="http://schemas.microsoft.com/office/drawing/2014/main" id="{D4E13E9E-9AEC-4134-AEF3-4A0EB21BC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1" y="1018"/>
                  <a:ext cx="10" cy="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1" name="Freeform 55">
                  <a:extLst>
                    <a:ext uri="{FF2B5EF4-FFF2-40B4-BE49-F238E27FC236}">
                      <a16:creationId xmlns:a16="http://schemas.microsoft.com/office/drawing/2014/main" id="{0B5EE7AF-3D76-498F-990B-323AB7DE9B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07" y="1044"/>
                  <a:ext cx="54" cy="74"/>
                </a:xfrm>
                <a:custGeom>
                  <a:avLst/>
                  <a:gdLst>
                    <a:gd name="T0" fmla="*/ 90 w 181"/>
                    <a:gd name="T1" fmla="*/ 33 h 249"/>
                    <a:gd name="T2" fmla="*/ 49 w 181"/>
                    <a:gd name="T3" fmla="*/ 57 h 249"/>
                    <a:gd name="T4" fmla="*/ 34 w 181"/>
                    <a:gd name="T5" fmla="*/ 124 h 249"/>
                    <a:gd name="T6" fmla="*/ 49 w 181"/>
                    <a:gd name="T7" fmla="*/ 191 h 249"/>
                    <a:gd name="T8" fmla="*/ 90 w 181"/>
                    <a:gd name="T9" fmla="*/ 216 h 249"/>
                    <a:gd name="T10" fmla="*/ 131 w 181"/>
                    <a:gd name="T11" fmla="*/ 191 h 249"/>
                    <a:gd name="T12" fmla="*/ 146 w 181"/>
                    <a:gd name="T13" fmla="*/ 124 h 249"/>
                    <a:gd name="T14" fmla="*/ 131 w 181"/>
                    <a:gd name="T15" fmla="*/ 58 h 249"/>
                    <a:gd name="T16" fmla="*/ 90 w 181"/>
                    <a:gd name="T17" fmla="*/ 33 h 249"/>
                    <a:gd name="T18" fmla="*/ 90 w 181"/>
                    <a:gd name="T19" fmla="*/ 0 h 249"/>
                    <a:gd name="T20" fmla="*/ 156 w 181"/>
                    <a:gd name="T21" fmla="*/ 33 h 249"/>
                    <a:gd name="T22" fmla="*/ 181 w 181"/>
                    <a:gd name="T23" fmla="*/ 124 h 249"/>
                    <a:gd name="T24" fmla="*/ 156 w 181"/>
                    <a:gd name="T25" fmla="*/ 216 h 249"/>
                    <a:gd name="T26" fmla="*/ 90 w 181"/>
                    <a:gd name="T27" fmla="*/ 249 h 249"/>
                    <a:gd name="T28" fmla="*/ 24 w 181"/>
                    <a:gd name="T29" fmla="*/ 216 h 249"/>
                    <a:gd name="T30" fmla="*/ 0 w 181"/>
                    <a:gd name="T31" fmla="*/ 124 h 249"/>
                    <a:gd name="T32" fmla="*/ 24 w 181"/>
                    <a:gd name="T33" fmla="*/ 33 h 249"/>
                    <a:gd name="T34" fmla="*/ 90 w 181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1" h="249">
                      <a:moveTo>
                        <a:pt x="90" y="33"/>
                      </a:moveTo>
                      <a:cubicBezTo>
                        <a:pt x="73" y="33"/>
                        <a:pt x="59" y="41"/>
                        <a:pt x="49" y="57"/>
                      </a:cubicBezTo>
                      <a:cubicBezTo>
                        <a:pt x="39" y="74"/>
                        <a:pt x="34" y="96"/>
                        <a:pt x="34" y="124"/>
                      </a:cubicBezTo>
                      <a:cubicBezTo>
                        <a:pt x="34" y="153"/>
                        <a:pt x="39" y="175"/>
                        <a:pt x="49" y="191"/>
                      </a:cubicBezTo>
                      <a:cubicBezTo>
                        <a:pt x="59" y="208"/>
                        <a:pt x="73" y="216"/>
                        <a:pt x="90" y="216"/>
                      </a:cubicBezTo>
                      <a:cubicBezTo>
                        <a:pt x="107" y="216"/>
                        <a:pt x="121" y="208"/>
                        <a:pt x="131" y="191"/>
                      </a:cubicBezTo>
                      <a:cubicBezTo>
                        <a:pt x="141" y="175"/>
                        <a:pt x="146" y="153"/>
                        <a:pt x="146" y="124"/>
                      </a:cubicBezTo>
                      <a:cubicBezTo>
                        <a:pt x="146" y="96"/>
                        <a:pt x="141" y="74"/>
                        <a:pt x="131" y="58"/>
                      </a:cubicBezTo>
                      <a:cubicBezTo>
                        <a:pt x="121" y="41"/>
                        <a:pt x="107" y="33"/>
                        <a:pt x="90" y="33"/>
                      </a:cubicBezTo>
                      <a:close/>
                      <a:moveTo>
                        <a:pt x="90" y="0"/>
                      </a:moveTo>
                      <a:cubicBezTo>
                        <a:pt x="118" y="0"/>
                        <a:pt x="140" y="11"/>
                        <a:pt x="156" y="33"/>
                      </a:cubicBezTo>
                      <a:cubicBezTo>
                        <a:pt x="173" y="55"/>
                        <a:pt x="181" y="85"/>
                        <a:pt x="181" y="124"/>
                      </a:cubicBezTo>
                      <a:cubicBezTo>
                        <a:pt x="181" y="163"/>
                        <a:pt x="173" y="194"/>
                        <a:pt x="156" y="216"/>
                      </a:cubicBezTo>
                      <a:cubicBezTo>
                        <a:pt x="140" y="238"/>
                        <a:pt x="118" y="249"/>
                        <a:pt x="90" y="249"/>
                      </a:cubicBezTo>
                      <a:cubicBezTo>
                        <a:pt x="62" y="249"/>
                        <a:pt x="40" y="238"/>
                        <a:pt x="24" y="216"/>
                      </a:cubicBezTo>
                      <a:cubicBezTo>
                        <a:pt x="8" y="194"/>
                        <a:pt x="0" y="163"/>
                        <a:pt x="0" y="124"/>
                      </a:cubicBezTo>
                      <a:cubicBezTo>
                        <a:pt x="0" y="85"/>
                        <a:pt x="8" y="55"/>
                        <a:pt x="24" y="33"/>
                      </a:cubicBezTo>
                      <a:cubicBezTo>
                        <a:pt x="40" y="11"/>
                        <a:pt x="62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2" name="Freeform 56">
                  <a:extLst>
                    <a:ext uri="{FF2B5EF4-FFF2-40B4-BE49-F238E27FC236}">
                      <a16:creationId xmlns:a16="http://schemas.microsoft.com/office/drawing/2014/main" id="{4FFBC391-580C-4854-BBAD-4760B4DE5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3" y="1044"/>
                  <a:ext cx="47" cy="74"/>
                </a:xfrm>
                <a:custGeom>
                  <a:avLst/>
                  <a:gdLst>
                    <a:gd name="T0" fmla="*/ 156 w 156"/>
                    <a:gd name="T1" fmla="*/ 15 h 249"/>
                    <a:gd name="T2" fmla="*/ 156 w 156"/>
                    <a:gd name="T3" fmla="*/ 51 h 249"/>
                    <a:gd name="T4" fmla="*/ 128 w 156"/>
                    <a:gd name="T5" fmla="*/ 38 h 249"/>
                    <a:gd name="T6" fmla="*/ 100 w 156"/>
                    <a:gd name="T7" fmla="*/ 33 h 249"/>
                    <a:gd name="T8" fmla="*/ 51 w 156"/>
                    <a:gd name="T9" fmla="*/ 57 h 249"/>
                    <a:gd name="T10" fmla="*/ 34 w 156"/>
                    <a:gd name="T11" fmla="*/ 124 h 249"/>
                    <a:gd name="T12" fmla="*/ 51 w 156"/>
                    <a:gd name="T13" fmla="*/ 192 h 249"/>
                    <a:gd name="T14" fmla="*/ 100 w 156"/>
                    <a:gd name="T15" fmla="*/ 216 h 249"/>
                    <a:gd name="T16" fmla="*/ 128 w 156"/>
                    <a:gd name="T17" fmla="*/ 211 h 249"/>
                    <a:gd name="T18" fmla="*/ 156 w 156"/>
                    <a:gd name="T19" fmla="*/ 198 h 249"/>
                    <a:gd name="T20" fmla="*/ 156 w 156"/>
                    <a:gd name="T21" fmla="*/ 234 h 249"/>
                    <a:gd name="T22" fmla="*/ 128 w 156"/>
                    <a:gd name="T23" fmla="*/ 245 h 249"/>
                    <a:gd name="T24" fmla="*/ 97 w 156"/>
                    <a:gd name="T25" fmla="*/ 249 h 249"/>
                    <a:gd name="T26" fmla="*/ 26 w 156"/>
                    <a:gd name="T27" fmla="*/ 215 h 249"/>
                    <a:gd name="T28" fmla="*/ 0 w 156"/>
                    <a:gd name="T29" fmla="*/ 124 h 249"/>
                    <a:gd name="T30" fmla="*/ 26 w 156"/>
                    <a:gd name="T31" fmla="*/ 33 h 249"/>
                    <a:gd name="T32" fmla="*/ 99 w 156"/>
                    <a:gd name="T33" fmla="*/ 0 h 249"/>
                    <a:gd name="T34" fmla="*/ 128 w 156"/>
                    <a:gd name="T35" fmla="*/ 4 h 249"/>
                    <a:gd name="T36" fmla="*/ 156 w 156"/>
                    <a:gd name="T37" fmla="*/ 15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6" h="249">
                      <a:moveTo>
                        <a:pt x="156" y="15"/>
                      </a:moveTo>
                      <a:lnTo>
                        <a:pt x="156" y="51"/>
                      </a:lnTo>
                      <a:cubicBezTo>
                        <a:pt x="147" y="45"/>
                        <a:pt x="137" y="40"/>
                        <a:pt x="128" y="38"/>
                      </a:cubicBezTo>
                      <a:cubicBezTo>
                        <a:pt x="119" y="34"/>
                        <a:pt x="110" y="33"/>
                        <a:pt x="100" y="33"/>
                      </a:cubicBezTo>
                      <a:cubicBezTo>
                        <a:pt x="79" y="33"/>
                        <a:pt x="63" y="41"/>
                        <a:pt x="51" y="57"/>
                      </a:cubicBezTo>
                      <a:cubicBezTo>
                        <a:pt x="40" y="73"/>
                        <a:pt x="34" y="95"/>
                        <a:pt x="34" y="124"/>
                      </a:cubicBezTo>
                      <a:cubicBezTo>
                        <a:pt x="34" y="153"/>
                        <a:pt x="40" y="176"/>
                        <a:pt x="51" y="192"/>
                      </a:cubicBezTo>
                      <a:cubicBezTo>
                        <a:pt x="63" y="208"/>
                        <a:pt x="79" y="216"/>
                        <a:pt x="100" y="216"/>
                      </a:cubicBezTo>
                      <a:cubicBezTo>
                        <a:pt x="110" y="216"/>
                        <a:pt x="119" y="214"/>
                        <a:pt x="128" y="211"/>
                      </a:cubicBezTo>
                      <a:cubicBezTo>
                        <a:pt x="137" y="208"/>
                        <a:pt x="147" y="204"/>
                        <a:pt x="156" y="198"/>
                      </a:cubicBezTo>
                      <a:lnTo>
                        <a:pt x="156" y="234"/>
                      </a:lnTo>
                      <a:cubicBezTo>
                        <a:pt x="147" y="239"/>
                        <a:pt x="137" y="243"/>
                        <a:pt x="128" y="245"/>
                      </a:cubicBezTo>
                      <a:cubicBezTo>
                        <a:pt x="118" y="248"/>
                        <a:pt x="108" y="249"/>
                        <a:pt x="97" y="249"/>
                      </a:cubicBezTo>
                      <a:cubicBezTo>
                        <a:pt x="67" y="249"/>
                        <a:pt x="44" y="238"/>
                        <a:pt x="26" y="215"/>
                      </a:cubicBezTo>
                      <a:cubicBezTo>
                        <a:pt x="9" y="193"/>
                        <a:pt x="0" y="162"/>
                        <a:pt x="0" y="124"/>
                      </a:cubicBezTo>
                      <a:cubicBezTo>
                        <a:pt x="0" y="86"/>
                        <a:pt x="9" y="55"/>
                        <a:pt x="26" y="33"/>
                      </a:cubicBezTo>
                      <a:cubicBezTo>
                        <a:pt x="44" y="11"/>
                        <a:pt x="68" y="0"/>
                        <a:pt x="99" y="0"/>
                      </a:cubicBezTo>
                      <a:cubicBezTo>
                        <a:pt x="109" y="0"/>
                        <a:pt x="119" y="1"/>
                        <a:pt x="128" y="4"/>
                      </a:cubicBezTo>
                      <a:cubicBezTo>
                        <a:pt x="138" y="6"/>
                        <a:pt x="147" y="10"/>
                        <a:pt x="156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3" name="Freeform 57">
                  <a:extLst>
                    <a:ext uri="{FF2B5EF4-FFF2-40B4-BE49-F238E27FC236}">
                      <a16:creationId xmlns:a16="http://schemas.microsoft.com/office/drawing/2014/main" id="{505471C7-1108-48A1-A778-AE5FADF4C2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33" y="1044"/>
                  <a:ext cx="50" cy="74"/>
                </a:xfrm>
                <a:custGeom>
                  <a:avLst/>
                  <a:gdLst>
                    <a:gd name="T0" fmla="*/ 102 w 166"/>
                    <a:gd name="T1" fmla="*/ 124 h 249"/>
                    <a:gd name="T2" fmla="*/ 48 w 166"/>
                    <a:gd name="T3" fmla="*/ 134 h 249"/>
                    <a:gd name="T4" fmla="*/ 32 w 166"/>
                    <a:gd name="T5" fmla="*/ 171 h 249"/>
                    <a:gd name="T6" fmla="*/ 44 w 166"/>
                    <a:gd name="T7" fmla="*/ 204 h 249"/>
                    <a:gd name="T8" fmla="*/ 75 w 166"/>
                    <a:gd name="T9" fmla="*/ 216 h 249"/>
                    <a:gd name="T10" fmla="*/ 118 w 166"/>
                    <a:gd name="T11" fmla="*/ 193 h 249"/>
                    <a:gd name="T12" fmla="*/ 134 w 166"/>
                    <a:gd name="T13" fmla="*/ 132 h 249"/>
                    <a:gd name="T14" fmla="*/ 134 w 166"/>
                    <a:gd name="T15" fmla="*/ 124 h 249"/>
                    <a:gd name="T16" fmla="*/ 102 w 166"/>
                    <a:gd name="T17" fmla="*/ 124 h 249"/>
                    <a:gd name="T18" fmla="*/ 166 w 166"/>
                    <a:gd name="T19" fmla="*/ 107 h 249"/>
                    <a:gd name="T20" fmla="*/ 166 w 166"/>
                    <a:gd name="T21" fmla="*/ 243 h 249"/>
                    <a:gd name="T22" fmla="*/ 134 w 166"/>
                    <a:gd name="T23" fmla="*/ 243 h 249"/>
                    <a:gd name="T24" fmla="*/ 134 w 166"/>
                    <a:gd name="T25" fmla="*/ 207 h 249"/>
                    <a:gd name="T26" fmla="*/ 106 w 166"/>
                    <a:gd name="T27" fmla="*/ 239 h 249"/>
                    <a:gd name="T28" fmla="*/ 66 w 166"/>
                    <a:gd name="T29" fmla="*/ 249 h 249"/>
                    <a:gd name="T30" fmla="*/ 18 w 166"/>
                    <a:gd name="T31" fmla="*/ 229 h 249"/>
                    <a:gd name="T32" fmla="*/ 0 w 166"/>
                    <a:gd name="T33" fmla="*/ 174 h 249"/>
                    <a:gd name="T34" fmla="*/ 22 w 166"/>
                    <a:gd name="T35" fmla="*/ 113 h 249"/>
                    <a:gd name="T36" fmla="*/ 89 w 166"/>
                    <a:gd name="T37" fmla="*/ 93 h 249"/>
                    <a:gd name="T38" fmla="*/ 134 w 166"/>
                    <a:gd name="T39" fmla="*/ 93 h 249"/>
                    <a:gd name="T40" fmla="*/ 134 w 166"/>
                    <a:gd name="T41" fmla="*/ 89 h 249"/>
                    <a:gd name="T42" fmla="*/ 119 w 166"/>
                    <a:gd name="T43" fmla="*/ 48 h 249"/>
                    <a:gd name="T44" fmla="*/ 78 w 166"/>
                    <a:gd name="T45" fmla="*/ 33 h 249"/>
                    <a:gd name="T46" fmla="*/ 45 w 166"/>
                    <a:gd name="T47" fmla="*/ 38 h 249"/>
                    <a:gd name="T48" fmla="*/ 14 w 166"/>
                    <a:gd name="T49" fmla="*/ 52 h 249"/>
                    <a:gd name="T50" fmla="*/ 14 w 166"/>
                    <a:gd name="T51" fmla="*/ 16 h 249"/>
                    <a:gd name="T52" fmla="*/ 49 w 166"/>
                    <a:gd name="T53" fmla="*/ 4 h 249"/>
                    <a:gd name="T54" fmla="*/ 81 w 166"/>
                    <a:gd name="T55" fmla="*/ 0 h 249"/>
                    <a:gd name="T56" fmla="*/ 145 w 166"/>
                    <a:gd name="T57" fmla="*/ 27 h 249"/>
                    <a:gd name="T58" fmla="*/ 166 w 166"/>
                    <a:gd name="T59" fmla="*/ 10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249">
                      <a:moveTo>
                        <a:pt x="102" y="124"/>
                      </a:moveTo>
                      <a:cubicBezTo>
                        <a:pt x="76" y="124"/>
                        <a:pt x="58" y="127"/>
                        <a:pt x="48" y="134"/>
                      </a:cubicBezTo>
                      <a:cubicBezTo>
                        <a:pt x="37" y="142"/>
                        <a:pt x="32" y="154"/>
                        <a:pt x="32" y="171"/>
                      </a:cubicBezTo>
                      <a:cubicBezTo>
                        <a:pt x="32" y="185"/>
                        <a:pt x="36" y="196"/>
                        <a:pt x="44" y="204"/>
                      </a:cubicBezTo>
                      <a:cubicBezTo>
                        <a:pt x="51" y="212"/>
                        <a:pt x="62" y="216"/>
                        <a:pt x="75" y="216"/>
                      </a:cubicBezTo>
                      <a:cubicBezTo>
                        <a:pt x="93" y="216"/>
                        <a:pt x="107" y="209"/>
                        <a:pt x="118" y="193"/>
                      </a:cubicBezTo>
                      <a:cubicBezTo>
                        <a:pt x="129" y="178"/>
                        <a:pt x="134" y="158"/>
                        <a:pt x="134" y="132"/>
                      </a:cubicBezTo>
                      <a:lnTo>
                        <a:pt x="134" y="124"/>
                      </a:lnTo>
                      <a:lnTo>
                        <a:pt x="102" y="124"/>
                      </a:lnTo>
                      <a:close/>
                      <a:moveTo>
                        <a:pt x="166" y="107"/>
                      </a:moveTo>
                      <a:lnTo>
                        <a:pt x="166" y="243"/>
                      </a:lnTo>
                      <a:lnTo>
                        <a:pt x="134" y="243"/>
                      </a:lnTo>
                      <a:lnTo>
                        <a:pt x="134" y="207"/>
                      </a:lnTo>
                      <a:cubicBezTo>
                        <a:pt x="127" y="221"/>
                        <a:pt x="117" y="232"/>
                        <a:pt x="106" y="239"/>
                      </a:cubicBezTo>
                      <a:cubicBezTo>
                        <a:pt x="95" y="246"/>
                        <a:pt x="82" y="249"/>
                        <a:pt x="66" y="249"/>
                      </a:cubicBezTo>
                      <a:cubicBezTo>
                        <a:pt x="46" y="249"/>
                        <a:pt x="30" y="242"/>
                        <a:pt x="18" y="229"/>
                      </a:cubicBezTo>
                      <a:cubicBezTo>
                        <a:pt x="6" y="215"/>
                        <a:pt x="0" y="197"/>
                        <a:pt x="0" y="174"/>
                      </a:cubicBezTo>
                      <a:cubicBezTo>
                        <a:pt x="0" y="147"/>
                        <a:pt x="7" y="127"/>
                        <a:pt x="22" y="113"/>
                      </a:cubicBezTo>
                      <a:cubicBezTo>
                        <a:pt x="37" y="100"/>
                        <a:pt x="59" y="93"/>
                        <a:pt x="89" y="93"/>
                      </a:cubicBezTo>
                      <a:lnTo>
                        <a:pt x="134" y="93"/>
                      </a:lnTo>
                      <a:lnTo>
                        <a:pt x="134" y="89"/>
                      </a:lnTo>
                      <a:cubicBezTo>
                        <a:pt x="134" y="71"/>
                        <a:pt x="129" y="57"/>
                        <a:pt x="119" y="48"/>
                      </a:cubicBezTo>
                      <a:cubicBezTo>
                        <a:pt x="110" y="38"/>
                        <a:pt x="96" y="33"/>
                        <a:pt x="78" y="33"/>
                      </a:cubicBezTo>
                      <a:cubicBezTo>
                        <a:pt x="67" y="33"/>
                        <a:pt x="56" y="34"/>
                        <a:pt x="45" y="38"/>
                      </a:cubicBezTo>
                      <a:cubicBezTo>
                        <a:pt x="35" y="41"/>
                        <a:pt x="24" y="46"/>
                        <a:pt x="14" y="52"/>
                      </a:cubicBezTo>
                      <a:lnTo>
                        <a:pt x="14" y="16"/>
                      </a:lnTo>
                      <a:cubicBezTo>
                        <a:pt x="26" y="11"/>
                        <a:pt x="38" y="7"/>
                        <a:pt x="49" y="4"/>
                      </a:cubicBezTo>
                      <a:cubicBezTo>
                        <a:pt x="60" y="1"/>
                        <a:pt x="71" y="0"/>
                        <a:pt x="81" y="0"/>
                      </a:cubicBezTo>
                      <a:cubicBezTo>
                        <a:pt x="110" y="0"/>
                        <a:pt x="131" y="9"/>
                        <a:pt x="145" y="27"/>
                      </a:cubicBezTo>
                      <a:cubicBezTo>
                        <a:pt x="159" y="44"/>
                        <a:pt x="166" y="71"/>
                        <a:pt x="166" y="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4" name="Freeform 58">
                  <a:extLst>
                    <a:ext uri="{FF2B5EF4-FFF2-40B4-BE49-F238E27FC236}">
                      <a16:creationId xmlns:a16="http://schemas.microsoft.com/office/drawing/2014/main" id="{A0C8E31A-3875-4D53-A68E-44B7B5525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" y="1025"/>
                  <a:ext cx="36" cy="91"/>
                </a:xfrm>
                <a:custGeom>
                  <a:avLst/>
                  <a:gdLst>
                    <a:gd name="T0" fmla="*/ 56 w 123"/>
                    <a:gd name="T1" fmla="*/ 0 h 305"/>
                    <a:gd name="T2" fmla="*/ 56 w 123"/>
                    <a:gd name="T3" fmla="*/ 68 h 305"/>
                    <a:gd name="T4" fmla="*/ 123 w 123"/>
                    <a:gd name="T5" fmla="*/ 68 h 305"/>
                    <a:gd name="T6" fmla="*/ 123 w 123"/>
                    <a:gd name="T7" fmla="*/ 98 h 305"/>
                    <a:gd name="T8" fmla="*/ 56 w 123"/>
                    <a:gd name="T9" fmla="*/ 98 h 305"/>
                    <a:gd name="T10" fmla="*/ 56 w 123"/>
                    <a:gd name="T11" fmla="*/ 227 h 305"/>
                    <a:gd name="T12" fmla="*/ 63 w 123"/>
                    <a:gd name="T13" fmla="*/ 264 h 305"/>
                    <a:gd name="T14" fmla="*/ 90 w 123"/>
                    <a:gd name="T15" fmla="*/ 272 h 305"/>
                    <a:gd name="T16" fmla="*/ 123 w 123"/>
                    <a:gd name="T17" fmla="*/ 272 h 305"/>
                    <a:gd name="T18" fmla="*/ 123 w 123"/>
                    <a:gd name="T19" fmla="*/ 305 h 305"/>
                    <a:gd name="T20" fmla="*/ 90 w 123"/>
                    <a:gd name="T21" fmla="*/ 305 h 305"/>
                    <a:gd name="T22" fmla="*/ 38 w 123"/>
                    <a:gd name="T23" fmla="*/ 288 h 305"/>
                    <a:gd name="T24" fmla="*/ 24 w 123"/>
                    <a:gd name="T25" fmla="*/ 227 h 305"/>
                    <a:gd name="T26" fmla="*/ 24 w 123"/>
                    <a:gd name="T27" fmla="*/ 98 h 305"/>
                    <a:gd name="T28" fmla="*/ 0 w 123"/>
                    <a:gd name="T29" fmla="*/ 98 h 305"/>
                    <a:gd name="T30" fmla="*/ 0 w 123"/>
                    <a:gd name="T31" fmla="*/ 68 h 305"/>
                    <a:gd name="T32" fmla="*/ 24 w 123"/>
                    <a:gd name="T33" fmla="*/ 68 h 305"/>
                    <a:gd name="T34" fmla="*/ 24 w 123"/>
                    <a:gd name="T35" fmla="*/ 0 h 305"/>
                    <a:gd name="T36" fmla="*/ 56 w 123"/>
                    <a:gd name="T37" fmla="*/ 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3" h="305">
                      <a:moveTo>
                        <a:pt x="56" y="0"/>
                      </a:moveTo>
                      <a:lnTo>
                        <a:pt x="56" y="68"/>
                      </a:lnTo>
                      <a:lnTo>
                        <a:pt x="123" y="68"/>
                      </a:lnTo>
                      <a:lnTo>
                        <a:pt x="123" y="98"/>
                      </a:lnTo>
                      <a:lnTo>
                        <a:pt x="56" y="98"/>
                      </a:lnTo>
                      <a:lnTo>
                        <a:pt x="56" y="227"/>
                      </a:lnTo>
                      <a:cubicBezTo>
                        <a:pt x="56" y="246"/>
                        <a:pt x="58" y="258"/>
                        <a:pt x="63" y="264"/>
                      </a:cubicBezTo>
                      <a:cubicBezTo>
                        <a:pt x="67" y="269"/>
                        <a:pt x="76" y="272"/>
                        <a:pt x="90" y="272"/>
                      </a:cubicBezTo>
                      <a:lnTo>
                        <a:pt x="123" y="272"/>
                      </a:lnTo>
                      <a:lnTo>
                        <a:pt x="123" y="305"/>
                      </a:lnTo>
                      <a:lnTo>
                        <a:pt x="90" y="305"/>
                      </a:lnTo>
                      <a:cubicBezTo>
                        <a:pt x="65" y="305"/>
                        <a:pt x="47" y="299"/>
                        <a:pt x="38" y="288"/>
                      </a:cubicBezTo>
                      <a:cubicBezTo>
                        <a:pt x="28" y="277"/>
                        <a:pt x="24" y="256"/>
                        <a:pt x="24" y="227"/>
                      </a:cubicBezTo>
                      <a:lnTo>
                        <a:pt x="24" y="98"/>
                      </a:lnTo>
                      <a:lnTo>
                        <a:pt x="0" y="98"/>
                      </a:lnTo>
                      <a:lnTo>
                        <a:pt x="0" y="68"/>
                      </a:lnTo>
                      <a:lnTo>
                        <a:pt x="24" y="68"/>
                      </a:lnTo>
                      <a:lnTo>
                        <a:pt x="24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5" name="Freeform 59">
                  <a:extLst>
                    <a:ext uri="{FF2B5EF4-FFF2-40B4-BE49-F238E27FC236}">
                      <a16:creationId xmlns:a16="http://schemas.microsoft.com/office/drawing/2014/main" id="{5CC2A930-2A32-45DB-9D4C-741957F309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5" y="1018"/>
                  <a:ext cx="10" cy="98"/>
                </a:xfrm>
                <a:custGeom>
                  <a:avLst/>
                  <a:gdLst>
                    <a:gd name="T0" fmla="*/ 0 w 32"/>
                    <a:gd name="T1" fmla="*/ 93 h 330"/>
                    <a:gd name="T2" fmla="*/ 32 w 32"/>
                    <a:gd name="T3" fmla="*/ 93 h 330"/>
                    <a:gd name="T4" fmla="*/ 32 w 32"/>
                    <a:gd name="T5" fmla="*/ 330 h 330"/>
                    <a:gd name="T6" fmla="*/ 0 w 32"/>
                    <a:gd name="T7" fmla="*/ 330 h 330"/>
                    <a:gd name="T8" fmla="*/ 0 w 32"/>
                    <a:gd name="T9" fmla="*/ 93 h 330"/>
                    <a:gd name="T10" fmla="*/ 0 w 32"/>
                    <a:gd name="T11" fmla="*/ 0 h 330"/>
                    <a:gd name="T12" fmla="*/ 32 w 32"/>
                    <a:gd name="T13" fmla="*/ 0 h 330"/>
                    <a:gd name="T14" fmla="*/ 32 w 32"/>
                    <a:gd name="T15" fmla="*/ 50 h 330"/>
                    <a:gd name="T16" fmla="*/ 0 w 32"/>
                    <a:gd name="T17" fmla="*/ 50 h 330"/>
                    <a:gd name="T18" fmla="*/ 0 w 32"/>
                    <a:gd name="T19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30">
                      <a:moveTo>
                        <a:pt x="0" y="93"/>
                      </a:moveTo>
                      <a:lnTo>
                        <a:pt x="32" y="93"/>
                      </a:lnTo>
                      <a:lnTo>
                        <a:pt x="32" y="330"/>
                      </a:lnTo>
                      <a:lnTo>
                        <a:pt x="0" y="330"/>
                      </a:lnTo>
                      <a:lnTo>
                        <a:pt x="0" y="93"/>
                      </a:lnTo>
                      <a:close/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6" name="Freeform 60">
                  <a:extLst>
                    <a:ext uri="{FF2B5EF4-FFF2-40B4-BE49-F238E27FC236}">
                      <a16:creationId xmlns:a16="http://schemas.microsoft.com/office/drawing/2014/main" id="{A01E3ECB-8548-4495-817F-85B1ED8EEB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1" y="1044"/>
                  <a:ext cx="54" cy="74"/>
                </a:xfrm>
                <a:custGeom>
                  <a:avLst/>
                  <a:gdLst>
                    <a:gd name="T0" fmla="*/ 91 w 181"/>
                    <a:gd name="T1" fmla="*/ 33 h 249"/>
                    <a:gd name="T2" fmla="*/ 50 w 181"/>
                    <a:gd name="T3" fmla="*/ 57 h 249"/>
                    <a:gd name="T4" fmla="*/ 35 w 181"/>
                    <a:gd name="T5" fmla="*/ 124 h 249"/>
                    <a:gd name="T6" fmla="*/ 50 w 181"/>
                    <a:gd name="T7" fmla="*/ 191 h 249"/>
                    <a:gd name="T8" fmla="*/ 91 w 181"/>
                    <a:gd name="T9" fmla="*/ 216 h 249"/>
                    <a:gd name="T10" fmla="*/ 132 w 181"/>
                    <a:gd name="T11" fmla="*/ 191 h 249"/>
                    <a:gd name="T12" fmla="*/ 147 w 181"/>
                    <a:gd name="T13" fmla="*/ 124 h 249"/>
                    <a:gd name="T14" fmla="*/ 132 w 181"/>
                    <a:gd name="T15" fmla="*/ 58 h 249"/>
                    <a:gd name="T16" fmla="*/ 91 w 181"/>
                    <a:gd name="T17" fmla="*/ 33 h 249"/>
                    <a:gd name="T18" fmla="*/ 91 w 181"/>
                    <a:gd name="T19" fmla="*/ 0 h 249"/>
                    <a:gd name="T20" fmla="*/ 157 w 181"/>
                    <a:gd name="T21" fmla="*/ 33 h 249"/>
                    <a:gd name="T22" fmla="*/ 181 w 181"/>
                    <a:gd name="T23" fmla="*/ 124 h 249"/>
                    <a:gd name="T24" fmla="*/ 157 w 181"/>
                    <a:gd name="T25" fmla="*/ 216 h 249"/>
                    <a:gd name="T26" fmla="*/ 91 w 181"/>
                    <a:gd name="T27" fmla="*/ 249 h 249"/>
                    <a:gd name="T28" fmla="*/ 24 w 181"/>
                    <a:gd name="T29" fmla="*/ 216 h 249"/>
                    <a:gd name="T30" fmla="*/ 0 w 181"/>
                    <a:gd name="T31" fmla="*/ 124 h 249"/>
                    <a:gd name="T32" fmla="*/ 24 w 181"/>
                    <a:gd name="T33" fmla="*/ 33 h 249"/>
                    <a:gd name="T34" fmla="*/ 91 w 181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1" h="249">
                      <a:moveTo>
                        <a:pt x="91" y="33"/>
                      </a:moveTo>
                      <a:cubicBezTo>
                        <a:pt x="73" y="33"/>
                        <a:pt x="60" y="41"/>
                        <a:pt x="50" y="57"/>
                      </a:cubicBezTo>
                      <a:cubicBezTo>
                        <a:pt x="40" y="74"/>
                        <a:pt x="35" y="96"/>
                        <a:pt x="35" y="124"/>
                      </a:cubicBezTo>
                      <a:cubicBezTo>
                        <a:pt x="35" y="153"/>
                        <a:pt x="40" y="175"/>
                        <a:pt x="50" y="191"/>
                      </a:cubicBezTo>
                      <a:cubicBezTo>
                        <a:pt x="60" y="208"/>
                        <a:pt x="73" y="216"/>
                        <a:pt x="91" y="216"/>
                      </a:cubicBezTo>
                      <a:cubicBezTo>
                        <a:pt x="108" y="216"/>
                        <a:pt x="122" y="208"/>
                        <a:pt x="132" y="191"/>
                      </a:cubicBezTo>
                      <a:cubicBezTo>
                        <a:pt x="142" y="175"/>
                        <a:pt x="147" y="153"/>
                        <a:pt x="147" y="124"/>
                      </a:cubicBezTo>
                      <a:cubicBezTo>
                        <a:pt x="147" y="96"/>
                        <a:pt x="142" y="74"/>
                        <a:pt x="132" y="58"/>
                      </a:cubicBezTo>
                      <a:cubicBezTo>
                        <a:pt x="122" y="41"/>
                        <a:pt x="108" y="33"/>
                        <a:pt x="91" y="33"/>
                      </a:cubicBezTo>
                      <a:close/>
                      <a:moveTo>
                        <a:pt x="91" y="0"/>
                      </a:moveTo>
                      <a:cubicBezTo>
                        <a:pt x="119" y="0"/>
                        <a:pt x="141" y="11"/>
                        <a:pt x="157" y="33"/>
                      </a:cubicBezTo>
                      <a:cubicBezTo>
                        <a:pt x="173" y="55"/>
                        <a:pt x="181" y="85"/>
                        <a:pt x="181" y="124"/>
                      </a:cubicBezTo>
                      <a:cubicBezTo>
                        <a:pt x="181" y="163"/>
                        <a:pt x="173" y="194"/>
                        <a:pt x="157" y="216"/>
                      </a:cubicBezTo>
                      <a:cubicBezTo>
                        <a:pt x="141" y="238"/>
                        <a:pt x="119" y="249"/>
                        <a:pt x="91" y="249"/>
                      </a:cubicBezTo>
                      <a:cubicBezTo>
                        <a:pt x="63" y="249"/>
                        <a:pt x="40" y="238"/>
                        <a:pt x="24" y="216"/>
                      </a:cubicBezTo>
                      <a:cubicBezTo>
                        <a:pt x="8" y="194"/>
                        <a:pt x="0" y="163"/>
                        <a:pt x="0" y="124"/>
                      </a:cubicBezTo>
                      <a:cubicBezTo>
                        <a:pt x="0" y="85"/>
                        <a:pt x="8" y="55"/>
                        <a:pt x="24" y="33"/>
                      </a:cubicBezTo>
                      <a:cubicBezTo>
                        <a:pt x="40" y="11"/>
                        <a:pt x="63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7" name="Freeform 61">
                  <a:extLst>
                    <a:ext uri="{FF2B5EF4-FFF2-40B4-BE49-F238E27FC236}">
                      <a16:creationId xmlns:a16="http://schemas.microsoft.com/office/drawing/2014/main" id="{A9FC6A45-24A1-4655-8949-61359DCF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1044"/>
                  <a:ext cx="49" cy="72"/>
                </a:xfrm>
                <a:custGeom>
                  <a:avLst/>
                  <a:gdLst>
                    <a:gd name="T0" fmla="*/ 165 w 165"/>
                    <a:gd name="T1" fmla="*/ 100 h 243"/>
                    <a:gd name="T2" fmla="*/ 165 w 165"/>
                    <a:gd name="T3" fmla="*/ 243 h 243"/>
                    <a:gd name="T4" fmla="*/ 133 w 165"/>
                    <a:gd name="T5" fmla="*/ 243 h 243"/>
                    <a:gd name="T6" fmla="*/ 133 w 165"/>
                    <a:gd name="T7" fmla="*/ 101 h 243"/>
                    <a:gd name="T8" fmla="*/ 122 w 165"/>
                    <a:gd name="T9" fmla="*/ 50 h 243"/>
                    <a:gd name="T10" fmla="*/ 89 w 165"/>
                    <a:gd name="T11" fmla="*/ 34 h 243"/>
                    <a:gd name="T12" fmla="*/ 48 w 165"/>
                    <a:gd name="T13" fmla="*/ 54 h 243"/>
                    <a:gd name="T14" fmla="*/ 33 w 165"/>
                    <a:gd name="T15" fmla="*/ 109 h 243"/>
                    <a:gd name="T16" fmla="*/ 33 w 165"/>
                    <a:gd name="T17" fmla="*/ 243 h 243"/>
                    <a:gd name="T18" fmla="*/ 0 w 165"/>
                    <a:gd name="T19" fmla="*/ 243 h 243"/>
                    <a:gd name="T20" fmla="*/ 0 w 165"/>
                    <a:gd name="T21" fmla="*/ 6 h 243"/>
                    <a:gd name="T22" fmla="*/ 33 w 165"/>
                    <a:gd name="T23" fmla="*/ 6 h 243"/>
                    <a:gd name="T24" fmla="*/ 33 w 165"/>
                    <a:gd name="T25" fmla="*/ 42 h 243"/>
                    <a:gd name="T26" fmla="*/ 60 w 165"/>
                    <a:gd name="T27" fmla="*/ 10 h 243"/>
                    <a:gd name="T28" fmla="*/ 97 w 165"/>
                    <a:gd name="T29" fmla="*/ 0 h 243"/>
                    <a:gd name="T30" fmla="*/ 148 w 165"/>
                    <a:gd name="T31" fmla="*/ 25 h 243"/>
                    <a:gd name="T32" fmla="*/ 165 w 165"/>
                    <a:gd name="T33" fmla="*/ 10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5" h="243">
                      <a:moveTo>
                        <a:pt x="165" y="100"/>
                      </a:moveTo>
                      <a:lnTo>
                        <a:pt x="165" y="243"/>
                      </a:lnTo>
                      <a:lnTo>
                        <a:pt x="133" y="243"/>
                      </a:lnTo>
                      <a:lnTo>
                        <a:pt x="133" y="101"/>
                      </a:lnTo>
                      <a:cubicBezTo>
                        <a:pt x="133" y="78"/>
                        <a:pt x="129" y="62"/>
                        <a:pt x="122" y="50"/>
                      </a:cubicBezTo>
                      <a:cubicBezTo>
                        <a:pt x="115" y="39"/>
                        <a:pt x="104" y="34"/>
                        <a:pt x="89" y="34"/>
                      </a:cubicBezTo>
                      <a:cubicBezTo>
                        <a:pt x="72" y="34"/>
                        <a:pt x="58" y="40"/>
                        <a:pt x="48" y="54"/>
                      </a:cubicBezTo>
                      <a:cubicBezTo>
                        <a:pt x="38" y="67"/>
                        <a:pt x="33" y="86"/>
                        <a:pt x="33" y="109"/>
                      </a:cubicBezTo>
                      <a:lnTo>
                        <a:pt x="33" y="243"/>
                      </a:lnTo>
                      <a:lnTo>
                        <a:pt x="0" y="243"/>
                      </a:lnTo>
                      <a:lnTo>
                        <a:pt x="0" y="6"/>
                      </a:lnTo>
                      <a:lnTo>
                        <a:pt x="33" y="6"/>
                      </a:lnTo>
                      <a:lnTo>
                        <a:pt x="33" y="42"/>
                      </a:lnTo>
                      <a:cubicBezTo>
                        <a:pt x="41" y="28"/>
                        <a:pt x="50" y="17"/>
                        <a:pt x="60" y="10"/>
                      </a:cubicBezTo>
                      <a:cubicBezTo>
                        <a:pt x="71" y="3"/>
                        <a:pt x="83" y="0"/>
                        <a:pt x="97" y="0"/>
                      </a:cubicBezTo>
                      <a:cubicBezTo>
                        <a:pt x="119" y="0"/>
                        <a:pt x="136" y="8"/>
                        <a:pt x="148" y="25"/>
                      </a:cubicBezTo>
                      <a:cubicBezTo>
                        <a:pt x="160" y="42"/>
                        <a:pt x="165" y="67"/>
                        <a:pt x="165" y="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8" name="Rectangle 62">
                  <a:extLst>
                    <a:ext uri="{FF2B5EF4-FFF2-40B4-BE49-F238E27FC236}">
                      <a16:creationId xmlns:a16="http://schemas.microsoft.com/office/drawing/2014/main" id="{634C4F76-642E-4B57-857E-1524890B6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3" y="349"/>
                  <a:ext cx="1149" cy="248"/>
                </a:xfrm>
                <a:prstGeom prst="rect">
                  <a:avLst/>
                </a:prstGeom>
                <a:solidFill>
                  <a:srgbClr val="D5E5FF"/>
                </a:solidFill>
                <a:ln w="14288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9" name="Freeform 63">
                  <a:extLst>
                    <a:ext uri="{FF2B5EF4-FFF2-40B4-BE49-F238E27FC236}">
                      <a16:creationId xmlns:a16="http://schemas.microsoft.com/office/drawing/2014/main" id="{5D4C58B6-0C88-439F-BE7A-7C073EEE06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6" y="419"/>
                  <a:ext cx="61" cy="95"/>
                </a:xfrm>
                <a:custGeom>
                  <a:avLst/>
                  <a:gdLst>
                    <a:gd name="T0" fmla="*/ 125 w 205"/>
                    <a:gd name="T1" fmla="*/ 168 h 316"/>
                    <a:gd name="T2" fmla="*/ 147 w 205"/>
                    <a:gd name="T3" fmla="*/ 188 h 316"/>
                    <a:gd name="T4" fmla="*/ 169 w 205"/>
                    <a:gd name="T5" fmla="*/ 230 h 316"/>
                    <a:gd name="T6" fmla="*/ 205 w 205"/>
                    <a:gd name="T7" fmla="*/ 316 h 316"/>
                    <a:gd name="T8" fmla="*/ 167 w 205"/>
                    <a:gd name="T9" fmla="*/ 316 h 316"/>
                    <a:gd name="T10" fmla="*/ 133 w 205"/>
                    <a:gd name="T11" fmla="*/ 235 h 316"/>
                    <a:gd name="T12" fmla="*/ 108 w 205"/>
                    <a:gd name="T13" fmla="*/ 193 h 316"/>
                    <a:gd name="T14" fmla="*/ 74 w 205"/>
                    <a:gd name="T15" fmla="*/ 182 h 316"/>
                    <a:gd name="T16" fmla="*/ 36 w 205"/>
                    <a:gd name="T17" fmla="*/ 182 h 316"/>
                    <a:gd name="T18" fmla="*/ 36 w 205"/>
                    <a:gd name="T19" fmla="*/ 316 h 316"/>
                    <a:gd name="T20" fmla="*/ 0 w 205"/>
                    <a:gd name="T21" fmla="*/ 316 h 316"/>
                    <a:gd name="T22" fmla="*/ 0 w 205"/>
                    <a:gd name="T23" fmla="*/ 0 h 316"/>
                    <a:gd name="T24" fmla="*/ 80 w 205"/>
                    <a:gd name="T25" fmla="*/ 0 h 316"/>
                    <a:gd name="T26" fmla="*/ 148 w 205"/>
                    <a:gd name="T27" fmla="*/ 23 h 316"/>
                    <a:gd name="T28" fmla="*/ 170 w 205"/>
                    <a:gd name="T29" fmla="*/ 91 h 316"/>
                    <a:gd name="T30" fmla="*/ 158 w 205"/>
                    <a:gd name="T31" fmla="*/ 141 h 316"/>
                    <a:gd name="T32" fmla="*/ 125 w 205"/>
                    <a:gd name="T33" fmla="*/ 168 h 316"/>
                    <a:gd name="T34" fmla="*/ 36 w 205"/>
                    <a:gd name="T35" fmla="*/ 35 h 316"/>
                    <a:gd name="T36" fmla="*/ 36 w 205"/>
                    <a:gd name="T37" fmla="*/ 147 h 316"/>
                    <a:gd name="T38" fmla="*/ 80 w 205"/>
                    <a:gd name="T39" fmla="*/ 147 h 316"/>
                    <a:gd name="T40" fmla="*/ 119 w 205"/>
                    <a:gd name="T41" fmla="*/ 133 h 316"/>
                    <a:gd name="T42" fmla="*/ 132 w 205"/>
                    <a:gd name="T43" fmla="*/ 91 h 316"/>
                    <a:gd name="T44" fmla="*/ 119 w 205"/>
                    <a:gd name="T45" fmla="*/ 49 h 316"/>
                    <a:gd name="T46" fmla="*/ 80 w 205"/>
                    <a:gd name="T47" fmla="*/ 35 h 316"/>
                    <a:gd name="T48" fmla="*/ 36 w 205"/>
                    <a:gd name="T49" fmla="*/ 35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5" h="316">
                      <a:moveTo>
                        <a:pt x="125" y="168"/>
                      </a:moveTo>
                      <a:cubicBezTo>
                        <a:pt x="132" y="171"/>
                        <a:pt x="140" y="178"/>
                        <a:pt x="147" y="188"/>
                      </a:cubicBezTo>
                      <a:cubicBezTo>
                        <a:pt x="154" y="198"/>
                        <a:pt x="161" y="212"/>
                        <a:pt x="169" y="230"/>
                      </a:cubicBezTo>
                      <a:lnTo>
                        <a:pt x="205" y="316"/>
                      </a:lnTo>
                      <a:lnTo>
                        <a:pt x="167" y="316"/>
                      </a:lnTo>
                      <a:lnTo>
                        <a:pt x="133" y="235"/>
                      </a:lnTo>
                      <a:cubicBezTo>
                        <a:pt x="124" y="214"/>
                        <a:pt x="116" y="200"/>
                        <a:pt x="108" y="193"/>
                      </a:cubicBezTo>
                      <a:cubicBezTo>
                        <a:pt x="100" y="186"/>
                        <a:pt x="88" y="182"/>
                        <a:pt x="74" y="182"/>
                      </a:cubicBezTo>
                      <a:lnTo>
                        <a:pt x="36" y="182"/>
                      </a:lnTo>
                      <a:lnTo>
                        <a:pt x="36" y="316"/>
                      </a:lnTo>
                      <a:lnTo>
                        <a:pt x="0" y="316"/>
                      </a:lnTo>
                      <a:lnTo>
                        <a:pt x="0" y="0"/>
                      </a:lnTo>
                      <a:lnTo>
                        <a:pt x="80" y="0"/>
                      </a:lnTo>
                      <a:cubicBezTo>
                        <a:pt x="110" y="0"/>
                        <a:pt x="133" y="7"/>
                        <a:pt x="148" y="23"/>
                      </a:cubicBezTo>
                      <a:cubicBezTo>
                        <a:pt x="162" y="38"/>
                        <a:pt x="170" y="60"/>
                        <a:pt x="170" y="91"/>
                      </a:cubicBezTo>
                      <a:cubicBezTo>
                        <a:pt x="170" y="111"/>
                        <a:pt x="166" y="127"/>
                        <a:pt x="158" y="141"/>
                      </a:cubicBezTo>
                      <a:cubicBezTo>
                        <a:pt x="150" y="154"/>
                        <a:pt x="139" y="163"/>
                        <a:pt x="125" y="168"/>
                      </a:cubicBezTo>
                      <a:close/>
                      <a:moveTo>
                        <a:pt x="36" y="35"/>
                      </a:moveTo>
                      <a:lnTo>
                        <a:pt x="36" y="147"/>
                      </a:lnTo>
                      <a:lnTo>
                        <a:pt x="80" y="147"/>
                      </a:lnTo>
                      <a:cubicBezTo>
                        <a:pt x="98" y="147"/>
                        <a:pt x="110" y="143"/>
                        <a:pt x="119" y="133"/>
                      </a:cubicBezTo>
                      <a:cubicBezTo>
                        <a:pt x="128" y="124"/>
                        <a:pt x="132" y="109"/>
                        <a:pt x="132" y="91"/>
                      </a:cubicBezTo>
                      <a:cubicBezTo>
                        <a:pt x="132" y="72"/>
                        <a:pt x="128" y="59"/>
                        <a:pt x="119" y="49"/>
                      </a:cubicBezTo>
                      <a:cubicBezTo>
                        <a:pt x="110" y="40"/>
                        <a:pt x="98" y="35"/>
                        <a:pt x="80" y="35"/>
                      </a:cubicBezTo>
                      <a:lnTo>
                        <a:pt x="3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0" name="Freeform 64">
                  <a:extLst>
                    <a:ext uri="{FF2B5EF4-FFF2-40B4-BE49-F238E27FC236}">
                      <a16:creationId xmlns:a16="http://schemas.microsoft.com/office/drawing/2014/main" id="{CC9E9BB6-3F47-46B1-96DE-085929AA7F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1" y="441"/>
                  <a:ext cx="55" cy="75"/>
                </a:xfrm>
                <a:custGeom>
                  <a:avLst/>
                  <a:gdLst>
                    <a:gd name="T0" fmla="*/ 90 w 181"/>
                    <a:gd name="T1" fmla="*/ 33 h 249"/>
                    <a:gd name="T2" fmla="*/ 49 w 181"/>
                    <a:gd name="T3" fmla="*/ 58 h 249"/>
                    <a:gd name="T4" fmla="*/ 34 w 181"/>
                    <a:gd name="T5" fmla="*/ 125 h 249"/>
                    <a:gd name="T6" fmla="*/ 49 w 181"/>
                    <a:gd name="T7" fmla="*/ 192 h 249"/>
                    <a:gd name="T8" fmla="*/ 90 w 181"/>
                    <a:gd name="T9" fmla="*/ 216 h 249"/>
                    <a:gd name="T10" fmla="*/ 131 w 181"/>
                    <a:gd name="T11" fmla="*/ 192 h 249"/>
                    <a:gd name="T12" fmla="*/ 146 w 181"/>
                    <a:gd name="T13" fmla="*/ 125 h 249"/>
                    <a:gd name="T14" fmla="*/ 131 w 181"/>
                    <a:gd name="T15" fmla="*/ 58 h 249"/>
                    <a:gd name="T16" fmla="*/ 90 w 181"/>
                    <a:gd name="T17" fmla="*/ 33 h 249"/>
                    <a:gd name="T18" fmla="*/ 90 w 181"/>
                    <a:gd name="T19" fmla="*/ 0 h 249"/>
                    <a:gd name="T20" fmla="*/ 157 w 181"/>
                    <a:gd name="T21" fmla="*/ 33 h 249"/>
                    <a:gd name="T22" fmla="*/ 181 w 181"/>
                    <a:gd name="T23" fmla="*/ 125 h 249"/>
                    <a:gd name="T24" fmla="*/ 157 w 181"/>
                    <a:gd name="T25" fmla="*/ 216 h 249"/>
                    <a:gd name="T26" fmla="*/ 90 w 181"/>
                    <a:gd name="T27" fmla="*/ 249 h 249"/>
                    <a:gd name="T28" fmla="*/ 24 w 181"/>
                    <a:gd name="T29" fmla="*/ 216 h 249"/>
                    <a:gd name="T30" fmla="*/ 0 w 181"/>
                    <a:gd name="T31" fmla="*/ 125 h 249"/>
                    <a:gd name="T32" fmla="*/ 24 w 181"/>
                    <a:gd name="T33" fmla="*/ 33 h 249"/>
                    <a:gd name="T34" fmla="*/ 90 w 181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1" h="249">
                      <a:moveTo>
                        <a:pt x="90" y="33"/>
                      </a:moveTo>
                      <a:cubicBezTo>
                        <a:pt x="73" y="33"/>
                        <a:pt x="59" y="41"/>
                        <a:pt x="49" y="58"/>
                      </a:cubicBezTo>
                      <a:cubicBezTo>
                        <a:pt x="39" y="74"/>
                        <a:pt x="34" y="96"/>
                        <a:pt x="34" y="125"/>
                      </a:cubicBezTo>
                      <a:cubicBezTo>
                        <a:pt x="34" y="153"/>
                        <a:pt x="39" y="175"/>
                        <a:pt x="49" y="192"/>
                      </a:cubicBezTo>
                      <a:cubicBezTo>
                        <a:pt x="59" y="208"/>
                        <a:pt x="73" y="216"/>
                        <a:pt x="90" y="216"/>
                      </a:cubicBezTo>
                      <a:cubicBezTo>
                        <a:pt x="108" y="216"/>
                        <a:pt x="121" y="208"/>
                        <a:pt x="131" y="192"/>
                      </a:cubicBezTo>
                      <a:cubicBezTo>
                        <a:pt x="141" y="175"/>
                        <a:pt x="146" y="153"/>
                        <a:pt x="146" y="125"/>
                      </a:cubicBezTo>
                      <a:cubicBezTo>
                        <a:pt x="146" y="97"/>
                        <a:pt x="141" y="74"/>
                        <a:pt x="131" y="58"/>
                      </a:cubicBezTo>
                      <a:cubicBezTo>
                        <a:pt x="121" y="42"/>
                        <a:pt x="108" y="33"/>
                        <a:pt x="90" y="33"/>
                      </a:cubicBezTo>
                      <a:close/>
                      <a:moveTo>
                        <a:pt x="90" y="0"/>
                      </a:moveTo>
                      <a:cubicBezTo>
                        <a:pt x="118" y="0"/>
                        <a:pt x="141" y="11"/>
                        <a:pt x="157" y="33"/>
                      </a:cubicBezTo>
                      <a:cubicBezTo>
                        <a:pt x="173" y="55"/>
                        <a:pt x="181" y="86"/>
                        <a:pt x="181" y="125"/>
                      </a:cubicBezTo>
                      <a:cubicBezTo>
                        <a:pt x="181" y="164"/>
                        <a:pt x="173" y="194"/>
                        <a:pt x="157" y="216"/>
                      </a:cubicBezTo>
                      <a:cubicBezTo>
                        <a:pt x="141" y="238"/>
                        <a:pt x="118" y="249"/>
                        <a:pt x="90" y="249"/>
                      </a:cubicBezTo>
                      <a:cubicBezTo>
                        <a:pt x="62" y="249"/>
                        <a:pt x="40" y="238"/>
                        <a:pt x="24" y="216"/>
                      </a:cubicBezTo>
                      <a:cubicBezTo>
                        <a:pt x="8" y="194"/>
                        <a:pt x="0" y="164"/>
                        <a:pt x="0" y="125"/>
                      </a:cubicBezTo>
                      <a:cubicBezTo>
                        <a:pt x="0" y="86"/>
                        <a:pt x="8" y="55"/>
                        <a:pt x="24" y="33"/>
                      </a:cubicBezTo>
                      <a:cubicBezTo>
                        <a:pt x="40" y="11"/>
                        <a:pt x="62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1" name="Freeform 65">
                  <a:extLst>
                    <a:ext uri="{FF2B5EF4-FFF2-40B4-BE49-F238E27FC236}">
                      <a16:creationId xmlns:a16="http://schemas.microsoft.com/office/drawing/2014/main" id="{9808E471-B751-420F-B357-5AAF2A3E17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61" y="441"/>
                  <a:ext cx="49" cy="75"/>
                </a:xfrm>
                <a:custGeom>
                  <a:avLst/>
                  <a:gdLst>
                    <a:gd name="T0" fmla="*/ 0 w 165"/>
                    <a:gd name="T1" fmla="*/ 150 h 249"/>
                    <a:gd name="T2" fmla="*/ 0 w 165"/>
                    <a:gd name="T3" fmla="*/ 6 h 249"/>
                    <a:gd name="T4" fmla="*/ 32 w 165"/>
                    <a:gd name="T5" fmla="*/ 6 h 249"/>
                    <a:gd name="T6" fmla="*/ 32 w 165"/>
                    <a:gd name="T7" fmla="*/ 148 h 249"/>
                    <a:gd name="T8" fmla="*/ 43 w 165"/>
                    <a:gd name="T9" fmla="*/ 199 h 249"/>
                    <a:gd name="T10" fmla="*/ 76 w 165"/>
                    <a:gd name="T11" fmla="*/ 215 h 249"/>
                    <a:gd name="T12" fmla="*/ 117 w 165"/>
                    <a:gd name="T13" fmla="*/ 195 h 249"/>
                    <a:gd name="T14" fmla="*/ 132 w 165"/>
                    <a:gd name="T15" fmla="*/ 140 h 249"/>
                    <a:gd name="T16" fmla="*/ 132 w 165"/>
                    <a:gd name="T17" fmla="*/ 6 h 249"/>
                    <a:gd name="T18" fmla="*/ 165 w 165"/>
                    <a:gd name="T19" fmla="*/ 6 h 249"/>
                    <a:gd name="T20" fmla="*/ 165 w 165"/>
                    <a:gd name="T21" fmla="*/ 243 h 249"/>
                    <a:gd name="T22" fmla="*/ 132 w 165"/>
                    <a:gd name="T23" fmla="*/ 243 h 249"/>
                    <a:gd name="T24" fmla="*/ 132 w 165"/>
                    <a:gd name="T25" fmla="*/ 207 h 249"/>
                    <a:gd name="T26" fmla="*/ 105 w 165"/>
                    <a:gd name="T27" fmla="*/ 239 h 249"/>
                    <a:gd name="T28" fmla="*/ 69 w 165"/>
                    <a:gd name="T29" fmla="*/ 249 h 249"/>
                    <a:gd name="T30" fmla="*/ 17 w 165"/>
                    <a:gd name="T31" fmla="*/ 224 h 249"/>
                    <a:gd name="T32" fmla="*/ 0 w 165"/>
                    <a:gd name="T33" fmla="*/ 150 h 249"/>
                    <a:gd name="T34" fmla="*/ 81 w 165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5" h="249">
                      <a:moveTo>
                        <a:pt x="0" y="150"/>
                      </a:moveTo>
                      <a:lnTo>
                        <a:pt x="0" y="6"/>
                      </a:lnTo>
                      <a:lnTo>
                        <a:pt x="32" y="6"/>
                      </a:lnTo>
                      <a:lnTo>
                        <a:pt x="32" y="148"/>
                      </a:lnTo>
                      <a:cubicBezTo>
                        <a:pt x="32" y="170"/>
                        <a:pt x="36" y="187"/>
                        <a:pt x="43" y="199"/>
                      </a:cubicBezTo>
                      <a:cubicBezTo>
                        <a:pt x="50" y="210"/>
                        <a:pt x="61" y="215"/>
                        <a:pt x="76" y="215"/>
                      </a:cubicBezTo>
                      <a:cubicBezTo>
                        <a:pt x="93" y="215"/>
                        <a:pt x="107" y="209"/>
                        <a:pt x="117" y="195"/>
                      </a:cubicBezTo>
                      <a:cubicBezTo>
                        <a:pt x="127" y="182"/>
                        <a:pt x="132" y="164"/>
                        <a:pt x="132" y="140"/>
                      </a:cubicBezTo>
                      <a:lnTo>
                        <a:pt x="132" y="6"/>
                      </a:lnTo>
                      <a:lnTo>
                        <a:pt x="165" y="6"/>
                      </a:lnTo>
                      <a:lnTo>
                        <a:pt x="165" y="243"/>
                      </a:lnTo>
                      <a:lnTo>
                        <a:pt x="132" y="243"/>
                      </a:lnTo>
                      <a:lnTo>
                        <a:pt x="132" y="207"/>
                      </a:lnTo>
                      <a:cubicBezTo>
                        <a:pt x="125" y="221"/>
                        <a:pt x="115" y="232"/>
                        <a:pt x="105" y="239"/>
                      </a:cubicBezTo>
                      <a:cubicBezTo>
                        <a:pt x="95" y="246"/>
                        <a:pt x="83" y="249"/>
                        <a:pt x="69" y="249"/>
                      </a:cubicBezTo>
                      <a:cubicBezTo>
                        <a:pt x="46" y="249"/>
                        <a:pt x="29" y="241"/>
                        <a:pt x="17" y="224"/>
                      </a:cubicBezTo>
                      <a:cubicBezTo>
                        <a:pt x="6" y="207"/>
                        <a:pt x="0" y="182"/>
                        <a:pt x="0" y="150"/>
                      </a:cubicBezTo>
                      <a:close/>
                      <a:moveTo>
                        <a:pt x="81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2" name="Freeform 66">
                  <a:extLst>
                    <a:ext uri="{FF2B5EF4-FFF2-40B4-BE49-F238E27FC236}">
                      <a16:creationId xmlns:a16="http://schemas.microsoft.com/office/drawing/2014/main" id="{594A5610-A4DE-404D-92FC-5E4F821A0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3" y="423"/>
                  <a:ext cx="37" cy="91"/>
                </a:xfrm>
                <a:custGeom>
                  <a:avLst/>
                  <a:gdLst>
                    <a:gd name="T0" fmla="*/ 56 w 122"/>
                    <a:gd name="T1" fmla="*/ 0 h 304"/>
                    <a:gd name="T2" fmla="*/ 56 w 122"/>
                    <a:gd name="T3" fmla="*/ 67 h 304"/>
                    <a:gd name="T4" fmla="*/ 122 w 122"/>
                    <a:gd name="T5" fmla="*/ 67 h 304"/>
                    <a:gd name="T6" fmla="*/ 122 w 122"/>
                    <a:gd name="T7" fmla="*/ 97 h 304"/>
                    <a:gd name="T8" fmla="*/ 56 w 122"/>
                    <a:gd name="T9" fmla="*/ 97 h 304"/>
                    <a:gd name="T10" fmla="*/ 56 w 122"/>
                    <a:gd name="T11" fmla="*/ 226 h 304"/>
                    <a:gd name="T12" fmla="*/ 62 w 122"/>
                    <a:gd name="T13" fmla="*/ 263 h 304"/>
                    <a:gd name="T14" fmla="*/ 89 w 122"/>
                    <a:gd name="T15" fmla="*/ 272 h 304"/>
                    <a:gd name="T16" fmla="*/ 122 w 122"/>
                    <a:gd name="T17" fmla="*/ 272 h 304"/>
                    <a:gd name="T18" fmla="*/ 122 w 122"/>
                    <a:gd name="T19" fmla="*/ 304 h 304"/>
                    <a:gd name="T20" fmla="*/ 89 w 122"/>
                    <a:gd name="T21" fmla="*/ 304 h 304"/>
                    <a:gd name="T22" fmla="*/ 38 w 122"/>
                    <a:gd name="T23" fmla="*/ 287 h 304"/>
                    <a:gd name="T24" fmla="*/ 23 w 122"/>
                    <a:gd name="T25" fmla="*/ 226 h 304"/>
                    <a:gd name="T26" fmla="*/ 23 w 122"/>
                    <a:gd name="T27" fmla="*/ 97 h 304"/>
                    <a:gd name="T28" fmla="*/ 0 w 122"/>
                    <a:gd name="T29" fmla="*/ 97 h 304"/>
                    <a:gd name="T30" fmla="*/ 0 w 122"/>
                    <a:gd name="T31" fmla="*/ 67 h 304"/>
                    <a:gd name="T32" fmla="*/ 23 w 122"/>
                    <a:gd name="T33" fmla="*/ 67 h 304"/>
                    <a:gd name="T34" fmla="*/ 23 w 122"/>
                    <a:gd name="T35" fmla="*/ 0 h 304"/>
                    <a:gd name="T36" fmla="*/ 56 w 122"/>
                    <a:gd name="T37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" h="304">
                      <a:moveTo>
                        <a:pt x="56" y="0"/>
                      </a:moveTo>
                      <a:lnTo>
                        <a:pt x="56" y="67"/>
                      </a:lnTo>
                      <a:lnTo>
                        <a:pt x="122" y="67"/>
                      </a:lnTo>
                      <a:lnTo>
                        <a:pt x="122" y="97"/>
                      </a:lnTo>
                      <a:lnTo>
                        <a:pt x="56" y="97"/>
                      </a:lnTo>
                      <a:lnTo>
                        <a:pt x="56" y="226"/>
                      </a:lnTo>
                      <a:cubicBezTo>
                        <a:pt x="56" y="245"/>
                        <a:pt x="58" y="258"/>
                        <a:pt x="62" y="263"/>
                      </a:cubicBezTo>
                      <a:cubicBezTo>
                        <a:pt x="67" y="269"/>
                        <a:pt x="76" y="272"/>
                        <a:pt x="89" y="272"/>
                      </a:cubicBezTo>
                      <a:lnTo>
                        <a:pt x="122" y="272"/>
                      </a:lnTo>
                      <a:lnTo>
                        <a:pt x="122" y="304"/>
                      </a:lnTo>
                      <a:lnTo>
                        <a:pt x="89" y="304"/>
                      </a:lnTo>
                      <a:cubicBezTo>
                        <a:pt x="64" y="304"/>
                        <a:pt x="47" y="299"/>
                        <a:pt x="38" y="287"/>
                      </a:cubicBezTo>
                      <a:cubicBezTo>
                        <a:pt x="28" y="276"/>
                        <a:pt x="23" y="256"/>
                        <a:pt x="23" y="226"/>
                      </a:cubicBezTo>
                      <a:lnTo>
                        <a:pt x="23" y="97"/>
                      </a:lnTo>
                      <a:lnTo>
                        <a:pt x="0" y="97"/>
                      </a:lnTo>
                      <a:lnTo>
                        <a:pt x="0" y="67"/>
                      </a:lnTo>
                      <a:lnTo>
                        <a:pt x="23" y="67"/>
                      </a:lnTo>
                      <a:lnTo>
                        <a:pt x="23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3" name="Freeform 67">
                  <a:extLst>
                    <a:ext uri="{FF2B5EF4-FFF2-40B4-BE49-F238E27FC236}">
                      <a16:creationId xmlns:a16="http://schemas.microsoft.com/office/drawing/2014/main" id="{AF39A27B-1863-4432-9463-2B1F67C124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68" y="441"/>
                  <a:ext cx="55" cy="75"/>
                </a:xfrm>
                <a:custGeom>
                  <a:avLst/>
                  <a:gdLst>
                    <a:gd name="T0" fmla="*/ 183 w 183"/>
                    <a:gd name="T1" fmla="*/ 115 h 249"/>
                    <a:gd name="T2" fmla="*/ 183 w 183"/>
                    <a:gd name="T3" fmla="*/ 134 h 249"/>
                    <a:gd name="T4" fmla="*/ 34 w 183"/>
                    <a:gd name="T5" fmla="*/ 134 h 249"/>
                    <a:gd name="T6" fmla="*/ 54 w 183"/>
                    <a:gd name="T7" fmla="*/ 195 h 249"/>
                    <a:gd name="T8" fmla="*/ 104 w 183"/>
                    <a:gd name="T9" fmla="*/ 216 h 249"/>
                    <a:gd name="T10" fmla="*/ 140 w 183"/>
                    <a:gd name="T11" fmla="*/ 211 h 249"/>
                    <a:gd name="T12" fmla="*/ 175 w 183"/>
                    <a:gd name="T13" fmla="*/ 194 h 249"/>
                    <a:gd name="T14" fmla="*/ 175 w 183"/>
                    <a:gd name="T15" fmla="*/ 231 h 249"/>
                    <a:gd name="T16" fmla="*/ 139 w 183"/>
                    <a:gd name="T17" fmla="*/ 245 h 249"/>
                    <a:gd name="T18" fmla="*/ 102 w 183"/>
                    <a:gd name="T19" fmla="*/ 249 h 249"/>
                    <a:gd name="T20" fmla="*/ 28 w 183"/>
                    <a:gd name="T21" fmla="*/ 216 h 249"/>
                    <a:gd name="T22" fmla="*/ 0 w 183"/>
                    <a:gd name="T23" fmla="*/ 127 h 249"/>
                    <a:gd name="T24" fmla="*/ 26 w 183"/>
                    <a:gd name="T25" fmla="*/ 35 h 249"/>
                    <a:gd name="T26" fmla="*/ 97 w 183"/>
                    <a:gd name="T27" fmla="*/ 0 h 249"/>
                    <a:gd name="T28" fmla="*/ 159 w 183"/>
                    <a:gd name="T29" fmla="*/ 31 h 249"/>
                    <a:gd name="T30" fmla="*/ 183 w 183"/>
                    <a:gd name="T31" fmla="*/ 115 h 249"/>
                    <a:gd name="T32" fmla="*/ 150 w 183"/>
                    <a:gd name="T33" fmla="*/ 103 h 249"/>
                    <a:gd name="T34" fmla="*/ 135 w 183"/>
                    <a:gd name="T35" fmla="*/ 52 h 249"/>
                    <a:gd name="T36" fmla="*/ 97 w 183"/>
                    <a:gd name="T37" fmla="*/ 33 h 249"/>
                    <a:gd name="T38" fmla="*/ 54 w 183"/>
                    <a:gd name="T39" fmla="*/ 52 h 249"/>
                    <a:gd name="T40" fmla="*/ 35 w 183"/>
                    <a:gd name="T41" fmla="*/ 104 h 249"/>
                    <a:gd name="T42" fmla="*/ 150 w 183"/>
                    <a:gd name="T43" fmla="*/ 10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3" h="249">
                      <a:moveTo>
                        <a:pt x="183" y="115"/>
                      </a:moveTo>
                      <a:lnTo>
                        <a:pt x="183" y="134"/>
                      </a:lnTo>
                      <a:lnTo>
                        <a:pt x="34" y="134"/>
                      </a:lnTo>
                      <a:cubicBezTo>
                        <a:pt x="35" y="161"/>
                        <a:pt x="42" y="181"/>
                        <a:pt x="54" y="195"/>
                      </a:cubicBezTo>
                      <a:cubicBezTo>
                        <a:pt x="66" y="209"/>
                        <a:pt x="83" y="216"/>
                        <a:pt x="104" y="216"/>
                      </a:cubicBezTo>
                      <a:cubicBezTo>
                        <a:pt x="117" y="216"/>
                        <a:pt x="129" y="214"/>
                        <a:pt x="140" y="211"/>
                      </a:cubicBezTo>
                      <a:cubicBezTo>
                        <a:pt x="152" y="207"/>
                        <a:pt x="164" y="202"/>
                        <a:pt x="175" y="194"/>
                      </a:cubicBezTo>
                      <a:lnTo>
                        <a:pt x="175" y="231"/>
                      </a:lnTo>
                      <a:cubicBezTo>
                        <a:pt x="163" y="237"/>
                        <a:pt x="152" y="242"/>
                        <a:pt x="139" y="245"/>
                      </a:cubicBezTo>
                      <a:cubicBezTo>
                        <a:pt x="127" y="248"/>
                        <a:pt x="115" y="249"/>
                        <a:pt x="102" y="249"/>
                      </a:cubicBezTo>
                      <a:cubicBezTo>
                        <a:pt x="71" y="249"/>
                        <a:pt x="46" y="238"/>
                        <a:pt x="28" y="216"/>
                      </a:cubicBezTo>
                      <a:cubicBezTo>
                        <a:pt x="9" y="194"/>
                        <a:pt x="0" y="164"/>
                        <a:pt x="0" y="127"/>
                      </a:cubicBezTo>
                      <a:cubicBezTo>
                        <a:pt x="0" y="88"/>
                        <a:pt x="9" y="57"/>
                        <a:pt x="26" y="35"/>
                      </a:cubicBezTo>
                      <a:cubicBezTo>
                        <a:pt x="44" y="12"/>
                        <a:pt x="67" y="0"/>
                        <a:pt x="97" y="0"/>
                      </a:cubicBezTo>
                      <a:cubicBezTo>
                        <a:pt x="123" y="0"/>
                        <a:pt x="144" y="11"/>
                        <a:pt x="159" y="31"/>
                      </a:cubicBezTo>
                      <a:cubicBezTo>
                        <a:pt x="175" y="52"/>
                        <a:pt x="183" y="79"/>
                        <a:pt x="183" y="115"/>
                      </a:cubicBezTo>
                      <a:close/>
                      <a:moveTo>
                        <a:pt x="150" y="103"/>
                      </a:moveTo>
                      <a:cubicBezTo>
                        <a:pt x="150" y="82"/>
                        <a:pt x="145" y="65"/>
                        <a:pt x="135" y="52"/>
                      </a:cubicBezTo>
                      <a:cubicBezTo>
                        <a:pt x="126" y="40"/>
                        <a:pt x="113" y="33"/>
                        <a:pt x="97" y="33"/>
                      </a:cubicBezTo>
                      <a:cubicBezTo>
                        <a:pt x="79" y="33"/>
                        <a:pt x="64" y="39"/>
                        <a:pt x="54" y="52"/>
                      </a:cubicBezTo>
                      <a:cubicBezTo>
                        <a:pt x="43" y="64"/>
                        <a:pt x="37" y="81"/>
                        <a:pt x="35" y="104"/>
                      </a:cubicBezTo>
                      <a:lnTo>
                        <a:pt x="15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4" name="Freeform 68">
                  <a:extLst>
                    <a:ext uri="{FF2B5EF4-FFF2-40B4-BE49-F238E27FC236}">
                      <a16:creationId xmlns:a16="http://schemas.microsoft.com/office/drawing/2014/main" id="{90A5AC43-9205-4861-98DA-92533232E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9" y="441"/>
                  <a:ext cx="47" cy="75"/>
                </a:xfrm>
                <a:custGeom>
                  <a:avLst/>
                  <a:gdLst>
                    <a:gd name="T0" fmla="*/ 156 w 156"/>
                    <a:gd name="T1" fmla="*/ 15 h 249"/>
                    <a:gd name="T2" fmla="*/ 156 w 156"/>
                    <a:gd name="T3" fmla="*/ 51 h 249"/>
                    <a:gd name="T4" fmla="*/ 129 w 156"/>
                    <a:gd name="T5" fmla="*/ 38 h 249"/>
                    <a:gd name="T6" fmla="*/ 101 w 156"/>
                    <a:gd name="T7" fmla="*/ 33 h 249"/>
                    <a:gd name="T8" fmla="*/ 52 w 156"/>
                    <a:gd name="T9" fmla="*/ 57 h 249"/>
                    <a:gd name="T10" fmla="*/ 34 w 156"/>
                    <a:gd name="T11" fmla="*/ 125 h 249"/>
                    <a:gd name="T12" fmla="*/ 52 w 156"/>
                    <a:gd name="T13" fmla="*/ 192 h 249"/>
                    <a:gd name="T14" fmla="*/ 101 w 156"/>
                    <a:gd name="T15" fmla="*/ 216 h 249"/>
                    <a:gd name="T16" fmla="*/ 129 w 156"/>
                    <a:gd name="T17" fmla="*/ 212 h 249"/>
                    <a:gd name="T18" fmla="*/ 156 w 156"/>
                    <a:gd name="T19" fmla="*/ 198 h 249"/>
                    <a:gd name="T20" fmla="*/ 156 w 156"/>
                    <a:gd name="T21" fmla="*/ 234 h 249"/>
                    <a:gd name="T22" fmla="*/ 128 w 156"/>
                    <a:gd name="T23" fmla="*/ 245 h 249"/>
                    <a:gd name="T24" fmla="*/ 97 w 156"/>
                    <a:gd name="T25" fmla="*/ 249 h 249"/>
                    <a:gd name="T26" fmla="*/ 27 w 156"/>
                    <a:gd name="T27" fmla="*/ 216 h 249"/>
                    <a:gd name="T28" fmla="*/ 0 w 156"/>
                    <a:gd name="T29" fmla="*/ 125 h 249"/>
                    <a:gd name="T30" fmla="*/ 27 w 156"/>
                    <a:gd name="T31" fmla="*/ 33 h 249"/>
                    <a:gd name="T32" fmla="*/ 99 w 156"/>
                    <a:gd name="T33" fmla="*/ 0 h 249"/>
                    <a:gd name="T34" fmla="*/ 129 w 156"/>
                    <a:gd name="T35" fmla="*/ 4 h 249"/>
                    <a:gd name="T36" fmla="*/ 156 w 156"/>
                    <a:gd name="T37" fmla="*/ 15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6" h="249">
                      <a:moveTo>
                        <a:pt x="156" y="15"/>
                      </a:moveTo>
                      <a:lnTo>
                        <a:pt x="156" y="51"/>
                      </a:lnTo>
                      <a:cubicBezTo>
                        <a:pt x="147" y="45"/>
                        <a:pt x="138" y="41"/>
                        <a:pt x="129" y="38"/>
                      </a:cubicBezTo>
                      <a:cubicBezTo>
                        <a:pt x="119" y="35"/>
                        <a:pt x="110" y="33"/>
                        <a:pt x="101" y="33"/>
                      </a:cubicBezTo>
                      <a:cubicBezTo>
                        <a:pt x="80" y="33"/>
                        <a:pt x="63" y="41"/>
                        <a:pt x="52" y="57"/>
                      </a:cubicBezTo>
                      <a:cubicBezTo>
                        <a:pt x="40" y="73"/>
                        <a:pt x="34" y="96"/>
                        <a:pt x="34" y="125"/>
                      </a:cubicBezTo>
                      <a:cubicBezTo>
                        <a:pt x="34" y="154"/>
                        <a:pt x="40" y="176"/>
                        <a:pt x="52" y="192"/>
                      </a:cubicBezTo>
                      <a:cubicBezTo>
                        <a:pt x="63" y="208"/>
                        <a:pt x="80" y="216"/>
                        <a:pt x="101" y="216"/>
                      </a:cubicBezTo>
                      <a:cubicBezTo>
                        <a:pt x="110" y="216"/>
                        <a:pt x="119" y="215"/>
                        <a:pt x="129" y="212"/>
                      </a:cubicBezTo>
                      <a:cubicBezTo>
                        <a:pt x="138" y="209"/>
                        <a:pt x="147" y="204"/>
                        <a:pt x="156" y="198"/>
                      </a:cubicBezTo>
                      <a:lnTo>
                        <a:pt x="156" y="234"/>
                      </a:lnTo>
                      <a:cubicBezTo>
                        <a:pt x="147" y="239"/>
                        <a:pt x="138" y="243"/>
                        <a:pt x="128" y="245"/>
                      </a:cubicBezTo>
                      <a:cubicBezTo>
                        <a:pt x="118" y="248"/>
                        <a:pt x="108" y="249"/>
                        <a:pt x="97" y="249"/>
                      </a:cubicBezTo>
                      <a:cubicBezTo>
                        <a:pt x="68" y="249"/>
                        <a:pt x="44" y="238"/>
                        <a:pt x="27" y="216"/>
                      </a:cubicBezTo>
                      <a:cubicBezTo>
                        <a:pt x="9" y="193"/>
                        <a:pt x="0" y="163"/>
                        <a:pt x="0" y="125"/>
                      </a:cubicBezTo>
                      <a:cubicBezTo>
                        <a:pt x="0" y="86"/>
                        <a:pt x="9" y="56"/>
                        <a:pt x="27" y="33"/>
                      </a:cubicBezTo>
                      <a:cubicBezTo>
                        <a:pt x="44" y="11"/>
                        <a:pt x="69" y="0"/>
                        <a:pt x="99" y="0"/>
                      </a:cubicBezTo>
                      <a:cubicBezTo>
                        <a:pt x="109" y="0"/>
                        <a:pt x="119" y="1"/>
                        <a:pt x="129" y="4"/>
                      </a:cubicBezTo>
                      <a:cubicBezTo>
                        <a:pt x="138" y="6"/>
                        <a:pt x="147" y="10"/>
                        <a:pt x="156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5" name="Freeform 69">
                  <a:extLst>
                    <a:ext uri="{FF2B5EF4-FFF2-40B4-BE49-F238E27FC236}">
                      <a16:creationId xmlns:a16="http://schemas.microsoft.com/office/drawing/2014/main" id="{893EFEA7-EC02-45D2-8498-8E14400A4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9" y="441"/>
                  <a:ext cx="54" cy="75"/>
                </a:xfrm>
                <a:custGeom>
                  <a:avLst/>
                  <a:gdLst>
                    <a:gd name="T0" fmla="*/ 90 w 180"/>
                    <a:gd name="T1" fmla="*/ 33 h 249"/>
                    <a:gd name="T2" fmla="*/ 49 w 180"/>
                    <a:gd name="T3" fmla="*/ 58 h 249"/>
                    <a:gd name="T4" fmla="*/ 34 w 180"/>
                    <a:gd name="T5" fmla="*/ 125 h 249"/>
                    <a:gd name="T6" fmla="*/ 49 w 180"/>
                    <a:gd name="T7" fmla="*/ 192 h 249"/>
                    <a:gd name="T8" fmla="*/ 90 w 180"/>
                    <a:gd name="T9" fmla="*/ 216 h 249"/>
                    <a:gd name="T10" fmla="*/ 131 w 180"/>
                    <a:gd name="T11" fmla="*/ 192 h 249"/>
                    <a:gd name="T12" fmla="*/ 146 w 180"/>
                    <a:gd name="T13" fmla="*/ 125 h 249"/>
                    <a:gd name="T14" fmla="*/ 131 w 180"/>
                    <a:gd name="T15" fmla="*/ 58 h 249"/>
                    <a:gd name="T16" fmla="*/ 90 w 180"/>
                    <a:gd name="T17" fmla="*/ 33 h 249"/>
                    <a:gd name="T18" fmla="*/ 90 w 180"/>
                    <a:gd name="T19" fmla="*/ 0 h 249"/>
                    <a:gd name="T20" fmla="*/ 156 w 180"/>
                    <a:gd name="T21" fmla="*/ 33 h 249"/>
                    <a:gd name="T22" fmla="*/ 180 w 180"/>
                    <a:gd name="T23" fmla="*/ 125 h 249"/>
                    <a:gd name="T24" fmla="*/ 156 w 180"/>
                    <a:gd name="T25" fmla="*/ 216 h 249"/>
                    <a:gd name="T26" fmla="*/ 90 w 180"/>
                    <a:gd name="T27" fmla="*/ 249 h 249"/>
                    <a:gd name="T28" fmla="*/ 24 w 180"/>
                    <a:gd name="T29" fmla="*/ 216 h 249"/>
                    <a:gd name="T30" fmla="*/ 0 w 180"/>
                    <a:gd name="T31" fmla="*/ 125 h 249"/>
                    <a:gd name="T32" fmla="*/ 24 w 180"/>
                    <a:gd name="T33" fmla="*/ 33 h 249"/>
                    <a:gd name="T34" fmla="*/ 90 w 180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0" h="249">
                      <a:moveTo>
                        <a:pt x="90" y="33"/>
                      </a:moveTo>
                      <a:cubicBezTo>
                        <a:pt x="73" y="33"/>
                        <a:pt x="59" y="41"/>
                        <a:pt x="49" y="58"/>
                      </a:cubicBezTo>
                      <a:cubicBezTo>
                        <a:pt x="39" y="74"/>
                        <a:pt x="34" y="96"/>
                        <a:pt x="34" y="125"/>
                      </a:cubicBezTo>
                      <a:cubicBezTo>
                        <a:pt x="34" y="153"/>
                        <a:pt x="39" y="175"/>
                        <a:pt x="49" y="192"/>
                      </a:cubicBezTo>
                      <a:cubicBezTo>
                        <a:pt x="59" y="208"/>
                        <a:pt x="73" y="216"/>
                        <a:pt x="90" y="216"/>
                      </a:cubicBezTo>
                      <a:cubicBezTo>
                        <a:pt x="107" y="216"/>
                        <a:pt x="121" y="208"/>
                        <a:pt x="131" y="192"/>
                      </a:cubicBezTo>
                      <a:cubicBezTo>
                        <a:pt x="141" y="175"/>
                        <a:pt x="146" y="153"/>
                        <a:pt x="146" y="125"/>
                      </a:cubicBezTo>
                      <a:cubicBezTo>
                        <a:pt x="146" y="97"/>
                        <a:pt x="141" y="74"/>
                        <a:pt x="131" y="58"/>
                      </a:cubicBezTo>
                      <a:cubicBezTo>
                        <a:pt x="121" y="42"/>
                        <a:pt x="107" y="33"/>
                        <a:pt x="90" y="33"/>
                      </a:cubicBezTo>
                      <a:close/>
                      <a:moveTo>
                        <a:pt x="90" y="0"/>
                      </a:moveTo>
                      <a:cubicBezTo>
                        <a:pt x="118" y="0"/>
                        <a:pt x="140" y="11"/>
                        <a:pt x="156" y="33"/>
                      </a:cubicBezTo>
                      <a:cubicBezTo>
                        <a:pt x="172" y="55"/>
                        <a:pt x="180" y="86"/>
                        <a:pt x="180" y="125"/>
                      </a:cubicBezTo>
                      <a:cubicBezTo>
                        <a:pt x="180" y="164"/>
                        <a:pt x="172" y="194"/>
                        <a:pt x="156" y="216"/>
                      </a:cubicBezTo>
                      <a:cubicBezTo>
                        <a:pt x="140" y="238"/>
                        <a:pt x="118" y="249"/>
                        <a:pt x="90" y="249"/>
                      </a:cubicBezTo>
                      <a:cubicBezTo>
                        <a:pt x="62" y="249"/>
                        <a:pt x="40" y="238"/>
                        <a:pt x="24" y="216"/>
                      </a:cubicBezTo>
                      <a:cubicBezTo>
                        <a:pt x="8" y="194"/>
                        <a:pt x="0" y="164"/>
                        <a:pt x="0" y="125"/>
                      </a:cubicBezTo>
                      <a:cubicBezTo>
                        <a:pt x="0" y="86"/>
                        <a:pt x="8" y="55"/>
                        <a:pt x="24" y="33"/>
                      </a:cubicBezTo>
                      <a:cubicBezTo>
                        <a:pt x="40" y="11"/>
                        <a:pt x="62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6" name="Freeform 70">
                  <a:extLst>
                    <a:ext uri="{FF2B5EF4-FFF2-40B4-BE49-F238E27FC236}">
                      <a16:creationId xmlns:a16="http://schemas.microsoft.com/office/drawing/2014/main" id="{62AEE324-94F3-40D9-B4B4-029D3B8C2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441"/>
                  <a:ext cx="86" cy="73"/>
                </a:xfrm>
                <a:custGeom>
                  <a:avLst/>
                  <a:gdLst>
                    <a:gd name="T0" fmla="*/ 154 w 287"/>
                    <a:gd name="T1" fmla="*/ 51 h 243"/>
                    <a:gd name="T2" fmla="*/ 183 w 287"/>
                    <a:gd name="T3" fmla="*/ 13 h 243"/>
                    <a:gd name="T4" fmla="*/ 223 w 287"/>
                    <a:gd name="T5" fmla="*/ 0 h 243"/>
                    <a:gd name="T6" fmla="*/ 271 w 287"/>
                    <a:gd name="T7" fmla="*/ 26 h 243"/>
                    <a:gd name="T8" fmla="*/ 287 w 287"/>
                    <a:gd name="T9" fmla="*/ 100 h 243"/>
                    <a:gd name="T10" fmla="*/ 287 w 287"/>
                    <a:gd name="T11" fmla="*/ 243 h 243"/>
                    <a:gd name="T12" fmla="*/ 255 w 287"/>
                    <a:gd name="T13" fmla="*/ 243 h 243"/>
                    <a:gd name="T14" fmla="*/ 255 w 287"/>
                    <a:gd name="T15" fmla="*/ 101 h 243"/>
                    <a:gd name="T16" fmla="*/ 245 w 287"/>
                    <a:gd name="T17" fmla="*/ 51 h 243"/>
                    <a:gd name="T18" fmla="*/ 214 w 287"/>
                    <a:gd name="T19" fmla="*/ 34 h 243"/>
                    <a:gd name="T20" fmla="*/ 174 w 287"/>
                    <a:gd name="T21" fmla="*/ 54 h 243"/>
                    <a:gd name="T22" fmla="*/ 160 w 287"/>
                    <a:gd name="T23" fmla="*/ 109 h 243"/>
                    <a:gd name="T24" fmla="*/ 160 w 287"/>
                    <a:gd name="T25" fmla="*/ 243 h 243"/>
                    <a:gd name="T26" fmla="*/ 127 w 287"/>
                    <a:gd name="T27" fmla="*/ 243 h 243"/>
                    <a:gd name="T28" fmla="*/ 127 w 287"/>
                    <a:gd name="T29" fmla="*/ 101 h 243"/>
                    <a:gd name="T30" fmla="*/ 117 w 287"/>
                    <a:gd name="T31" fmla="*/ 51 h 243"/>
                    <a:gd name="T32" fmla="*/ 86 w 287"/>
                    <a:gd name="T33" fmla="*/ 34 h 243"/>
                    <a:gd name="T34" fmla="*/ 47 w 287"/>
                    <a:gd name="T35" fmla="*/ 54 h 243"/>
                    <a:gd name="T36" fmla="*/ 32 w 287"/>
                    <a:gd name="T37" fmla="*/ 109 h 243"/>
                    <a:gd name="T38" fmla="*/ 32 w 287"/>
                    <a:gd name="T39" fmla="*/ 243 h 243"/>
                    <a:gd name="T40" fmla="*/ 0 w 287"/>
                    <a:gd name="T41" fmla="*/ 243 h 243"/>
                    <a:gd name="T42" fmla="*/ 0 w 287"/>
                    <a:gd name="T43" fmla="*/ 6 h 243"/>
                    <a:gd name="T44" fmla="*/ 32 w 287"/>
                    <a:gd name="T45" fmla="*/ 6 h 243"/>
                    <a:gd name="T46" fmla="*/ 32 w 287"/>
                    <a:gd name="T47" fmla="*/ 43 h 243"/>
                    <a:gd name="T48" fmla="*/ 59 w 287"/>
                    <a:gd name="T49" fmla="*/ 11 h 243"/>
                    <a:gd name="T50" fmla="*/ 96 w 287"/>
                    <a:gd name="T51" fmla="*/ 0 h 243"/>
                    <a:gd name="T52" fmla="*/ 132 w 287"/>
                    <a:gd name="T53" fmla="*/ 13 h 243"/>
                    <a:gd name="T54" fmla="*/ 154 w 287"/>
                    <a:gd name="T55" fmla="*/ 51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7" h="243">
                      <a:moveTo>
                        <a:pt x="154" y="51"/>
                      </a:moveTo>
                      <a:cubicBezTo>
                        <a:pt x="162" y="34"/>
                        <a:pt x="172" y="21"/>
                        <a:pt x="183" y="13"/>
                      </a:cubicBezTo>
                      <a:cubicBezTo>
                        <a:pt x="195" y="4"/>
                        <a:pt x="208" y="0"/>
                        <a:pt x="223" y="0"/>
                      </a:cubicBezTo>
                      <a:cubicBezTo>
                        <a:pt x="244" y="0"/>
                        <a:pt x="259" y="9"/>
                        <a:pt x="271" y="26"/>
                      </a:cubicBezTo>
                      <a:cubicBezTo>
                        <a:pt x="282" y="43"/>
                        <a:pt x="287" y="68"/>
                        <a:pt x="287" y="100"/>
                      </a:cubicBezTo>
                      <a:lnTo>
                        <a:pt x="287" y="243"/>
                      </a:lnTo>
                      <a:lnTo>
                        <a:pt x="255" y="243"/>
                      </a:lnTo>
                      <a:lnTo>
                        <a:pt x="255" y="101"/>
                      </a:lnTo>
                      <a:cubicBezTo>
                        <a:pt x="255" y="78"/>
                        <a:pt x="251" y="62"/>
                        <a:pt x="245" y="51"/>
                      </a:cubicBezTo>
                      <a:cubicBezTo>
                        <a:pt x="238" y="40"/>
                        <a:pt x="228" y="34"/>
                        <a:pt x="214" y="34"/>
                      </a:cubicBezTo>
                      <a:cubicBezTo>
                        <a:pt x="197" y="34"/>
                        <a:pt x="184" y="41"/>
                        <a:pt x="174" y="54"/>
                      </a:cubicBezTo>
                      <a:cubicBezTo>
                        <a:pt x="165" y="68"/>
                        <a:pt x="160" y="86"/>
                        <a:pt x="160" y="109"/>
                      </a:cubicBezTo>
                      <a:lnTo>
                        <a:pt x="160" y="243"/>
                      </a:lnTo>
                      <a:lnTo>
                        <a:pt x="127" y="243"/>
                      </a:lnTo>
                      <a:lnTo>
                        <a:pt x="127" y="101"/>
                      </a:lnTo>
                      <a:cubicBezTo>
                        <a:pt x="127" y="78"/>
                        <a:pt x="124" y="61"/>
                        <a:pt x="117" y="51"/>
                      </a:cubicBezTo>
                      <a:cubicBezTo>
                        <a:pt x="111" y="40"/>
                        <a:pt x="100" y="34"/>
                        <a:pt x="86" y="34"/>
                      </a:cubicBezTo>
                      <a:cubicBezTo>
                        <a:pt x="70" y="34"/>
                        <a:pt x="57" y="41"/>
                        <a:pt x="47" y="54"/>
                      </a:cubicBezTo>
                      <a:cubicBezTo>
                        <a:pt x="37" y="68"/>
                        <a:pt x="32" y="86"/>
                        <a:pt x="32" y="109"/>
                      </a:cubicBezTo>
                      <a:lnTo>
                        <a:pt x="32" y="243"/>
                      </a:lnTo>
                      <a:lnTo>
                        <a:pt x="0" y="243"/>
                      </a:lnTo>
                      <a:lnTo>
                        <a:pt x="0" y="6"/>
                      </a:lnTo>
                      <a:lnTo>
                        <a:pt x="32" y="6"/>
                      </a:lnTo>
                      <a:lnTo>
                        <a:pt x="32" y="43"/>
                      </a:lnTo>
                      <a:cubicBezTo>
                        <a:pt x="40" y="28"/>
                        <a:pt x="48" y="18"/>
                        <a:pt x="59" y="11"/>
                      </a:cubicBezTo>
                      <a:cubicBezTo>
                        <a:pt x="69" y="4"/>
                        <a:pt x="81" y="0"/>
                        <a:pt x="96" y="0"/>
                      </a:cubicBezTo>
                      <a:cubicBezTo>
                        <a:pt x="110" y="0"/>
                        <a:pt x="122" y="5"/>
                        <a:pt x="132" y="13"/>
                      </a:cubicBezTo>
                      <a:cubicBezTo>
                        <a:pt x="142" y="22"/>
                        <a:pt x="149" y="35"/>
                        <a:pt x="154" y="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7" name="Freeform 71">
                  <a:extLst>
                    <a:ext uri="{FF2B5EF4-FFF2-40B4-BE49-F238E27FC236}">
                      <a16:creationId xmlns:a16="http://schemas.microsoft.com/office/drawing/2014/main" id="{476ADC0A-4165-4B5C-8551-652F6AF219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04" y="441"/>
                  <a:ext cx="53" cy="100"/>
                </a:xfrm>
                <a:custGeom>
                  <a:avLst/>
                  <a:gdLst>
                    <a:gd name="T0" fmla="*/ 32 w 176"/>
                    <a:gd name="T1" fmla="*/ 208 h 333"/>
                    <a:gd name="T2" fmla="*/ 32 w 176"/>
                    <a:gd name="T3" fmla="*/ 333 h 333"/>
                    <a:gd name="T4" fmla="*/ 0 w 176"/>
                    <a:gd name="T5" fmla="*/ 333 h 333"/>
                    <a:gd name="T6" fmla="*/ 0 w 176"/>
                    <a:gd name="T7" fmla="*/ 6 h 333"/>
                    <a:gd name="T8" fmla="*/ 32 w 176"/>
                    <a:gd name="T9" fmla="*/ 6 h 333"/>
                    <a:gd name="T10" fmla="*/ 32 w 176"/>
                    <a:gd name="T11" fmla="*/ 42 h 333"/>
                    <a:gd name="T12" fmla="*/ 58 w 176"/>
                    <a:gd name="T13" fmla="*/ 11 h 333"/>
                    <a:gd name="T14" fmla="*/ 95 w 176"/>
                    <a:gd name="T15" fmla="*/ 0 h 333"/>
                    <a:gd name="T16" fmla="*/ 153 w 176"/>
                    <a:gd name="T17" fmla="*/ 35 h 333"/>
                    <a:gd name="T18" fmla="*/ 176 w 176"/>
                    <a:gd name="T19" fmla="*/ 125 h 333"/>
                    <a:gd name="T20" fmla="*/ 153 w 176"/>
                    <a:gd name="T21" fmla="*/ 215 h 333"/>
                    <a:gd name="T22" fmla="*/ 95 w 176"/>
                    <a:gd name="T23" fmla="*/ 249 h 333"/>
                    <a:gd name="T24" fmla="*/ 58 w 176"/>
                    <a:gd name="T25" fmla="*/ 239 h 333"/>
                    <a:gd name="T26" fmla="*/ 32 w 176"/>
                    <a:gd name="T27" fmla="*/ 208 h 333"/>
                    <a:gd name="T28" fmla="*/ 142 w 176"/>
                    <a:gd name="T29" fmla="*/ 125 h 333"/>
                    <a:gd name="T30" fmla="*/ 128 w 176"/>
                    <a:gd name="T31" fmla="*/ 57 h 333"/>
                    <a:gd name="T32" fmla="*/ 87 w 176"/>
                    <a:gd name="T33" fmla="*/ 33 h 333"/>
                    <a:gd name="T34" fmla="*/ 47 w 176"/>
                    <a:gd name="T35" fmla="*/ 57 h 333"/>
                    <a:gd name="T36" fmla="*/ 32 w 176"/>
                    <a:gd name="T37" fmla="*/ 125 h 333"/>
                    <a:gd name="T38" fmla="*/ 47 w 176"/>
                    <a:gd name="T39" fmla="*/ 192 h 333"/>
                    <a:gd name="T40" fmla="*/ 87 w 176"/>
                    <a:gd name="T41" fmla="*/ 217 h 333"/>
                    <a:gd name="T42" fmla="*/ 128 w 176"/>
                    <a:gd name="T43" fmla="*/ 192 h 333"/>
                    <a:gd name="T44" fmla="*/ 142 w 176"/>
                    <a:gd name="T45" fmla="*/ 125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6" h="333">
                      <a:moveTo>
                        <a:pt x="32" y="208"/>
                      </a:moveTo>
                      <a:lnTo>
                        <a:pt x="32" y="333"/>
                      </a:lnTo>
                      <a:lnTo>
                        <a:pt x="0" y="333"/>
                      </a:lnTo>
                      <a:lnTo>
                        <a:pt x="0" y="6"/>
                      </a:lnTo>
                      <a:lnTo>
                        <a:pt x="32" y="6"/>
                      </a:lnTo>
                      <a:lnTo>
                        <a:pt x="32" y="42"/>
                      </a:lnTo>
                      <a:cubicBezTo>
                        <a:pt x="39" y="28"/>
                        <a:pt x="48" y="17"/>
                        <a:pt x="58" y="11"/>
                      </a:cubicBezTo>
                      <a:cubicBezTo>
                        <a:pt x="68" y="4"/>
                        <a:pt x="81" y="0"/>
                        <a:pt x="95" y="0"/>
                      </a:cubicBezTo>
                      <a:cubicBezTo>
                        <a:pt x="119" y="0"/>
                        <a:pt x="139" y="12"/>
                        <a:pt x="153" y="35"/>
                      </a:cubicBezTo>
                      <a:cubicBezTo>
                        <a:pt x="168" y="57"/>
                        <a:pt x="176" y="87"/>
                        <a:pt x="176" y="125"/>
                      </a:cubicBezTo>
                      <a:cubicBezTo>
                        <a:pt x="176" y="162"/>
                        <a:pt x="168" y="192"/>
                        <a:pt x="153" y="215"/>
                      </a:cubicBezTo>
                      <a:cubicBezTo>
                        <a:pt x="139" y="238"/>
                        <a:pt x="119" y="249"/>
                        <a:pt x="95" y="249"/>
                      </a:cubicBezTo>
                      <a:cubicBezTo>
                        <a:pt x="81" y="249"/>
                        <a:pt x="68" y="246"/>
                        <a:pt x="58" y="239"/>
                      </a:cubicBezTo>
                      <a:cubicBezTo>
                        <a:pt x="48" y="232"/>
                        <a:pt x="39" y="222"/>
                        <a:pt x="32" y="208"/>
                      </a:cubicBezTo>
                      <a:close/>
                      <a:moveTo>
                        <a:pt x="142" y="125"/>
                      </a:moveTo>
                      <a:cubicBezTo>
                        <a:pt x="142" y="96"/>
                        <a:pt x="137" y="74"/>
                        <a:pt x="128" y="57"/>
                      </a:cubicBezTo>
                      <a:cubicBezTo>
                        <a:pt x="118" y="41"/>
                        <a:pt x="104" y="33"/>
                        <a:pt x="87" y="33"/>
                      </a:cubicBezTo>
                      <a:cubicBezTo>
                        <a:pt x="70" y="33"/>
                        <a:pt x="57" y="41"/>
                        <a:pt x="47" y="57"/>
                      </a:cubicBezTo>
                      <a:cubicBezTo>
                        <a:pt x="37" y="74"/>
                        <a:pt x="32" y="96"/>
                        <a:pt x="32" y="125"/>
                      </a:cubicBezTo>
                      <a:cubicBezTo>
                        <a:pt x="32" y="153"/>
                        <a:pt x="37" y="176"/>
                        <a:pt x="47" y="192"/>
                      </a:cubicBezTo>
                      <a:cubicBezTo>
                        <a:pt x="57" y="209"/>
                        <a:pt x="70" y="217"/>
                        <a:pt x="87" y="217"/>
                      </a:cubicBezTo>
                      <a:cubicBezTo>
                        <a:pt x="104" y="217"/>
                        <a:pt x="118" y="209"/>
                        <a:pt x="128" y="192"/>
                      </a:cubicBezTo>
                      <a:cubicBezTo>
                        <a:pt x="137" y="176"/>
                        <a:pt x="142" y="153"/>
                        <a:pt x="142" y="1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8" name="Freeform 72">
                  <a:extLst>
                    <a:ext uri="{FF2B5EF4-FFF2-40B4-BE49-F238E27FC236}">
                      <a16:creationId xmlns:a16="http://schemas.microsoft.com/office/drawing/2014/main" id="{A21E37A9-FE3B-49BC-AD4A-50E7E59836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1" y="441"/>
                  <a:ext cx="50" cy="75"/>
                </a:xfrm>
                <a:custGeom>
                  <a:avLst/>
                  <a:gdLst>
                    <a:gd name="T0" fmla="*/ 0 w 165"/>
                    <a:gd name="T1" fmla="*/ 150 h 249"/>
                    <a:gd name="T2" fmla="*/ 0 w 165"/>
                    <a:gd name="T3" fmla="*/ 6 h 249"/>
                    <a:gd name="T4" fmla="*/ 33 w 165"/>
                    <a:gd name="T5" fmla="*/ 6 h 249"/>
                    <a:gd name="T6" fmla="*/ 33 w 165"/>
                    <a:gd name="T7" fmla="*/ 148 h 249"/>
                    <a:gd name="T8" fmla="*/ 43 w 165"/>
                    <a:gd name="T9" fmla="*/ 199 h 249"/>
                    <a:gd name="T10" fmla="*/ 76 w 165"/>
                    <a:gd name="T11" fmla="*/ 215 h 249"/>
                    <a:gd name="T12" fmla="*/ 118 w 165"/>
                    <a:gd name="T13" fmla="*/ 195 h 249"/>
                    <a:gd name="T14" fmla="*/ 133 w 165"/>
                    <a:gd name="T15" fmla="*/ 140 h 249"/>
                    <a:gd name="T16" fmla="*/ 133 w 165"/>
                    <a:gd name="T17" fmla="*/ 6 h 249"/>
                    <a:gd name="T18" fmla="*/ 165 w 165"/>
                    <a:gd name="T19" fmla="*/ 6 h 249"/>
                    <a:gd name="T20" fmla="*/ 165 w 165"/>
                    <a:gd name="T21" fmla="*/ 243 h 249"/>
                    <a:gd name="T22" fmla="*/ 133 w 165"/>
                    <a:gd name="T23" fmla="*/ 243 h 249"/>
                    <a:gd name="T24" fmla="*/ 133 w 165"/>
                    <a:gd name="T25" fmla="*/ 207 h 249"/>
                    <a:gd name="T26" fmla="*/ 105 w 165"/>
                    <a:gd name="T27" fmla="*/ 239 h 249"/>
                    <a:gd name="T28" fmla="*/ 69 w 165"/>
                    <a:gd name="T29" fmla="*/ 249 h 249"/>
                    <a:gd name="T30" fmla="*/ 18 w 165"/>
                    <a:gd name="T31" fmla="*/ 224 h 249"/>
                    <a:gd name="T32" fmla="*/ 0 w 165"/>
                    <a:gd name="T33" fmla="*/ 150 h 249"/>
                    <a:gd name="T34" fmla="*/ 82 w 165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5" h="249">
                      <a:moveTo>
                        <a:pt x="0" y="150"/>
                      </a:moveTo>
                      <a:lnTo>
                        <a:pt x="0" y="6"/>
                      </a:lnTo>
                      <a:lnTo>
                        <a:pt x="33" y="6"/>
                      </a:lnTo>
                      <a:lnTo>
                        <a:pt x="33" y="148"/>
                      </a:lnTo>
                      <a:cubicBezTo>
                        <a:pt x="33" y="170"/>
                        <a:pt x="36" y="187"/>
                        <a:pt x="43" y="199"/>
                      </a:cubicBezTo>
                      <a:cubicBezTo>
                        <a:pt x="51" y="210"/>
                        <a:pt x="62" y="215"/>
                        <a:pt x="76" y="215"/>
                      </a:cubicBezTo>
                      <a:cubicBezTo>
                        <a:pt x="94" y="215"/>
                        <a:pt x="107" y="209"/>
                        <a:pt x="118" y="195"/>
                      </a:cubicBezTo>
                      <a:cubicBezTo>
                        <a:pt x="128" y="182"/>
                        <a:pt x="133" y="164"/>
                        <a:pt x="133" y="140"/>
                      </a:cubicBezTo>
                      <a:lnTo>
                        <a:pt x="133" y="6"/>
                      </a:lnTo>
                      <a:lnTo>
                        <a:pt x="165" y="6"/>
                      </a:lnTo>
                      <a:lnTo>
                        <a:pt x="165" y="243"/>
                      </a:lnTo>
                      <a:lnTo>
                        <a:pt x="133" y="243"/>
                      </a:lnTo>
                      <a:lnTo>
                        <a:pt x="133" y="207"/>
                      </a:lnTo>
                      <a:cubicBezTo>
                        <a:pt x="125" y="221"/>
                        <a:pt x="116" y="232"/>
                        <a:pt x="105" y="239"/>
                      </a:cubicBezTo>
                      <a:cubicBezTo>
                        <a:pt x="95" y="246"/>
                        <a:pt x="83" y="249"/>
                        <a:pt x="69" y="249"/>
                      </a:cubicBezTo>
                      <a:cubicBezTo>
                        <a:pt x="47" y="249"/>
                        <a:pt x="30" y="241"/>
                        <a:pt x="18" y="224"/>
                      </a:cubicBezTo>
                      <a:cubicBezTo>
                        <a:pt x="6" y="207"/>
                        <a:pt x="0" y="182"/>
                        <a:pt x="0" y="150"/>
                      </a:cubicBezTo>
                      <a:close/>
                      <a:moveTo>
                        <a:pt x="82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9" name="Freeform 73">
                  <a:extLst>
                    <a:ext uri="{FF2B5EF4-FFF2-40B4-BE49-F238E27FC236}">
                      <a16:creationId xmlns:a16="http://schemas.microsoft.com/office/drawing/2014/main" id="{1F653138-8D06-4323-902C-A6C0E985E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423"/>
                  <a:ext cx="37" cy="91"/>
                </a:xfrm>
                <a:custGeom>
                  <a:avLst/>
                  <a:gdLst>
                    <a:gd name="T0" fmla="*/ 56 w 123"/>
                    <a:gd name="T1" fmla="*/ 0 h 304"/>
                    <a:gd name="T2" fmla="*/ 56 w 123"/>
                    <a:gd name="T3" fmla="*/ 67 h 304"/>
                    <a:gd name="T4" fmla="*/ 123 w 123"/>
                    <a:gd name="T5" fmla="*/ 67 h 304"/>
                    <a:gd name="T6" fmla="*/ 123 w 123"/>
                    <a:gd name="T7" fmla="*/ 97 h 304"/>
                    <a:gd name="T8" fmla="*/ 56 w 123"/>
                    <a:gd name="T9" fmla="*/ 97 h 304"/>
                    <a:gd name="T10" fmla="*/ 56 w 123"/>
                    <a:gd name="T11" fmla="*/ 226 h 304"/>
                    <a:gd name="T12" fmla="*/ 63 w 123"/>
                    <a:gd name="T13" fmla="*/ 263 h 304"/>
                    <a:gd name="T14" fmla="*/ 90 w 123"/>
                    <a:gd name="T15" fmla="*/ 272 h 304"/>
                    <a:gd name="T16" fmla="*/ 123 w 123"/>
                    <a:gd name="T17" fmla="*/ 272 h 304"/>
                    <a:gd name="T18" fmla="*/ 123 w 123"/>
                    <a:gd name="T19" fmla="*/ 304 h 304"/>
                    <a:gd name="T20" fmla="*/ 90 w 123"/>
                    <a:gd name="T21" fmla="*/ 304 h 304"/>
                    <a:gd name="T22" fmla="*/ 38 w 123"/>
                    <a:gd name="T23" fmla="*/ 287 h 304"/>
                    <a:gd name="T24" fmla="*/ 24 w 123"/>
                    <a:gd name="T25" fmla="*/ 226 h 304"/>
                    <a:gd name="T26" fmla="*/ 24 w 123"/>
                    <a:gd name="T27" fmla="*/ 97 h 304"/>
                    <a:gd name="T28" fmla="*/ 0 w 123"/>
                    <a:gd name="T29" fmla="*/ 97 h 304"/>
                    <a:gd name="T30" fmla="*/ 0 w 123"/>
                    <a:gd name="T31" fmla="*/ 67 h 304"/>
                    <a:gd name="T32" fmla="*/ 24 w 123"/>
                    <a:gd name="T33" fmla="*/ 67 h 304"/>
                    <a:gd name="T34" fmla="*/ 24 w 123"/>
                    <a:gd name="T35" fmla="*/ 0 h 304"/>
                    <a:gd name="T36" fmla="*/ 56 w 123"/>
                    <a:gd name="T37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3" h="304">
                      <a:moveTo>
                        <a:pt x="56" y="0"/>
                      </a:moveTo>
                      <a:lnTo>
                        <a:pt x="56" y="67"/>
                      </a:lnTo>
                      <a:lnTo>
                        <a:pt x="123" y="67"/>
                      </a:lnTo>
                      <a:lnTo>
                        <a:pt x="123" y="97"/>
                      </a:lnTo>
                      <a:lnTo>
                        <a:pt x="56" y="97"/>
                      </a:lnTo>
                      <a:lnTo>
                        <a:pt x="56" y="226"/>
                      </a:lnTo>
                      <a:cubicBezTo>
                        <a:pt x="56" y="245"/>
                        <a:pt x="58" y="258"/>
                        <a:pt x="63" y="263"/>
                      </a:cubicBezTo>
                      <a:cubicBezTo>
                        <a:pt x="67" y="269"/>
                        <a:pt x="76" y="272"/>
                        <a:pt x="90" y="272"/>
                      </a:cubicBezTo>
                      <a:lnTo>
                        <a:pt x="123" y="272"/>
                      </a:lnTo>
                      <a:lnTo>
                        <a:pt x="123" y="304"/>
                      </a:lnTo>
                      <a:lnTo>
                        <a:pt x="90" y="304"/>
                      </a:lnTo>
                      <a:cubicBezTo>
                        <a:pt x="65" y="304"/>
                        <a:pt x="47" y="299"/>
                        <a:pt x="38" y="287"/>
                      </a:cubicBezTo>
                      <a:cubicBezTo>
                        <a:pt x="28" y="276"/>
                        <a:pt x="24" y="256"/>
                        <a:pt x="24" y="226"/>
                      </a:cubicBezTo>
                      <a:lnTo>
                        <a:pt x="24" y="97"/>
                      </a:lnTo>
                      <a:lnTo>
                        <a:pt x="0" y="97"/>
                      </a:lnTo>
                      <a:lnTo>
                        <a:pt x="0" y="67"/>
                      </a:lnTo>
                      <a:lnTo>
                        <a:pt x="24" y="67"/>
                      </a:lnTo>
                      <a:lnTo>
                        <a:pt x="24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0" name="Freeform 74">
                  <a:extLst>
                    <a:ext uri="{FF2B5EF4-FFF2-40B4-BE49-F238E27FC236}">
                      <a16:creationId xmlns:a16="http://schemas.microsoft.com/office/drawing/2014/main" id="{9C56B875-2742-40DD-A4C9-70F9C0C5A8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0" y="441"/>
                  <a:ext cx="50" cy="75"/>
                </a:xfrm>
                <a:custGeom>
                  <a:avLst/>
                  <a:gdLst>
                    <a:gd name="T0" fmla="*/ 102 w 167"/>
                    <a:gd name="T1" fmla="*/ 124 h 249"/>
                    <a:gd name="T2" fmla="*/ 48 w 167"/>
                    <a:gd name="T3" fmla="*/ 135 h 249"/>
                    <a:gd name="T4" fmla="*/ 33 w 167"/>
                    <a:gd name="T5" fmla="*/ 172 h 249"/>
                    <a:gd name="T6" fmla="*/ 44 w 167"/>
                    <a:gd name="T7" fmla="*/ 205 h 249"/>
                    <a:gd name="T8" fmla="*/ 75 w 167"/>
                    <a:gd name="T9" fmla="*/ 217 h 249"/>
                    <a:gd name="T10" fmla="*/ 118 w 167"/>
                    <a:gd name="T11" fmla="*/ 194 h 249"/>
                    <a:gd name="T12" fmla="*/ 134 w 167"/>
                    <a:gd name="T13" fmla="*/ 133 h 249"/>
                    <a:gd name="T14" fmla="*/ 134 w 167"/>
                    <a:gd name="T15" fmla="*/ 124 h 249"/>
                    <a:gd name="T16" fmla="*/ 102 w 167"/>
                    <a:gd name="T17" fmla="*/ 124 h 249"/>
                    <a:gd name="T18" fmla="*/ 167 w 167"/>
                    <a:gd name="T19" fmla="*/ 108 h 249"/>
                    <a:gd name="T20" fmla="*/ 167 w 167"/>
                    <a:gd name="T21" fmla="*/ 243 h 249"/>
                    <a:gd name="T22" fmla="*/ 134 w 167"/>
                    <a:gd name="T23" fmla="*/ 243 h 249"/>
                    <a:gd name="T24" fmla="*/ 134 w 167"/>
                    <a:gd name="T25" fmla="*/ 207 h 249"/>
                    <a:gd name="T26" fmla="*/ 107 w 167"/>
                    <a:gd name="T27" fmla="*/ 239 h 249"/>
                    <a:gd name="T28" fmla="*/ 66 w 167"/>
                    <a:gd name="T29" fmla="*/ 249 h 249"/>
                    <a:gd name="T30" fmla="*/ 18 w 167"/>
                    <a:gd name="T31" fmla="*/ 229 h 249"/>
                    <a:gd name="T32" fmla="*/ 0 w 167"/>
                    <a:gd name="T33" fmla="*/ 174 h 249"/>
                    <a:gd name="T34" fmla="*/ 22 w 167"/>
                    <a:gd name="T35" fmla="*/ 114 h 249"/>
                    <a:gd name="T36" fmla="*/ 89 w 167"/>
                    <a:gd name="T37" fmla="*/ 93 h 249"/>
                    <a:gd name="T38" fmla="*/ 134 w 167"/>
                    <a:gd name="T39" fmla="*/ 93 h 249"/>
                    <a:gd name="T40" fmla="*/ 134 w 167"/>
                    <a:gd name="T41" fmla="*/ 90 h 249"/>
                    <a:gd name="T42" fmla="*/ 119 w 167"/>
                    <a:gd name="T43" fmla="*/ 48 h 249"/>
                    <a:gd name="T44" fmla="*/ 78 w 167"/>
                    <a:gd name="T45" fmla="*/ 33 h 249"/>
                    <a:gd name="T46" fmla="*/ 45 w 167"/>
                    <a:gd name="T47" fmla="*/ 38 h 249"/>
                    <a:gd name="T48" fmla="*/ 15 w 167"/>
                    <a:gd name="T49" fmla="*/ 53 h 249"/>
                    <a:gd name="T50" fmla="*/ 15 w 167"/>
                    <a:gd name="T51" fmla="*/ 17 h 249"/>
                    <a:gd name="T52" fmla="*/ 49 w 167"/>
                    <a:gd name="T53" fmla="*/ 4 h 249"/>
                    <a:gd name="T54" fmla="*/ 82 w 167"/>
                    <a:gd name="T55" fmla="*/ 0 h 249"/>
                    <a:gd name="T56" fmla="*/ 146 w 167"/>
                    <a:gd name="T57" fmla="*/ 27 h 249"/>
                    <a:gd name="T58" fmla="*/ 167 w 167"/>
                    <a:gd name="T59" fmla="*/ 10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7" h="249">
                      <a:moveTo>
                        <a:pt x="102" y="124"/>
                      </a:moveTo>
                      <a:cubicBezTo>
                        <a:pt x="76" y="124"/>
                        <a:pt x="58" y="127"/>
                        <a:pt x="48" y="135"/>
                      </a:cubicBezTo>
                      <a:cubicBezTo>
                        <a:pt x="38" y="142"/>
                        <a:pt x="33" y="154"/>
                        <a:pt x="33" y="172"/>
                      </a:cubicBezTo>
                      <a:cubicBezTo>
                        <a:pt x="33" y="185"/>
                        <a:pt x="36" y="196"/>
                        <a:pt x="44" y="205"/>
                      </a:cubicBezTo>
                      <a:cubicBezTo>
                        <a:pt x="51" y="213"/>
                        <a:pt x="62" y="217"/>
                        <a:pt x="75" y="217"/>
                      </a:cubicBezTo>
                      <a:cubicBezTo>
                        <a:pt x="93" y="217"/>
                        <a:pt x="107" y="209"/>
                        <a:pt x="118" y="194"/>
                      </a:cubicBezTo>
                      <a:cubicBezTo>
                        <a:pt x="129" y="178"/>
                        <a:pt x="134" y="158"/>
                        <a:pt x="134" y="133"/>
                      </a:cubicBezTo>
                      <a:lnTo>
                        <a:pt x="134" y="124"/>
                      </a:lnTo>
                      <a:lnTo>
                        <a:pt x="102" y="124"/>
                      </a:lnTo>
                      <a:close/>
                      <a:moveTo>
                        <a:pt x="167" y="108"/>
                      </a:moveTo>
                      <a:lnTo>
                        <a:pt x="167" y="243"/>
                      </a:lnTo>
                      <a:lnTo>
                        <a:pt x="134" y="243"/>
                      </a:lnTo>
                      <a:lnTo>
                        <a:pt x="134" y="207"/>
                      </a:lnTo>
                      <a:cubicBezTo>
                        <a:pt x="127" y="222"/>
                        <a:pt x="118" y="232"/>
                        <a:pt x="107" y="239"/>
                      </a:cubicBezTo>
                      <a:cubicBezTo>
                        <a:pt x="96" y="246"/>
                        <a:pt x="82" y="249"/>
                        <a:pt x="66" y="249"/>
                      </a:cubicBezTo>
                      <a:cubicBezTo>
                        <a:pt x="46" y="249"/>
                        <a:pt x="30" y="242"/>
                        <a:pt x="18" y="229"/>
                      </a:cubicBezTo>
                      <a:cubicBezTo>
                        <a:pt x="6" y="215"/>
                        <a:pt x="0" y="197"/>
                        <a:pt x="0" y="174"/>
                      </a:cubicBezTo>
                      <a:cubicBezTo>
                        <a:pt x="0" y="147"/>
                        <a:pt x="8" y="127"/>
                        <a:pt x="22" y="114"/>
                      </a:cubicBezTo>
                      <a:cubicBezTo>
                        <a:pt x="37" y="100"/>
                        <a:pt x="59" y="93"/>
                        <a:pt x="89" y="93"/>
                      </a:cubicBezTo>
                      <a:lnTo>
                        <a:pt x="134" y="93"/>
                      </a:lnTo>
                      <a:lnTo>
                        <a:pt x="134" y="90"/>
                      </a:lnTo>
                      <a:cubicBezTo>
                        <a:pt x="134" y="72"/>
                        <a:pt x="129" y="58"/>
                        <a:pt x="119" y="48"/>
                      </a:cubicBezTo>
                      <a:cubicBezTo>
                        <a:pt x="110" y="38"/>
                        <a:pt x="96" y="33"/>
                        <a:pt x="78" y="33"/>
                      </a:cubicBezTo>
                      <a:cubicBezTo>
                        <a:pt x="67" y="33"/>
                        <a:pt x="56" y="35"/>
                        <a:pt x="45" y="38"/>
                      </a:cubicBezTo>
                      <a:cubicBezTo>
                        <a:pt x="35" y="41"/>
                        <a:pt x="25" y="46"/>
                        <a:pt x="15" y="53"/>
                      </a:cubicBezTo>
                      <a:lnTo>
                        <a:pt x="15" y="17"/>
                      </a:lnTo>
                      <a:cubicBezTo>
                        <a:pt x="27" y="11"/>
                        <a:pt x="38" y="7"/>
                        <a:pt x="49" y="4"/>
                      </a:cubicBezTo>
                      <a:cubicBezTo>
                        <a:pt x="60" y="2"/>
                        <a:pt x="71" y="0"/>
                        <a:pt x="82" y="0"/>
                      </a:cubicBezTo>
                      <a:cubicBezTo>
                        <a:pt x="110" y="0"/>
                        <a:pt x="131" y="9"/>
                        <a:pt x="146" y="27"/>
                      </a:cubicBezTo>
                      <a:cubicBezTo>
                        <a:pt x="160" y="45"/>
                        <a:pt x="167" y="72"/>
                        <a:pt x="167" y="1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1" name="Freeform 75">
                  <a:extLst>
                    <a:ext uri="{FF2B5EF4-FFF2-40B4-BE49-F238E27FC236}">
                      <a16:creationId xmlns:a16="http://schemas.microsoft.com/office/drawing/2014/main" id="{F6EC1F6D-CD96-4566-94B3-9559208AA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2" y="423"/>
                  <a:ext cx="37" cy="91"/>
                </a:xfrm>
                <a:custGeom>
                  <a:avLst/>
                  <a:gdLst>
                    <a:gd name="T0" fmla="*/ 56 w 123"/>
                    <a:gd name="T1" fmla="*/ 0 h 304"/>
                    <a:gd name="T2" fmla="*/ 56 w 123"/>
                    <a:gd name="T3" fmla="*/ 67 h 304"/>
                    <a:gd name="T4" fmla="*/ 123 w 123"/>
                    <a:gd name="T5" fmla="*/ 67 h 304"/>
                    <a:gd name="T6" fmla="*/ 123 w 123"/>
                    <a:gd name="T7" fmla="*/ 97 h 304"/>
                    <a:gd name="T8" fmla="*/ 56 w 123"/>
                    <a:gd name="T9" fmla="*/ 97 h 304"/>
                    <a:gd name="T10" fmla="*/ 56 w 123"/>
                    <a:gd name="T11" fmla="*/ 226 h 304"/>
                    <a:gd name="T12" fmla="*/ 63 w 123"/>
                    <a:gd name="T13" fmla="*/ 263 h 304"/>
                    <a:gd name="T14" fmla="*/ 90 w 123"/>
                    <a:gd name="T15" fmla="*/ 272 h 304"/>
                    <a:gd name="T16" fmla="*/ 123 w 123"/>
                    <a:gd name="T17" fmla="*/ 272 h 304"/>
                    <a:gd name="T18" fmla="*/ 123 w 123"/>
                    <a:gd name="T19" fmla="*/ 304 h 304"/>
                    <a:gd name="T20" fmla="*/ 90 w 123"/>
                    <a:gd name="T21" fmla="*/ 304 h 304"/>
                    <a:gd name="T22" fmla="*/ 38 w 123"/>
                    <a:gd name="T23" fmla="*/ 287 h 304"/>
                    <a:gd name="T24" fmla="*/ 24 w 123"/>
                    <a:gd name="T25" fmla="*/ 226 h 304"/>
                    <a:gd name="T26" fmla="*/ 24 w 123"/>
                    <a:gd name="T27" fmla="*/ 97 h 304"/>
                    <a:gd name="T28" fmla="*/ 0 w 123"/>
                    <a:gd name="T29" fmla="*/ 97 h 304"/>
                    <a:gd name="T30" fmla="*/ 0 w 123"/>
                    <a:gd name="T31" fmla="*/ 67 h 304"/>
                    <a:gd name="T32" fmla="*/ 24 w 123"/>
                    <a:gd name="T33" fmla="*/ 67 h 304"/>
                    <a:gd name="T34" fmla="*/ 24 w 123"/>
                    <a:gd name="T35" fmla="*/ 0 h 304"/>
                    <a:gd name="T36" fmla="*/ 56 w 123"/>
                    <a:gd name="T37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3" h="304">
                      <a:moveTo>
                        <a:pt x="56" y="0"/>
                      </a:moveTo>
                      <a:lnTo>
                        <a:pt x="56" y="67"/>
                      </a:lnTo>
                      <a:lnTo>
                        <a:pt x="123" y="67"/>
                      </a:lnTo>
                      <a:lnTo>
                        <a:pt x="123" y="97"/>
                      </a:lnTo>
                      <a:lnTo>
                        <a:pt x="56" y="97"/>
                      </a:lnTo>
                      <a:lnTo>
                        <a:pt x="56" y="226"/>
                      </a:lnTo>
                      <a:cubicBezTo>
                        <a:pt x="56" y="245"/>
                        <a:pt x="59" y="258"/>
                        <a:pt x="63" y="263"/>
                      </a:cubicBezTo>
                      <a:cubicBezTo>
                        <a:pt x="67" y="269"/>
                        <a:pt x="76" y="272"/>
                        <a:pt x="90" y="272"/>
                      </a:cubicBezTo>
                      <a:lnTo>
                        <a:pt x="123" y="272"/>
                      </a:lnTo>
                      <a:lnTo>
                        <a:pt x="123" y="304"/>
                      </a:lnTo>
                      <a:lnTo>
                        <a:pt x="90" y="304"/>
                      </a:lnTo>
                      <a:cubicBezTo>
                        <a:pt x="65" y="304"/>
                        <a:pt x="48" y="299"/>
                        <a:pt x="38" y="287"/>
                      </a:cubicBezTo>
                      <a:cubicBezTo>
                        <a:pt x="29" y="276"/>
                        <a:pt x="24" y="256"/>
                        <a:pt x="24" y="226"/>
                      </a:cubicBezTo>
                      <a:lnTo>
                        <a:pt x="24" y="97"/>
                      </a:lnTo>
                      <a:lnTo>
                        <a:pt x="0" y="97"/>
                      </a:lnTo>
                      <a:lnTo>
                        <a:pt x="0" y="67"/>
                      </a:lnTo>
                      <a:lnTo>
                        <a:pt x="24" y="67"/>
                      </a:lnTo>
                      <a:lnTo>
                        <a:pt x="24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2" name="Freeform 76">
                  <a:extLst>
                    <a:ext uri="{FF2B5EF4-FFF2-40B4-BE49-F238E27FC236}">
                      <a16:creationId xmlns:a16="http://schemas.microsoft.com/office/drawing/2014/main" id="{EB9022FE-5672-460E-8114-CDA3A36A80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92" y="416"/>
                  <a:ext cx="10" cy="98"/>
                </a:xfrm>
                <a:custGeom>
                  <a:avLst/>
                  <a:gdLst>
                    <a:gd name="T0" fmla="*/ 0 w 32"/>
                    <a:gd name="T1" fmla="*/ 92 h 329"/>
                    <a:gd name="T2" fmla="*/ 32 w 32"/>
                    <a:gd name="T3" fmla="*/ 92 h 329"/>
                    <a:gd name="T4" fmla="*/ 32 w 32"/>
                    <a:gd name="T5" fmla="*/ 329 h 329"/>
                    <a:gd name="T6" fmla="*/ 0 w 32"/>
                    <a:gd name="T7" fmla="*/ 329 h 329"/>
                    <a:gd name="T8" fmla="*/ 0 w 32"/>
                    <a:gd name="T9" fmla="*/ 92 h 329"/>
                    <a:gd name="T10" fmla="*/ 0 w 32"/>
                    <a:gd name="T11" fmla="*/ 0 h 329"/>
                    <a:gd name="T12" fmla="*/ 32 w 32"/>
                    <a:gd name="T13" fmla="*/ 0 h 329"/>
                    <a:gd name="T14" fmla="*/ 32 w 32"/>
                    <a:gd name="T15" fmla="*/ 49 h 329"/>
                    <a:gd name="T16" fmla="*/ 0 w 32"/>
                    <a:gd name="T17" fmla="*/ 49 h 329"/>
                    <a:gd name="T18" fmla="*/ 0 w 32"/>
                    <a:gd name="T1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9">
                      <a:moveTo>
                        <a:pt x="0" y="92"/>
                      </a:moveTo>
                      <a:lnTo>
                        <a:pt x="32" y="92"/>
                      </a:lnTo>
                      <a:lnTo>
                        <a:pt x="32" y="329"/>
                      </a:lnTo>
                      <a:lnTo>
                        <a:pt x="0" y="329"/>
                      </a:lnTo>
                      <a:lnTo>
                        <a:pt x="0" y="92"/>
                      </a:lnTo>
                      <a:close/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3" name="Freeform 77">
                  <a:extLst>
                    <a:ext uri="{FF2B5EF4-FFF2-40B4-BE49-F238E27FC236}">
                      <a16:creationId xmlns:a16="http://schemas.microsoft.com/office/drawing/2014/main" id="{AB6C1314-286C-4CDD-916E-BA8E79FAE8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8" y="441"/>
                  <a:ext cx="54" cy="75"/>
                </a:xfrm>
                <a:custGeom>
                  <a:avLst/>
                  <a:gdLst>
                    <a:gd name="T0" fmla="*/ 90 w 180"/>
                    <a:gd name="T1" fmla="*/ 33 h 249"/>
                    <a:gd name="T2" fmla="*/ 49 w 180"/>
                    <a:gd name="T3" fmla="*/ 58 h 249"/>
                    <a:gd name="T4" fmla="*/ 34 w 180"/>
                    <a:gd name="T5" fmla="*/ 125 h 249"/>
                    <a:gd name="T6" fmla="*/ 49 w 180"/>
                    <a:gd name="T7" fmla="*/ 192 h 249"/>
                    <a:gd name="T8" fmla="*/ 90 w 180"/>
                    <a:gd name="T9" fmla="*/ 216 h 249"/>
                    <a:gd name="T10" fmla="*/ 131 w 180"/>
                    <a:gd name="T11" fmla="*/ 192 h 249"/>
                    <a:gd name="T12" fmla="*/ 146 w 180"/>
                    <a:gd name="T13" fmla="*/ 125 h 249"/>
                    <a:gd name="T14" fmla="*/ 131 w 180"/>
                    <a:gd name="T15" fmla="*/ 58 h 249"/>
                    <a:gd name="T16" fmla="*/ 90 w 180"/>
                    <a:gd name="T17" fmla="*/ 33 h 249"/>
                    <a:gd name="T18" fmla="*/ 90 w 180"/>
                    <a:gd name="T19" fmla="*/ 0 h 249"/>
                    <a:gd name="T20" fmla="*/ 156 w 180"/>
                    <a:gd name="T21" fmla="*/ 33 h 249"/>
                    <a:gd name="T22" fmla="*/ 180 w 180"/>
                    <a:gd name="T23" fmla="*/ 125 h 249"/>
                    <a:gd name="T24" fmla="*/ 156 w 180"/>
                    <a:gd name="T25" fmla="*/ 216 h 249"/>
                    <a:gd name="T26" fmla="*/ 90 w 180"/>
                    <a:gd name="T27" fmla="*/ 249 h 249"/>
                    <a:gd name="T28" fmla="*/ 24 w 180"/>
                    <a:gd name="T29" fmla="*/ 216 h 249"/>
                    <a:gd name="T30" fmla="*/ 0 w 180"/>
                    <a:gd name="T31" fmla="*/ 125 h 249"/>
                    <a:gd name="T32" fmla="*/ 24 w 180"/>
                    <a:gd name="T33" fmla="*/ 33 h 249"/>
                    <a:gd name="T34" fmla="*/ 90 w 180"/>
                    <a:gd name="T35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0" h="249">
                      <a:moveTo>
                        <a:pt x="90" y="33"/>
                      </a:moveTo>
                      <a:cubicBezTo>
                        <a:pt x="73" y="33"/>
                        <a:pt x="59" y="41"/>
                        <a:pt x="49" y="58"/>
                      </a:cubicBezTo>
                      <a:cubicBezTo>
                        <a:pt x="39" y="74"/>
                        <a:pt x="34" y="96"/>
                        <a:pt x="34" y="125"/>
                      </a:cubicBezTo>
                      <a:cubicBezTo>
                        <a:pt x="34" y="153"/>
                        <a:pt x="39" y="175"/>
                        <a:pt x="49" y="192"/>
                      </a:cubicBezTo>
                      <a:cubicBezTo>
                        <a:pt x="59" y="208"/>
                        <a:pt x="73" y="216"/>
                        <a:pt x="90" y="216"/>
                      </a:cubicBezTo>
                      <a:cubicBezTo>
                        <a:pt x="107" y="216"/>
                        <a:pt x="121" y="208"/>
                        <a:pt x="131" y="192"/>
                      </a:cubicBezTo>
                      <a:cubicBezTo>
                        <a:pt x="141" y="175"/>
                        <a:pt x="146" y="153"/>
                        <a:pt x="146" y="125"/>
                      </a:cubicBezTo>
                      <a:cubicBezTo>
                        <a:pt x="146" y="97"/>
                        <a:pt x="141" y="74"/>
                        <a:pt x="131" y="58"/>
                      </a:cubicBezTo>
                      <a:cubicBezTo>
                        <a:pt x="121" y="42"/>
                        <a:pt x="107" y="33"/>
                        <a:pt x="90" y="33"/>
                      </a:cubicBezTo>
                      <a:close/>
                      <a:moveTo>
                        <a:pt x="90" y="0"/>
                      </a:moveTo>
                      <a:cubicBezTo>
                        <a:pt x="118" y="0"/>
                        <a:pt x="140" y="11"/>
                        <a:pt x="156" y="33"/>
                      </a:cubicBezTo>
                      <a:cubicBezTo>
                        <a:pt x="172" y="55"/>
                        <a:pt x="180" y="86"/>
                        <a:pt x="180" y="125"/>
                      </a:cubicBezTo>
                      <a:cubicBezTo>
                        <a:pt x="180" y="164"/>
                        <a:pt x="172" y="194"/>
                        <a:pt x="156" y="216"/>
                      </a:cubicBezTo>
                      <a:cubicBezTo>
                        <a:pt x="140" y="238"/>
                        <a:pt x="118" y="249"/>
                        <a:pt x="90" y="249"/>
                      </a:cubicBezTo>
                      <a:cubicBezTo>
                        <a:pt x="62" y="249"/>
                        <a:pt x="40" y="238"/>
                        <a:pt x="24" y="216"/>
                      </a:cubicBezTo>
                      <a:cubicBezTo>
                        <a:pt x="8" y="194"/>
                        <a:pt x="0" y="164"/>
                        <a:pt x="0" y="125"/>
                      </a:cubicBezTo>
                      <a:cubicBezTo>
                        <a:pt x="0" y="86"/>
                        <a:pt x="8" y="55"/>
                        <a:pt x="24" y="33"/>
                      </a:cubicBezTo>
                      <a:cubicBezTo>
                        <a:pt x="40" y="11"/>
                        <a:pt x="62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4" name="Freeform 78">
                  <a:extLst>
                    <a:ext uri="{FF2B5EF4-FFF2-40B4-BE49-F238E27FC236}">
                      <a16:creationId xmlns:a16="http://schemas.microsoft.com/office/drawing/2014/main" id="{2D63EA2B-0F6F-4F85-B516-C6B2A02DB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" y="441"/>
                  <a:ext cx="49" cy="73"/>
                </a:xfrm>
                <a:custGeom>
                  <a:avLst/>
                  <a:gdLst>
                    <a:gd name="T0" fmla="*/ 165 w 165"/>
                    <a:gd name="T1" fmla="*/ 100 h 243"/>
                    <a:gd name="T2" fmla="*/ 165 w 165"/>
                    <a:gd name="T3" fmla="*/ 243 h 243"/>
                    <a:gd name="T4" fmla="*/ 132 w 165"/>
                    <a:gd name="T5" fmla="*/ 243 h 243"/>
                    <a:gd name="T6" fmla="*/ 132 w 165"/>
                    <a:gd name="T7" fmla="*/ 101 h 243"/>
                    <a:gd name="T8" fmla="*/ 121 w 165"/>
                    <a:gd name="T9" fmla="*/ 51 h 243"/>
                    <a:gd name="T10" fmla="*/ 89 w 165"/>
                    <a:gd name="T11" fmla="*/ 34 h 243"/>
                    <a:gd name="T12" fmla="*/ 47 w 165"/>
                    <a:gd name="T13" fmla="*/ 54 h 243"/>
                    <a:gd name="T14" fmla="*/ 32 w 165"/>
                    <a:gd name="T15" fmla="*/ 109 h 243"/>
                    <a:gd name="T16" fmla="*/ 32 w 165"/>
                    <a:gd name="T17" fmla="*/ 243 h 243"/>
                    <a:gd name="T18" fmla="*/ 0 w 165"/>
                    <a:gd name="T19" fmla="*/ 243 h 243"/>
                    <a:gd name="T20" fmla="*/ 0 w 165"/>
                    <a:gd name="T21" fmla="*/ 6 h 243"/>
                    <a:gd name="T22" fmla="*/ 32 w 165"/>
                    <a:gd name="T23" fmla="*/ 6 h 243"/>
                    <a:gd name="T24" fmla="*/ 32 w 165"/>
                    <a:gd name="T25" fmla="*/ 43 h 243"/>
                    <a:gd name="T26" fmla="*/ 59 w 165"/>
                    <a:gd name="T27" fmla="*/ 11 h 243"/>
                    <a:gd name="T28" fmla="*/ 96 w 165"/>
                    <a:gd name="T29" fmla="*/ 0 h 243"/>
                    <a:gd name="T30" fmla="*/ 147 w 165"/>
                    <a:gd name="T31" fmla="*/ 26 h 243"/>
                    <a:gd name="T32" fmla="*/ 165 w 165"/>
                    <a:gd name="T33" fmla="*/ 10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5" h="243">
                      <a:moveTo>
                        <a:pt x="165" y="100"/>
                      </a:moveTo>
                      <a:lnTo>
                        <a:pt x="165" y="243"/>
                      </a:lnTo>
                      <a:lnTo>
                        <a:pt x="132" y="243"/>
                      </a:lnTo>
                      <a:lnTo>
                        <a:pt x="132" y="101"/>
                      </a:lnTo>
                      <a:cubicBezTo>
                        <a:pt x="132" y="79"/>
                        <a:pt x="129" y="62"/>
                        <a:pt x="121" y="51"/>
                      </a:cubicBezTo>
                      <a:cubicBezTo>
                        <a:pt x="114" y="40"/>
                        <a:pt x="103" y="34"/>
                        <a:pt x="89" y="34"/>
                      </a:cubicBezTo>
                      <a:cubicBezTo>
                        <a:pt x="71" y="34"/>
                        <a:pt x="57" y="41"/>
                        <a:pt x="47" y="54"/>
                      </a:cubicBezTo>
                      <a:cubicBezTo>
                        <a:pt x="37" y="68"/>
                        <a:pt x="32" y="86"/>
                        <a:pt x="32" y="109"/>
                      </a:cubicBezTo>
                      <a:lnTo>
                        <a:pt x="32" y="243"/>
                      </a:lnTo>
                      <a:lnTo>
                        <a:pt x="0" y="243"/>
                      </a:lnTo>
                      <a:lnTo>
                        <a:pt x="0" y="6"/>
                      </a:lnTo>
                      <a:lnTo>
                        <a:pt x="32" y="6"/>
                      </a:lnTo>
                      <a:lnTo>
                        <a:pt x="32" y="43"/>
                      </a:lnTo>
                      <a:cubicBezTo>
                        <a:pt x="40" y="29"/>
                        <a:pt x="49" y="18"/>
                        <a:pt x="59" y="11"/>
                      </a:cubicBezTo>
                      <a:cubicBezTo>
                        <a:pt x="70" y="4"/>
                        <a:pt x="82" y="0"/>
                        <a:pt x="96" y="0"/>
                      </a:cubicBezTo>
                      <a:cubicBezTo>
                        <a:pt x="118" y="0"/>
                        <a:pt x="136" y="9"/>
                        <a:pt x="147" y="26"/>
                      </a:cubicBezTo>
                      <a:cubicBezTo>
                        <a:pt x="159" y="42"/>
                        <a:pt x="165" y="67"/>
                        <a:pt x="165" y="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5" name="Oval 79">
                  <a:extLst>
                    <a:ext uri="{FF2B5EF4-FFF2-40B4-BE49-F238E27FC236}">
                      <a16:creationId xmlns:a16="http://schemas.microsoft.com/office/drawing/2014/main" id="{DCB3A776-C5A3-4BCE-A26D-884D96F10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9" y="1652"/>
                  <a:ext cx="73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6" name="Oval 80">
                  <a:extLst>
                    <a:ext uri="{FF2B5EF4-FFF2-40B4-BE49-F238E27FC236}">
                      <a16:creationId xmlns:a16="http://schemas.microsoft.com/office/drawing/2014/main" id="{73C3C8AC-9FA0-4ACA-A25D-43E7F0529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1652"/>
                  <a:ext cx="72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7" name="Oval 81">
                  <a:extLst>
                    <a:ext uri="{FF2B5EF4-FFF2-40B4-BE49-F238E27FC236}">
                      <a16:creationId xmlns:a16="http://schemas.microsoft.com/office/drawing/2014/main" id="{DC7F6F67-700B-4A47-9B72-FF0A037E1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6" y="1652"/>
                  <a:ext cx="72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8" name="Rectangle 82">
                  <a:extLst>
                    <a:ext uri="{FF2B5EF4-FFF2-40B4-BE49-F238E27FC236}">
                      <a16:creationId xmlns:a16="http://schemas.microsoft.com/office/drawing/2014/main" id="{603E6FDC-C483-464D-996B-19AB97915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5" y="2872"/>
                  <a:ext cx="1402" cy="783"/>
                </a:xfrm>
                <a:prstGeom prst="rect">
                  <a:avLst/>
                </a:prstGeom>
                <a:noFill/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9" name="Rectangle 83">
                  <a:extLst>
                    <a:ext uri="{FF2B5EF4-FFF2-40B4-BE49-F238E27FC236}">
                      <a16:creationId xmlns:a16="http://schemas.microsoft.com/office/drawing/2014/main" id="{B60C7564-7FA6-46AD-9337-8576EB41A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7" y="2925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0" name="Rectangle 84">
                  <a:extLst>
                    <a:ext uri="{FF2B5EF4-FFF2-40B4-BE49-F238E27FC236}">
                      <a16:creationId xmlns:a16="http://schemas.microsoft.com/office/drawing/2014/main" id="{4537AABF-B89C-4C99-9EED-7824714DF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0" y="2925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1" name="Rectangle 85">
                  <a:extLst>
                    <a:ext uri="{FF2B5EF4-FFF2-40B4-BE49-F238E27FC236}">
                      <a16:creationId xmlns:a16="http://schemas.microsoft.com/office/drawing/2014/main" id="{1A89F728-04CB-444D-9CD5-AC9E2CA66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7" y="2925"/>
                  <a:ext cx="210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2" name="Rectangle 86">
                  <a:extLst>
                    <a:ext uri="{FF2B5EF4-FFF2-40B4-BE49-F238E27FC236}">
                      <a16:creationId xmlns:a16="http://schemas.microsoft.com/office/drawing/2014/main" id="{C554E112-E233-4089-B636-388329DC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5" y="2925"/>
                  <a:ext cx="211" cy="189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3" name="Rectangle 87">
                  <a:extLst>
                    <a:ext uri="{FF2B5EF4-FFF2-40B4-BE49-F238E27FC236}">
                      <a16:creationId xmlns:a16="http://schemas.microsoft.com/office/drawing/2014/main" id="{1CF92902-CEBF-437F-9F55-3BD915ED2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4" y="3417"/>
                  <a:ext cx="210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4" name="Rectangle 88">
                  <a:extLst>
                    <a:ext uri="{FF2B5EF4-FFF2-40B4-BE49-F238E27FC236}">
                      <a16:creationId xmlns:a16="http://schemas.microsoft.com/office/drawing/2014/main" id="{D28E170D-50D4-4CA2-BFF1-A2C4EF974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2" y="3417"/>
                  <a:ext cx="211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5" name="Rectangle 89">
                  <a:extLst>
                    <a:ext uri="{FF2B5EF4-FFF2-40B4-BE49-F238E27FC236}">
                      <a16:creationId xmlns:a16="http://schemas.microsoft.com/office/drawing/2014/main" id="{1FE72A14-68D5-4840-94D9-2F3D0E52C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4" y="3417"/>
                  <a:ext cx="211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6" name="Rectangle 90">
                  <a:extLst>
                    <a:ext uri="{FF2B5EF4-FFF2-40B4-BE49-F238E27FC236}">
                      <a16:creationId xmlns:a16="http://schemas.microsoft.com/office/drawing/2014/main" id="{15770203-5B86-4549-BCA0-5B89792CA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3417"/>
                  <a:ext cx="211" cy="188"/>
                </a:xfrm>
                <a:prstGeom prst="rect">
                  <a:avLst/>
                </a:prstGeom>
                <a:solidFill>
                  <a:srgbClr val="E9C6A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7" name="Freeform 91">
                  <a:extLst>
                    <a:ext uri="{FF2B5EF4-FFF2-40B4-BE49-F238E27FC236}">
                      <a16:creationId xmlns:a16="http://schemas.microsoft.com/office/drawing/2014/main" id="{D2DA0DA4-AAAF-4D47-80E4-58A6E0BE7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0" y="3202"/>
                  <a:ext cx="78" cy="110"/>
                </a:xfrm>
                <a:custGeom>
                  <a:avLst/>
                  <a:gdLst>
                    <a:gd name="T0" fmla="*/ 108 w 261"/>
                    <a:gd name="T1" fmla="*/ 367 h 367"/>
                    <a:gd name="T2" fmla="*/ 0 w 261"/>
                    <a:gd name="T3" fmla="*/ 0 h 367"/>
                    <a:gd name="T4" fmla="*/ 40 w 261"/>
                    <a:gd name="T5" fmla="*/ 0 h 367"/>
                    <a:gd name="T6" fmla="*/ 130 w 261"/>
                    <a:gd name="T7" fmla="*/ 309 h 367"/>
                    <a:gd name="T8" fmla="*/ 221 w 261"/>
                    <a:gd name="T9" fmla="*/ 0 h 367"/>
                    <a:gd name="T10" fmla="*/ 261 w 261"/>
                    <a:gd name="T11" fmla="*/ 0 h 367"/>
                    <a:gd name="T12" fmla="*/ 152 w 261"/>
                    <a:gd name="T13" fmla="*/ 367 h 367"/>
                    <a:gd name="T14" fmla="*/ 108 w 261"/>
                    <a:gd name="T15" fmla="*/ 367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1" h="367">
                      <a:moveTo>
                        <a:pt x="108" y="367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130" y="309"/>
                      </a:lnTo>
                      <a:lnTo>
                        <a:pt x="221" y="0"/>
                      </a:lnTo>
                      <a:lnTo>
                        <a:pt x="261" y="0"/>
                      </a:lnTo>
                      <a:lnTo>
                        <a:pt x="152" y="367"/>
                      </a:lnTo>
                      <a:lnTo>
                        <a:pt x="108" y="3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8" name="Freeform 92">
                  <a:extLst>
                    <a:ext uri="{FF2B5EF4-FFF2-40B4-BE49-F238E27FC236}">
                      <a16:creationId xmlns:a16="http://schemas.microsoft.com/office/drawing/2014/main" id="{B482BB81-A16A-4653-844A-A2EB9A103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200"/>
                  <a:ext cx="69" cy="114"/>
                </a:xfrm>
                <a:custGeom>
                  <a:avLst/>
                  <a:gdLst>
                    <a:gd name="T0" fmla="*/ 230 w 230"/>
                    <a:gd name="T1" fmla="*/ 35 h 381"/>
                    <a:gd name="T2" fmla="*/ 230 w 230"/>
                    <a:gd name="T3" fmla="*/ 88 h 381"/>
                    <a:gd name="T4" fmla="*/ 188 w 230"/>
                    <a:gd name="T5" fmla="*/ 53 h 381"/>
                    <a:gd name="T6" fmla="*/ 141 w 230"/>
                    <a:gd name="T7" fmla="*/ 41 h 381"/>
                    <a:gd name="T8" fmla="*/ 66 w 230"/>
                    <a:gd name="T9" fmla="*/ 80 h 381"/>
                    <a:gd name="T10" fmla="*/ 40 w 230"/>
                    <a:gd name="T11" fmla="*/ 191 h 381"/>
                    <a:gd name="T12" fmla="*/ 66 w 230"/>
                    <a:gd name="T13" fmla="*/ 302 h 381"/>
                    <a:gd name="T14" fmla="*/ 141 w 230"/>
                    <a:gd name="T15" fmla="*/ 340 h 381"/>
                    <a:gd name="T16" fmla="*/ 188 w 230"/>
                    <a:gd name="T17" fmla="*/ 328 h 381"/>
                    <a:gd name="T18" fmla="*/ 230 w 230"/>
                    <a:gd name="T19" fmla="*/ 294 h 381"/>
                    <a:gd name="T20" fmla="*/ 230 w 230"/>
                    <a:gd name="T21" fmla="*/ 345 h 381"/>
                    <a:gd name="T22" fmla="*/ 187 w 230"/>
                    <a:gd name="T23" fmla="*/ 372 h 381"/>
                    <a:gd name="T24" fmla="*/ 139 w 230"/>
                    <a:gd name="T25" fmla="*/ 381 h 381"/>
                    <a:gd name="T26" fmla="*/ 37 w 230"/>
                    <a:gd name="T27" fmla="*/ 330 h 381"/>
                    <a:gd name="T28" fmla="*/ 0 w 230"/>
                    <a:gd name="T29" fmla="*/ 191 h 381"/>
                    <a:gd name="T30" fmla="*/ 37 w 230"/>
                    <a:gd name="T31" fmla="*/ 51 h 381"/>
                    <a:gd name="T32" fmla="*/ 139 w 230"/>
                    <a:gd name="T33" fmla="*/ 0 h 381"/>
                    <a:gd name="T34" fmla="*/ 187 w 230"/>
                    <a:gd name="T35" fmla="*/ 9 h 381"/>
                    <a:gd name="T36" fmla="*/ 230 w 230"/>
                    <a:gd name="T37" fmla="*/ 3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0" h="381">
                      <a:moveTo>
                        <a:pt x="230" y="35"/>
                      </a:moveTo>
                      <a:lnTo>
                        <a:pt x="230" y="88"/>
                      </a:lnTo>
                      <a:cubicBezTo>
                        <a:pt x="217" y="72"/>
                        <a:pt x="203" y="60"/>
                        <a:pt x="188" y="53"/>
                      </a:cubicBezTo>
                      <a:cubicBezTo>
                        <a:pt x="173" y="45"/>
                        <a:pt x="158" y="41"/>
                        <a:pt x="141" y="41"/>
                      </a:cubicBezTo>
                      <a:cubicBezTo>
                        <a:pt x="109" y="41"/>
                        <a:pt x="84" y="54"/>
                        <a:pt x="66" y="80"/>
                      </a:cubicBezTo>
                      <a:cubicBezTo>
                        <a:pt x="49" y="105"/>
                        <a:pt x="40" y="142"/>
                        <a:pt x="40" y="191"/>
                      </a:cubicBezTo>
                      <a:cubicBezTo>
                        <a:pt x="40" y="239"/>
                        <a:pt x="49" y="276"/>
                        <a:pt x="66" y="302"/>
                      </a:cubicBezTo>
                      <a:cubicBezTo>
                        <a:pt x="84" y="327"/>
                        <a:pt x="109" y="340"/>
                        <a:pt x="141" y="340"/>
                      </a:cubicBezTo>
                      <a:cubicBezTo>
                        <a:pt x="158" y="340"/>
                        <a:pt x="173" y="336"/>
                        <a:pt x="188" y="328"/>
                      </a:cubicBezTo>
                      <a:cubicBezTo>
                        <a:pt x="203" y="321"/>
                        <a:pt x="217" y="309"/>
                        <a:pt x="230" y="294"/>
                      </a:cubicBezTo>
                      <a:lnTo>
                        <a:pt x="230" y="345"/>
                      </a:lnTo>
                      <a:cubicBezTo>
                        <a:pt x="216" y="357"/>
                        <a:pt x="202" y="366"/>
                        <a:pt x="187" y="372"/>
                      </a:cubicBezTo>
                      <a:cubicBezTo>
                        <a:pt x="172" y="378"/>
                        <a:pt x="156" y="381"/>
                        <a:pt x="139" y="381"/>
                      </a:cubicBezTo>
                      <a:cubicBezTo>
                        <a:pt x="96" y="381"/>
                        <a:pt x="62" y="364"/>
                        <a:pt x="37" y="330"/>
                      </a:cubicBezTo>
                      <a:cubicBezTo>
                        <a:pt x="12" y="296"/>
                        <a:pt x="0" y="249"/>
                        <a:pt x="0" y="191"/>
                      </a:cubicBezTo>
                      <a:cubicBezTo>
                        <a:pt x="0" y="132"/>
                        <a:pt x="12" y="85"/>
                        <a:pt x="37" y="51"/>
                      </a:cubicBezTo>
                      <a:cubicBezTo>
                        <a:pt x="62" y="17"/>
                        <a:pt x="96" y="0"/>
                        <a:pt x="139" y="0"/>
                      </a:cubicBezTo>
                      <a:cubicBezTo>
                        <a:pt x="156" y="0"/>
                        <a:pt x="172" y="3"/>
                        <a:pt x="187" y="9"/>
                      </a:cubicBezTo>
                      <a:cubicBezTo>
                        <a:pt x="202" y="15"/>
                        <a:pt x="216" y="24"/>
                        <a:pt x="230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9" name="Freeform 93">
                  <a:extLst>
                    <a:ext uri="{FF2B5EF4-FFF2-40B4-BE49-F238E27FC236}">
                      <a16:creationId xmlns:a16="http://schemas.microsoft.com/office/drawing/2014/main" id="{1D67560C-B7EB-45CE-AD03-C9E4D82CC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" y="2920"/>
                  <a:ext cx="87" cy="689"/>
                </a:xfrm>
                <a:custGeom>
                  <a:avLst/>
                  <a:gdLst>
                    <a:gd name="T0" fmla="*/ 233 w 291"/>
                    <a:gd name="T1" fmla="*/ 0 h 2303"/>
                    <a:gd name="T2" fmla="*/ 108 w 291"/>
                    <a:gd name="T3" fmla="*/ 169 h 2303"/>
                    <a:gd name="T4" fmla="*/ 108 w 291"/>
                    <a:gd name="T5" fmla="*/ 1009 h 2303"/>
                    <a:gd name="T6" fmla="*/ 0 w 291"/>
                    <a:gd name="T7" fmla="*/ 1147 h 2303"/>
                    <a:gd name="T8" fmla="*/ 115 w 291"/>
                    <a:gd name="T9" fmla="*/ 1269 h 2303"/>
                    <a:gd name="T10" fmla="*/ 115 w 291"/>
                    <a:gd name="T11" fmla="*/ 2172 h 2303"/>
                    <a:gd name="T12" fmla="*/ 291 w 291"/>
                    <a:gd name="T13" fmla="*/ 2303 h 2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303">
                      <a:moveTo>
                        <a:pt x="233" y="0"/>
                      </a:moveTo>
                      <a:lnTo>
                        <a:pt x="108" y="169"/>
                      </a:lnTo>
                      <a:lnTo>
                        <a:pt x="108" y="1009"/>
                      </a:lnTo>
                      <a:lnTo>
                        <a:pt x="0" y="1147"/>
                      </a:lnTo>
                      <a:lnTo>
                        <a:pt x="115" y="1269"/>
                      </a:lnTo>
                      <a:lnTo>
                        <a:pt x="115" y="2172"/>
                      </a:lnTo>
                      <a:lnTo>
                        <a:pt x="291" y="2303"/>
                      </a:ln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0" name="Line 94">
                  <a:extLst>
                    <a:ext uri="{FF2B5EF4-FFF2-40B4-BE49-F238E27FC236}">
                      <a16:creationId xmlns:a16="http://schemas.microsoft.com/office/drawing/2014/main" id="{68A40101-C858-4FFD-AED7-95B3B0CFE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3278"/>
                  <a:ext cx="628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1" name="Freeform 95">
                  <a:extLst>
                    <a:ext uri="{FF2B5EF4-FFF2-40B4-BE49-F238E27FC236}">
                      <a16:creationId xmlns:a16="http://schemas.microsoft.com/office/drawing/2014/main" id="{4112D585-4D7C-4FD2-9369-60D5F74C4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" y="3250"/>
                  <a:ext cx="95" cy="55"/>
                </a:xfrm>
                <a:custGeom>
                  <a:avLst/>
                  <a:gdLst>
                    <a:gd name="T0" fmla="*/ 91 w 317"/>
                    <a:gd name="T1" fmla="*/ 91 h 181"/>
                    <a:gd name="T2" fmla="*/ 0 w 317"/>
                    <a:gd name="T3" fmla="*/ 181 h 181"/>
                    <a:gd name="T4" fmla="*/ 317 w 317"/>
                    <a:gd name="T5" fmla="*/ 91 h 181"/>
                    <a:gd name="T6" fmla="*/ 0 w 317"/>
                    <a:gd name="T7" fmla="*/ 0 h 181"/>
                    <a:gd name="T8" fmla="*/ 91 w 317"/>
                    <a:gd name="T9" fmla="*/ 9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1" y="91"/>
                      </a:moveTo>
                      <a:lnTo>
                        <a:pt x="0" y="181"/>
                      </a:lnTo>
                      <a:lnTo>
                        <a:pt x="317" y="91"/>
                      </a:lnTo>
                      <a:lnTo>
                        <a:pt x="0" y="0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2" name="Line 96">
                  <a:extLst>
                    <a:ext uri="{FF2B5EF4-FFF2-40B4-BE49-F238E27FC236}">
                      <a16:creationId xmlns:a16="http://schemas.microsoft.com/office/drawing/2014/main" id="{FAD37610-3A1D-4025-A92C-7E2C07F0E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1" y="3257"/>
                  <a:ext cx="231" cy="0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3" name="Freeform 97">
                  <a:extLst>
                    <a:ext uri="{FF2B5EF4-FFF2-40B4-BE49-F238E27FC236}">
                      <a16:creationId xmlns:a16="http://schemas.microsoft.com/office/drawing/2014/main" id="{6A6E7975-6790-416E-A706-5B81B284E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3223"/>
                  <a:ext cx="118" cy="68"/>
                </a:xfrm>
                <a:custGeom>
                  <a:avLst/>
                  <a:gdLst>
                    <a:gd name="T0" fmla="*/ 113 w 395"/>
                    <a:gd name="T1" fmla="*/ 113 h 226"/>
                    <a:gd name="T2" fmla="*/ 0 w 395"/>
                    <a:gd name="T3" fmla="*/ 226 h 226"/>
                    <a:gd name="T4" fmla="*/ 395 w 395"/>
                    <a:gd name="T5" fmla="*/ 113 h 226"/>
                    <a:gd name="T6" fmla="*/ 0 w 395"/>
                    <a:gd name="T7" fmla="*/ 0 h 226"/>
                    <a:gd name="T8" fmla="*/ 113 w 395"/>
                    <a:gd name="T9" fmla="*/ 113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5" h="226">
                      <a:moveTo>
                        <a:pt x="113" y="113"/>
                      </a:moveTo>
                      <a:lnTo>
                        <a:pt x="0" y="226"/>
                      </a:lnTo>
                      <a:lnTo>
                        <a:pt x="395" y="113"/>
                      </a:lnTo>
                      <a:lnTo>
                        <a:pt x="0" y="0"/>
                      </a:lnTo>
                      <a:lnTo>
                        <a:pt x="113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428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4" name="Oval 98">
                  <a:extLst>
                    <a:ext uri="{FF2B5EF4-FFF2-40B4-BE49-F238E27FC236}">
                      <a16:creationId xmlns:a16="http://schemas.microsoft.com/office/drawing/2014/main" id="{07DEAA4A-384E-4937-95AD-C1BEDE8F7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3192"/>
                  <a:ext cx="72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5" name="Oval 99">
                  <a:extLst>
                    <a:ext uri="{FF2B5EF4-FFF2-40B4-BE49-F238E27FC236}">
                      <a16:creationId xmlns:a16="http://schemas.microsoft.com/office/drawing/2014/main" id="{253EDCEF-438F-417A-AF67-68865DF94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0" y="3192"/>
                  <a:ext cx="73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6" name="Oval 100">
                  <a:extLst>
                    <a:ext uri="{FF2B5EF4-FFF2-40B4-BE49-F238E27FC236}">
                      <a16:creationId xmlns:a16="http://schemas.microsoft.com/office/drawing/2014/main" id="{032B744C-2EB6-496F-996B-A23E732B5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3192"/>
                  <a:ext cx="73" cy="83"/>
                </a:xfrm>
                <a:prstGeom prst="ellipse">
                  <a:avLst/>
                </a:prstGeom>
                <a:solidFill>
                  <a:srgbClr val="241C1C"/>
                </a:solidFill>
                <a:ln w="9525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7" name="Freeform 101">
                  <a:extLst>
                    <a:ext uri="{FF2B5EF4-FFF2-40B4-BE49-F238E27FC236}">
                      <a16:creationId xmlns:a16="http://schemas.microsoft.com/office/drawing/2014/main" id="{2312F0B9-D4D0-4B2F-ACB3-8F1FA34C9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583"/>
                  <a:ext cx="340" cy="746"/>
                </a:xfrm>
                <a:custGeom>
                  <a:avLst/>
                  <a:gdLst>
                    <a:gd name="T0" fmla="*/ 18 w 1136"/>
                    <a:gd name="T1" fmla="*/ 2495 h 2495"/>
                    <a:gd name="T2" fmla="*/ 0 w 1136"/>
                    <a:gd name="T3" fmla="*/ 0 h 2495"/>
                    <a:gd name="T4" fmla="*/ 1136 w 1136"/>
                    <a:gd name="T5" fmla="*/ 0 h 2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6" h="2495">
                      <a:moveTo>
                        <a:pt x="18" y="2495"/>
                      </a:moveTo>
                      <a:lnTo>
                        <a:pt x="0" y="0"/>
                      </a:lnTo>
                      <a:lnTo>
                        <a:pt x="1136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8" name="Freeform 102">
                  <a:extLst>
                    <a:ext uri="{FF2B5EF4-FFF2-40B4-BE49-F238E27FC236}">
                      <a16:creationId xmlns:a16="http://schemas.microsoft.com/office/drawing/2014/main" id="{A6E9A297-6DBB-4EDA-AC9C-99F9744A8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0" y="545"/>
                  <a:ext cx="102" cy="75"/>
                </a:xfrm>
                <a:custGeom>
                  <a:avLst/>
                  <a:gdLst>
                    <a:gd name="T0" fmla="*/ 0 w 340"/>
                    <a:gd name="T1" fmla="*/ 0 h 251"/>
                    <a:gd name="T2" fmla="*/ 340 w 340"/>
                    <a:gd name="T3" fmla="*/ 126 h 251"/>
                    <a:gd name="T4" fmla="*/ 0 w 340"/>
                    <a:gd name="T5" fmla="*/ 251 h 251"/>
                    <a:gd name="T6" fmla="*/ 0 w 340"/>
                    <a:gd name="T7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0" h="251">
                      <a:moveTo>
                        <a:pt x="0" y="0"/>
                      </a:moveTo>
                      <a:lnTo>
                        <a:pt x="340" y="126"/>
                      </a:lnTo>
                      <a:lnTo>
                        <a:pt x="0" y="251"/>
                      </a:lnTo>
                      <a:cubicBezTo>
                        <a:pt x="54" y="177"/>
                        <a:pt x="54" y="76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9" name="Line 103">
                  <a:extLst>
                    <a:ext uri="{FF2B5EF4-FFF2-40B4-BE49-F238E27FC236}">
                      <a16:creationId xmlns:a16="http://schemas.microsoft.com/office/drawing/2014/main" id="{7FAF402F-8C0A-402F-8878-87C12A230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" y="1191"/>
                  <a:ext cx="0" cy="27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0" name="Freeform 104">
                  <a:extLst>
                    <a:ext uri="{FF2B5EF4-FFF2-40B4-BE49-F238E27FC236}">
                      <a16:creationId xmlns:a16="http://schemas.microsoft.com/office/drawing/2014/main" id="{47FABA84-267E-4B5A-B2FE-3C8CAF500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3" y="1384"/>
                  <a:ext cx="65" cy="88"/>
                </a:xfrm>
                <a:custGeom>
                  <a:avLst/>
                  <a:gdLst>
                    <a:gd name="T0" fmla="*/ 217 w 217"/>
                    <a:gd name="T1" fmla="*/ 0 h 295"/>
                    <a:gd name="T2" fmla="*/ 108 w 217"/>
                    <a:gd name="T3" fmla="*/ 295 h 295"/>
                    <a:gd name="T4" fmla="*/ 0 w 217"/>
                    <a:gd name="T5" fmla="*/ 0 h 295"/>
                    <a:gd name="T6" fmla="*/ 217 w 217"/>
                    <a:gd name="T7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7" h="295">
                      <a:moveTo>
                        <a:pt x="217" y="0"/>
                      </a:moveTo>
                      <a:lnTo>
                        <a:pt x="108" y="295"/>
                      </a:lnTo>
                      <a:lnTo>
                        <a:pt x="0" y="0"/>
                      </a:lnTo>
                      <a:cubicBezTo>
                        <a:pt x="64" y="47"/>
                        <a:pt x="152" y="47"/>
                        <a:pt x="2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1" name="Rectangle 105">
                  <a:extLst>
                    <a:ext uri="{FF2B5EF4-FFF2-40B4-BE49-F238E27FC236}">
                      <a16:creationId xmlns:a16="http://schemas.microsoft.com/office/drawing/2014/main" id="{4A2701B0-028F-46B5-BE21-0772B35BA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0" y="388"/>
                  <a:ext cx="101" cy="322"/>
                </a:xfrm>
                <a:prstGeom prst="rect">
                  <a:avLst/>
                </a:prstGeom>
                <a:solidFill>
                  <a:srgbClr val="A02C2C"/>
                </a:solidFill>
                <a:ln w="12700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2" name="Freeform 106">
                  <a:extLst>
                    <a:ext uri="{FF2B5EF4-FFF2-40B4-BE49-F238E27FC236}">
                      <a16:creationId xmlns:a16="http://schemas.microsoft.com/office/drawing/2014/main" id="{AE5E9785-3C10-4506-B0DD-30F1FB300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0" y="565"/>
                  <a:ext cx="867" cy="12"/>
                </a:xfrm>
                <a:custGeom>
                  <a:avLst/>
                  <a:gdLst>
                    <a:gd name="T0" fmla="*/ 89 w 2894"/>
                    <a:gd name="T1" fmla="*/ 39 h 39"/>
                    <a:gd name="T2" fmla="*/ 2894 w 2894"/>
                    <a:gd name="T3" fmla="*/ 1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894" h="39">
                      <a:moveTo>
                        <a:pt x="89" y="39"/>
                      </a:moveTo>
                      <a:cubicBezTo>
                        <a:pt x="0" y="0"/>
                        <a:pt x="2894" y="19"/>
                        <a:pt x="2894" y="19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3" name="Freeform 107">
                  <a:extLst>
                    <a:ext uri="{FF2B5EF4-FFF2-40B4-BE49-F238E27FC236}">
                      <a16:creationId xmlns:a16="http://schemas.microsoft.com/office/drawing/2014/main" id="{78E7D376-7327-421A-A553-8A30D29EA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4" y="547"/>
                  <a:ext cx="83" cy="47"/>
                </a:xfrm>
                <a:custGeom>
                  <a:avLst/>
                  <a:gdLst>
                    <a:gd name="T0" fmla="*/ 80 w 278"/>
                    <a:gd name="T1" fmla="*/ 80 h 159"/>
                    <a:gd name="T2" fmla="*/ 0 w 278"/>
                    <a:gd name="T3" fmla="*/ 159 h 159"/>
                    <a:gd name="T4" fmla="*/ 278 w 278"/>
                    <a:gd name="T5" fmla="*/ 81 h 159"/>
                    <a:gd name="T6" fmla="*/ 1 w 278"/>
                    <a:gd name="T7" fmla="*/ 0 h 159"/>
                    <a:gd name="T8" fmla="*/ 80 w 278"/>
                    <a:gd name="T9" fmla="*/ 8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" h="159">
                      <a:moveTo>
                        <a:pt x="80" y="80"/>
                      </a:moveTo>
                      <a:lnTo>
                        <a:pt x="0" y="159"/>
                      </a:lnTo>
                      <a:lnTo>
                        <a:pt x="278" y="81"/>
                      </a:lnTo>
                      <a:lnTo>
                        <a:pt x="1" y="0"/>
                      </a:lnTo>
                      <a:lnTo>
                        <a:pt x="8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4" name="Rectangle 108">
                  <a:extLst>
                    <a:ext uri="{FF2B5EF4-FFF2-40B4-BE49-F238E27FC236}">
                      <a16:creationId xmlns:a16="http://schemas.microsoft.com/office/drawing/2014/main" id="{9AFADBB2-FE85-4E72-B66E-46DA38689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7" y="829"/>
                  <a:ext cx="101" cy="277"/>
                </a:xfrm>
                <a:prstGeom prst="rect">
                  <a:avLst/>
                </a:prstGeom>
                <a:solidFill>
                  <a:srgbClr val="A02C2C"/>
                </a:solidFill>
                <a:ln w="11113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5" name="Freeform 109">
                  <a:extLst>
                    <a:ext uri="{FF2B5EF4-FFF2-40B4-BE49-F238E27FC236}">
                      <a16:creationId xmlns:a16="http://schemas.microsoft.com/office/drawing/2014/main" id="{3AB76A8A-6640-4063-840F-998BD401A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1019"/>
                  <a:ext cx="315" cy="301"/>
                </a:xfrm>
                <a:custGeom>
                  <a:avLst/>
                  <a:gdLst>
                    <a:gd name="T0" fmla="*/ 0 w 1048"/>
                    <a:gd name="T1" fmla="*/ 1006 h 1006"/>
                    <a:gd name="T2" fmla="*/ 0 w 1048"/>
                    <a:gd name="T3" fmla="*/ 0 h 1006"/>
                    <a:gd name="T4" fmla="*/ 1048 w 1048"/>
                    <a:gd name="T5" fmla="*/ 0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8" h="1006">
                      <a:moveTo>
                        <a:pt x="0" y="1006"/>
                      </a:moveTo>
                      <a:lnTo>
                        <a:pt x="0" y="0"/>
                      </a:lnTo>
                      <a:lnTo>
                        <a:pt x="1048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6" name="Freeform 110">
                  <a:extLst>
                    <a:ext uri="{FF2B5EF4-FFF2-40B4-BE49-F238E27FC236}">
                      <a16:creationId xmlns:a16="http://schemas.microsoft.com/office/drawing/2014/main" id="{9681FAFB-6366-4333-A480-685A91F26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982"/>
                  <a:ext cx="102" cy="75"/>
                </a:xfrm>
                <a:custGeom>
                  <a:avLst/>
                  <a:gdLst>
                    <a:gd name="T0" fmla="*/ 0 w 340"/>
                    <a:gd name="T1" fmla="*/ 0 h 250"/>
                    <a:gd name="T2" fmla="*/ 340 w 340"/>
                    <a:gd name="T3" fmla="*/ 125 h 250"/>
                    <a:gd name="T4" fmla="*/ 0 w 340"/>
                    <a:gd name="T5" fmla="*/ 250 h 250"/>
                    <a:gd name="T6" fmla="*/ 0 w 340"/>
                    <a:gd name="T7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0" h="250">
                      <a:moveTo>
                        <a:pt x="0" y="0"/>
                      </a:moveTo>
                      <a:lnTo>
                        <a:pt x="340" y="125"/>
                      </a:lnTo>
                      <a:lnTo>
                        <a:pt x="0" y="250"/>
                      </a:lnTo>
                      <a:cubicBezTo>
                        <a:pt x="54" y="176"/>
                        <a:pt x="54" y="7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7" name="Freeform 111">
                  <a:extLst>
                    <a:ext uri="{FF2B5EF4-FFF2-40B4-BE49-F238E27FC236}">
                      <a16:creationId xmlns:a16="http://schemas.microsoft.com/office/drawing/2014/main" id="{F99CD769-0A1F-4DCA-B15E-6E9211ADF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727"/>
                  <a:ext cx="1073" cy="585"/>
                </a:xfrm>
                <a:custGeom>
                  <a:avLst/>
                  <a:gdLst>
                    <a:gd name="T0" fmla="*/ 3579 w 3579"/>
                    <a:gd name="T1" fmla="*/ 0 h 1953"/>
                    <a:gd name="T2" fmla="*/ 0 w 3579"/>
                    <a:gd name="T3" fmla="*/ 38 h 1953"/>
                    <a:gd name="T4" fmla="*/ 0 w 3579"/>
                    <a:gd name="T5" fmla="*/ 1953 h 1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79" h="1953">
                      <a:moveTo>
                        <a:pt x="3579" y="0"/>
                      </a:moveTo>
                      <a:lnTo>
                        <a:pt x="0" y="38"/>
                      </a:lnTo>
                      <a:lnTo>
                        <a:pt x="0" y="1953"/>
                      </a:lnTo>
                    </a:path>
                  </a:pathLst>
                </a:cu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8" name="Freeform 112">
                  <a:extLst>
                    <a:ext uri="{FF2B5EF4-FFF2-40B4-BE49-F238E27FC236}">
                      <a16:creationId xmlns:a16="http://schemas.microsoft.com/office/drawing/2014/main" id="{2E4D00EA-4BAA-4D33-93D1-A4166BF4C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1213"/>
                  <a:ext cx="57" cy="99"/>
                </a:xfrm>
                <a:custGeom>
                  <a:avLst/>
                  <a:gdLst>
                    <a:gd name="T0" fmla="*/ 95 w 190"/>
                    <a:gd name="T1" fmla="*/ 94 h 331"/>
                    <a:gd name="T2" fmla="*/ 0 w 190"/>
                    <a:gd name="T3" fmla="*/ 0 h 331"/>
                    <a:gd name="T4" fmla="*/ 95 w 190"/>
                    <a:gd name="T5" fmla="*/ 331 h 331"/>
                    <a:gd name="T6" fmla="*/ 190 w 190"/>
                    <a:gd name="T7" fmla="*/ 0 h 331"/>
                    <a:gd name="T8" fmla="*/ 95 w 190"/>
                    <a:gd name="T9" fmla="*/ 94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0" h="331">
                      <a:moveTo>
                        <a:pt x="95" y="94"/>
                      </a:moveTo>
                      <a:lnTo>
                        <a:pt x="0" y="0"/>
                      </a:lnTo>
                      <a:lnTo>
                        <a:pt x="95" y="331"/>
                      </a:lnTo>
                      <a:lnTo>
                        <a:pt x="190" y="0"/>
                      </a:lnTo>
                      <a:lnTo>
                        <a:pt x="95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9" name="Line 113">
                  <a:extLst>
                    <a:ext uri="{FF2B5EF4-FFF2-40B4-BE49-F238E27FC236}">
                      <a16:creationId xmlns:a16="http://schemas.microsoft.com/office/drawing/2014/main" id="{D41E1603-068C-42C2-B7C9-5D61E01AA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1" y="1017"/>
                  <a:ext cx="527" cy="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0" name="Freeform 114">
                  <a:extLst>
                    <a:ext uri="{FF2B5EF4-FFF2-40B4-BE49-F238E27FC236}">
                      <a16:creationId xmlns:a16="http://schemas.microsoft.com/office/drawing/2014/main" id="{1E5C0203-AB51-422C-8250-857F830C9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4" y="994"/>
                  <a:ext cx="84" cy="47"/>
                </a:xfrm>
                <a:custGeom>
                  <a:avLst/>
                  <a:gdLst>
                    <a:gd name="T0" fmla="*/ 80 w 278"/>
                    <a:gd name="T1" fmla="*/ 78 h 158"/>
                    <a:gd name="T2" fmla="*/ 2 w 278"/>
                    <a:gd name="T3" fmla="*/ 158 h 158"/>
                    <a:gd name="T4" fmla="*/ 278 w 278"/>
                    <a:gd name="T5" fmla="*/ 76 h 158"/>
                    <a:gd name="T6" fmla="*/ 0 w 278"/>
                    <a:gd name="T7" fmla="*/ 0 h 158"/>
                    <a:gd name="T8" fmla="*/ 80 w 278"/>
                    <a:gd name="T9" fmla="*/ 7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" h="158">
                      <a:moveTo>
                        <a:pt x="80" y="78"/>
                      </a:moveTo>
                      <a:lnTo>
                        <a:pt x="2" y="158"/>
                      </a:lnTo>
                      <a:lnTo>
                        <a:pt x="278" y="76"/>
                      </a:lnTo>
                      <a:lnTo>
                        <a:pt x="0" y="0"/>
                      </a:lnTo>
                      <a:lnTo>
                        <a:pt x="8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1" name="Freeform 115">
                  <a:extLst>
                    <a:ext uri="{FF2B5EF4-FFF2-40B4-BE49-F238E27FC236}">
                      <a16:creationId xmlns:a16="http://schemas.microsoft.com/office/drawing/2014/main" id="{1B68CDB3-7E02-4057-973C-962350F99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" y="1144"/>
                  <a:ext cx="728" cy="185"/>
                </a:xfrm>
                <a:custGeom>
                  <a:avLst/>
                  <a:gdLst>
                    <a:gd name="T0" fmla="*/ 2431 w 2431"/>
                    <a:gd name="T1" fmla="*/ 0 h 619"/>
                    <a:gd name="T2" fmla="*/ 0 w 2431"/>
                    <a:gd name="T3" fmla="*/ 0 h 619"/>
                    <a:gd name="T4" fmla="*/ 0 w 2431"/>
                    <a:gd name="T5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1" h="619">
                      <a:moveTo>
                        <a:pt x="2431" y="0"/>
                      </a:moveTo>
                      <a:lnTo>
                        <a:pt x="0" y="0"/>
                      </a:lnTo>
                      <a:lnTo>
                        <a:pt x="0" y="619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2" name="Freeform 116">
                  <a:extLst>
                    <a:ext uri="{FF2B5EF4-FFF2-40B4-BE49-F238E27FC236}">
                      <a16:creationId xmlns:a16="http://schemas.microsoft.com/office/drawing/2014/main" id="{92C52E97-0CDC-4B75-BEF5-6EEEA2747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" y="1246"/>
                  <a:ext cx="47" cy="83"/>
                </a:xfrm>
                <a:custGeom>
                  <a:avLst/>
                  <a:gdLst>
                    <a:gd name="T0" fmla="*/ 80 w 159"/>
                    <a:gd name="T1" fmla="*/ 79 h 277"/>
                    <a:gd name="T2" fmla="*/ 0 w 159"/>
                    <a:gd name="T3" fmla="*/ 0 h 277"/>
                    <a:gd name="T4" fmla="*/ 80 w 159"/>
                    <a:gd name="T5" fmla="*/ 277 h 277"/>
                    <a:gd name="T6" fmla="*/ 159 w 159"/>
                    <a:gd name="T7" fmla="*/ 0 h 277"/>
                    <a:gd name="T8" fmla="*/ 80 w 159"/>
                    <a:gd name="T9" fmla="*/ 79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277">
                      <a:moveTo>
                        <a:pt x="80" y="79"/>
                      </a:moveTo>
                      <a:lnTo>
                        <a:pt x="0" y="0"/>
                      </a:lnTo>
                      <a:lnTo>
                        <a:pt x="80" y="277"/>
                      </a:lnTo>
                      <a:lnTo>
                        <a:pt x="159" y="0"/>
                      </a:lnTo>
                      <a:lnTo>
                        <a:pt x="8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3" name="Rectangle 117">
                  <a:extLst>
                    <a:ext uri="{FF2B5EF4-FFF2-40B4-BE49-F238E27FC236}">
                      <a16:creationId xmlns:a16="http://schemas.microsoft.com/office/drawing/2014/main" id="{D185DEC1-ECF7-4AD7-84AC-F87D7B948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0" y="1460"/>
                  <a:ext cx="101" cy="411"/>
                </a:xfrm>
                <a:prstGeom prst="rect">
                  <a:avLst/>
                </a:prstGeom>
                <a:solidFill>
                  <a:srgbClr val="A02C2C"/>
                </a:solidFill>
                <a:ln w="12700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4" name="Rectangle 118">
                  <a:extLst>
                    <a:ext uri="{FF2B5EF4-FFF2-40B4-BE49-F238E27FC236}">
                      <a16:creationId xmlns:a16="http://schemas.microsoft.com/office/drawing/2014/main" id="{22EF1F6A-2F90-423F-84D2-9BF8699E2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7" y="3023"/>
                  <a:ext cx="101" cy="411"/>
                </a:xfrm>
                <a:prstGeom prst="rect">
                  <a:avLst/>
                </a:prstGeom>
                <a:solidFill>
                  <a:srgbClr val="A02C2C"/>
                </a:solidFill>
                <a:ln w="12700" cap="flat">
                  <a:solidFill>
                    <a:srgbClr val="8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5" name="Line 119">
                  <a:extLst>
                    <a:ext uri="{FF2B5EF4-FFF2-40B4-BE49-F238E27FC236}">
                      <a16:creationId xmlns:a16="http://schemas.microsoft.com/office/drawing/2014/main" id="{F6B0972C-DD38-4B83-8762-F0A1E98FD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1" y="1709"/>
                  <a:ext cx="242" cy="6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6" name="Freeform 120">
                  <a:extLst>
                    <a:ext uri="{FF2B5EF4-FFF2-40B4-BE49-F238E27FC236}">
                      <a16:creationId xmlns:a16="http://schemas.microsoft.com/office/drawing/2014/main" id="{1AF0062A-731F-4F31-AB03-D370D9148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1682"/>
                  <a:ext cx="107" cy="60"/>
                </a:xfrm>
                <a:custGeom>
                  <a:avLst/>
                  <a:gdLst>
                    <a:gd name="T0" fmla="*/ 103 w 355"/>
                    <a:gd name="T1" fmla="*/ 103 h 202"/>
                    <a:gd name="T2" fmla="*/ 0 w 355"/>
                    <a:gd name="T3" fmla="*/ 202 h 202"/>
                    <a:gd name="T4" fmla="*/ 355 w 355"/>
                    <a:gd name="T5" fmla="*/ 109 h 202"/>
                    <a:gd name="T6" fmla="*/ 5 w 355"/>
                    <a:gd name="T7" fmla="*/ 0 h 202"/>
                    <a:gd name="T8" fmla="*/ 103 w 355"/>
                    <a:gd name="T9" fmla="*/ 103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5" h="202">
                      <a:moveTo>
                        <a:pt x="103" y="103"/>
                      </a:moveTo>
                      <a:lnTo>
                        <a:pt x="0" y="202"/>
                      </a:lnTo>
                      <a:lnTo>
                        <a:pt x="355" y="109"/>
                      </a:lnTo>
                      <a:lnTo>
                        <a:pt x="5" y="0"/>
                      </a:lnTo>
                      <a:lnTo>
                        <a:pt x="10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7" name="Line 121">
                  <a:extLst>
                    <a:ext uri="{FF2B5EF4-FFF2-40B4-BE49-F238E27FC236}">
                      <a16:creationId xmlns:a16="http://schemas.microsoft.com/office/drawing/2014/main" id="{587EEF0D-E187-4907-A558-F3E8AC2F9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6" y="3269"/>
                  <a:ext cx="139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8" name="Freeform 122">
                  <a:extLst>
                    <a:ext uri="{FF2B5EF4-FFF2-40B4-BE49-F238E27FC236}">
                      <a16:creationId xmlns:a16="http://schemas.microsoft.com/office/drawing/2014/main" id="{B66F11B5-6A9B-4BA9-8866-BD90C9B21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3243"/>
                  <a:ext cx="92" cy="52"/>
                </a:xfrm>
                <a:custGeom>
                  <a:avLst/>
                  <a:gdLst>
                    <a:gd name="T0" fmla="*/ 87 w 306"/>
                    <a:gd name="T1" fmla="*/ 87 h 174"/>
                    <a:gd name="T2" fmla="*/ 0 w 306"/>
                    <a:gd name="T3" fmla="*/ 174 h 174"/>
                    <a:gd name="T4" fmla="*/ 306 w 306"/>
                    <a:gd name="T5" fmla="*/ 87 h 174"/>
                    <a:gd name="T6" fmla="*/ 0 w 306"/>
                    <a:gd name="T7" fmla="*/ 0 h 174"/>
                    <a:gd name="T8" fmla="*/ 87 w 306"/>
                    <a:gd name="T9" fmla="*/ 87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" h="174">
                      <a:moveTo>
                        <a:pt x="87" y="87"/>
                      </a:moveTo>
                      <a:lnTo>
                        <a:pt x="0" y="174"/>
                      </a:lnTo>
                      <a:lnTo>
                        <a:pt x="306" y="87"/>
                      </a:lnTo>
                      <a:lnTo>
                        <a:pt x="0" y="0"/>
                      </a:lnTo>
                      <a:lnTo>
                        <a:pt x="8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9" name="Oval 123">
                  <a:extLst>
                    <a:ext uri="{FF2B5EF4-FFF2-40B4-BE49-F238E27FC236}">
                      <a16:creationId xmlns:a16="http://schemas.microsoft.com/office/drawing/2014/main" id="{7ECCCE54-F5D8-4C01-8F9C-BFD513E53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" y="1995"/>
                  <a:ext cx="180" cy="174"/>
                </a:xfrm>
                <a:prstGeom prst="ellipse">
                  <a:avLst/>
                </a:prstGeom>
                <a:solidFill>
                  <a:srgbClr val="DC8D8D"/>
                </a:solidFill>
                <a:ln w="11113" cap="flat">
                  <a:solidFill>
                    <a:srgbClr val="03010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0" name="Freeform 124">
                  <a:extLst>
                    <a:ext uri="{FF2B5EF4-FFF2-40B4-BE49-F238E27FC236}">
                      <a16:creationId xmlns:a16="http://schemas.microsoft.com/office/drawing/2014/main" id="{1687FEA6-D646-4432-9FBD-AB748F490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2044"/>
                  <a:ext cx="69" cy="74"/>
                </a:xfrm>
                <a:custGeom>
                  <a:avLst/>
                  <a:gdLst>
                    <a:gd name="T0" fmla="*/ 0 w 232"/>
                    <a:gd name="T1" fmla="*/ 0 h 246"/>
                    <a:gd name="T2" fmla="*/ 56 w 232"/>
                    <a:gd name="T3" fmla="*/ 0 h 246"/>
                    <a:gd name="T4" fmla="*/ 192 w 232"/>
                    <a:gd name="T5" fmla="*/ 206 h 246"/>
                    <a:gd name="T6" fmla="*/ 192 w 232"/>
                    <a:gd name="T7" fmla="*/ 0 h 246"/>
                    <a:gd name="T8" fmla="*/ 232 w 232"/>
                    <a:gd name="T9" fmla="*/ 0 h 246"/>
                    <a:gd name="T10" fmla="*/ 232 w 232"/>
                    <a:gd name="T11" fmla="*/ 246 h 246"/>
                    <a:gd name="T12" fmla="*/ 176 w 232"/>
                    <a:gd name="T13" fmla="*/ 246 h 246"/>
                    <a:gd name="T14" fmla="*/ 41 w 232"/>
                    <a:gd name="T15" fmla="*/ 40 h 246"/>
                    <a:gd name="T16" fmla="*/ 41 w 232"/>
                    <a:gd name="T17" fmla="*/ 246 h 246"/>
                    <a:gd name="T18" fmla="*/ 0 w 232"/>
                    <a:gd name="T19" fmla="*/ 246 h 246"/>
                    <a:gd name="T20" fmla="*/ 0 w 232"/>
                    <a:gd name="T21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2" h="24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192" y="206"/>
                      </a:lnTo>
                      <a:lnTo>
                        <a:pt x="192" y="0"/>
                      </a:lnTo>
                      <a:lnTo>
                        <a:pt x="232" y="0"/>
                      </a:lnTo>
                      <a:lnTo>
                        <a:pt x="232" y="246"/>
                      </a:lnTo>
                      <a:lnTo>
                        <a:pt x="176" y="246"/>
                      </a:lnTo>
                      <a:lnTo>
                        <a:pt x="41" y="40"/>
                      </a:lnTo>
                      <a:lnTo>
                        <a:pt x="41" y="246"/>
                      </a:lnTo>
                      <a:lnTo>
                        <a:pt x="0" y="2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1" name="Freeform 125">
                  <a:extLst>
                    <a:ext uri="{FF2B5EF4-FFF2-40B4-BE49-F238E27FC236}">
                      <a16:creationId xmlns:a16="http://schemas.microsoft.com/office/drawing/2014/main" id="{F964B48D-D191-463D-8620-0AE20333F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4" y="1443"/>
                  <a:ext cx="59" cy="81"/>
                </a:xfrm>
                <a:custGeom>
                  <a:avLst/>
                  <a:gdLst>
                    <a:gd name="T0" fmla="*/ 98 w 197"/>
                    <a:gd name="T1" fmla="*/ 28 h 270"/>
                    <a:gd name="T2" fmla="*/ 49 w 197"/>
                    <a:gd name="T3" fmla="*/ 57 h 270"/>
                    <a:gd name="T4" fmla="*/ 30 w 197"/>
                    <a:gd name="T5" fmla="*/ 135 h 270"/>
                    <a:gd name="T6" fmla="*/ 49 w 197"/>
                    <a:gd name="T7" fmla="*/ 212 h 270"/>
                    <a:gd name="T8" fmla="*/ 98 w 197"/>
                    <a:gd name="T9" fmla="*/ 241 h 270"/>
                    <a:gd name="T10" fmla="*/ 148 w 197"/>
                    <a:gd name="T11" fmla="*/ 212 h 270"/>
                    <a:gd name="T12" fmla="*/ 166 w 197"/>
                    <a:gd name="T13" fmla="*/ 135 h 270"/>
                    <a:gd name="T14" fmla="*/ 148 w 197"/>
                    <a:gd name="T15" fmla="*/ 57 h 270"/>
                    <a:gd name="T16" fmla="*/ 98 w 197"/>
                    <a:gd name="T17" fmla="*/ 28 h 270"/>
                    <a:gd name="T18" fmla="*/ 98 w 197"/>
                    <a:gd name="T19" fmla="*/ 0 h 270"/>
                    <a:gd name="T20" fmla="*/ 170 w 197"/>
                    <a:gd name="T21" fmla="*/ 36 h 270"/>
                    <a:gd name="T22" fmla="*/ 197 w 197"/>
                    <a:gd name="T23" fmla="*/ 135 h 270"/>
                    <a:gd name="T24" fmla="*/ 170 w 197"/>
                    <a:gd name="T25" fmla="*/ 233 h 270"/>
                    <a:gd name="T26" fmla="*/ 98 w 197"/>
                    <a:gd name="T27" fmla="*/ 270 h 270"/>
                    <a:gd name="T28" fmla="*/ 27 w 197"/>
                    <a:gd name="T29" fmla="*/ 233 h 270"/>
                    <a:gd name="T30" fmla="*/ 0 w 197"/>
                    <a:gd name="T31" fmla="*/ 135 h 270"/>
                    <a:gd name="T32" fmla="*/ 27 w 197"/>
                    <a:gd name="T33" fmla="*/ 36 h 270"/>
                    <a:gd name="T34" fmla="*/ 98 w 197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7" h="270">
                      <a:moveTo>
                        <a:pt x="98" y="28"/>
                      </a:moveTo>
                      <a:cubicBezTo>
                        <a:pt x="77" y="28"/>
                        <a:pt x="61" y="38"/>
                        <a:pt x="49" y="57"/>
                      </a:cubicBezTo>
                      <a:cubicBezTo>
                        <a:pt x="36" y="76"/>
                        <a:pt x="30" y="102"/>
                        <a:pt x="30" y="135"/>
                      </a:cubicBezTo>
                      <a:cubicBezTo>
                        <a:pt x="30" y="167"/>
                        <a:pt x="36" y="193"/>
                        <a:pt x="49" y="212"/>
                      </a:cubicBezTo>
                      <a:cubicBezTo>
                        <a:pt x="61" y="232"/>
                        <a:pt x="77" y="241"/>
                        <a:pt x="98" y="241"/>
                      </a:cubicBezTo>
                      <a:cubicBezTo>
                        <a:pt x="119" y="241"/>
                        <a:pt x="136" y="232"/>
                        <a:pt x="148" y="212"/>
                      </a:cubicBezTo>
                      <a:cubicBezTo>
                        <a:pt x="160" y="193"/>
                        <a:pt x="166" y="167"/>
                        <a:pt x="166" y="135"/>
                      </a:cubicBezTo>
                      <a:cubicBezTo>
                        <a:pt x="166" y="102"/>
                        <a:pt x="160" y="76"/>
                        <a:pt x="148" y="57"/>
                      </a:cubicBezTo>
                      <a:cubicBezTo>
                        <a:pt x="136" y="38"/>
                        <a:pt x="119" y="28"/>
                        <a:pt x="98" y="28"/>
                      </a:cubicBezTo>
                      <a:close/>
                      <a:moveTo>
                        <a:pt x="98" y="0"/>
                      </a:moveTo>
                      <a:cubicBezTo>
                        <a:pt x="128" y="0"/>
                        <a:pt x="152" y="12"/>
                        <a:pt x="170" y="36"/>
                      </a:cubicBezTo>
                      <a:cubicBezTo>
                        <a:pt x="188" y="61"/>
                        <a:pt x="197" y="94"/>
                        <a:pt x="197" y="135"/>
                      </a:cubicBezTo>
                      <a:cubicBezTo>
                        <a:pt x="197" y="176"/>
                        <a:pt x="188" y="208"/>
                        <a:pt x="170" y="233"/>
                      </a:cubicBezTo>
                      <a:cubicBezTo>
                        <a:pt x="152" y="257"/>
                        <a:pt x="128" y="270"/>
                        <a:pt x="98" y="270"/>
                      </a:cubicBezTo>
                      <a:cubicBezTo>
                        <a:pt x="68" y="270"/>
                        <a:pt x="45" y="257"/>
                        <a:pt x="27" y="233"/>
                      </a:cubicBezTo>
                      <a:cubicBezTo>
                        <a:pt x="9" y="209"/>
                        <a:pt x="0" y="176"/>
                        <a:pt x="0" y="135"/>
                      </a:cubicBezTo>
                      <a:cubicBezTo>
                        <a:pt x="0" y="94"/>
                        <a:pt x="9" y="61"/>
                        <a:pt x="27" y="36"/>
                      </a:cubicBezTo>
                      <a:cubicBezTo>
                        <a:pt x="45" y="12"/>
                        <a:pt x="68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2" name="Freeform 126">
                  <a:extLst>
                    <a:ext uri="{FF2B5EF4-FFF2-40B4-BE49-F238E27FC236}">
                      <a16:creationId xmlns:a16="http://schemas.microsoft.com/office/drawing/2014/main" id="{0C8EDDB2-E02D-4073-9CAF-20C7C12E3F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45" y="1463"/>
                  <a:ext cx="40" cy="61"/>
                </a:xfrm>
                <a:custGeom>
                  <a:avLst/>
                  <a:gdLst>
                    <a:gd name="T0" fmla="*/ 0 w 133"/>
                    <a:gd name="T1" fmla="*/ 123 h 205"/>
                    <a:gd name="T2" fmla="*/ 0 w 133"/>
                    <a:gd name="T3" fmla="*/ 4 h 205"/>
                    <a:gd name="T4" fmla="*/ 26 w 133"/>
                    <a:gd name="T5" fmla="*/ 4 h 205"/>
                    <a:gd name="T6" fmla="*/ 26 w 133"/>
                    <a:gd name="T7" fmla="*/ 121 h 205"/>
                    <a:gd name="T8" fmla="*/ 35 w 133"/>
                    <a:gd name="T9" fmla="*/ 163 h 205"/>
                    <a:gd name="T10" fmla="*/ 61 w 133"/>
                    <a:gd name="T11" fmla="*/ 177 h 205"/>
                    <a:gd name="T12" fmla="*/ 95 w 133"/>
                    <a:gd name="T13" fmla="*/ 160 h 205"/>
                    <a:gd name="T14" fmla="*/ 107 w 133"/>
                    <a:gd name="T15" fmla="*/ 115 h 205"/>
                    <a:gd name="T16" fmla="*/ 107 w 133"/>
                    <a:gd name="T17" fmla="*/ 4 h 205"/>
                    <a:gd name="T18" fmla="*/ 133 w 133"/>
                    <a:gd name="T19" fmla="*/ 4 h 205"/>
                    <a:gd name="T20" fmla="*/ 133 w 133"/>
                    <a:gd name="T21" fmla="*/ 200 h 205"/>
                    <a:gd name="T22" fmla="*/ 107 w 133"/>
                    <a:gd name="T23" fmla="*/ 200 h 205"/>
                    <a:gd name="T24" fmla="*/ 107 w 133"/>
                    <a:gd name="T25" fmla="*/ 170 h 205"/>
                    <a:gd name="T26" fmla="*/ 85 w 133"/>
                    <a:gd name="T27" fmla="*/ 196 h 205"/>
                    <a:gd name="T28" fmla="*/ 56 w 133"/>
                    <a:gd name="T29" fmla="*/ 205 h 205"/>
                    <a:gd name="T30" fmla="*/ 14 w 133"/>
                    <a:gd name="T31" fmla="*/ 184 h 205"/>
                    <a:gd name="T32" fmla="*/ 0 w 133"/>
                    <a:gd name="T33" fmla="*/ 123 h 205"/>
                    <a:gd name="T34" fmla="*/ 66 w 133"/>
                    <a:gd name="T3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205">
                      <a:moveTo>
                        <a:pt x="0" y="123"/>
                      </a:moveTo>
                      <a:lnTo>
                        <a:pt x="0" y="4"/>
                      </a:lnTo>
                      <a:lnTo>
                        <a:pt x="26" y="4"/>
                      </a:lnTo>
                      <a:lnTo>
                        <a:pt x="26" y="121"/>
                      </a:lnTo>
                      <a:cubicBezTo>
                        <a:pt x="26" y="140"/>
                        <a:pt x="29" y="154"/>
                        <a:pt x="35" y="163"/>
                      </a:cubicBezTo>
                      <a:cubicBezTo>
                        <a:pt x="41" y="172"/>
                        <a:pt x="50" y="177"/>
                        <a:pt x="61" y="177"/>
                      </a:cubicBezTo>
                      <a:cubicBezTo>
                        <a:pt x="75" y="177"/>
                        <a:pt x="87" y="171"/>
                        <a:pt x="95" y="160"/>
                      </a:cubicBezTo>
                      <a:cubicBezTo>
                        <a:pt x="103" y="149"/>
                        <a:pt x="107" y="134"/>
                        <a:pt x="107" y="115"/>
                      </a:cubicBezTo>
                      <a:lnTo>
                        <a:pt x="107" y="4"/>
                      </a:lnTo>
                      <a:lnTo>
                        <a:pt x="133" y="4"/>
                      </a:ln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170"/>
                      </a:lnTo>
                      <a:cubicBezTo>
                        <a:pt x="101" y="181"/>
                        <a:pt x="93" y="190"/>
                        <a:pt x="85" y="196"/>
                      </a:cubicBezTo>
                      <a:cubicBezTo>
                        <a:pt x="77" y="202"/>
                        <a:pt x="67" y="205"/>
                        <a:pt x="56" y="205"/>
                      </a:cubicBezTo>
                      <a:cubicBezTo>
                        <a:pt x="37" y="205"/>
                        <a:pt x="24" y="198"/>
                        <a:pt x="14" y="184"/>
                      </a:cubicBezTo>
                      <a:cubicBezTo>
                        <a:pt x="5" y="170"/>
                        <a:pt x="0" y="149"/>
                        <a:pt x="0" y="123"/>
                      </a:cubicBezTo>
                      <a:close/>
                      <a:moveTo>
                        <a:pt x="66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3" name="Freeform 127">
                  <a:extLst>
                    <a:ext uri="{FF2B5EF4-FFF2-40B4-BE49-F238E27FC236}">
                      <a16:creationId xmlns:a16="http://schemas.microsoft.com/office/drawing/2014/main" id="{6A90B207-F284-4840-AAA6-DEFAF63CE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6" y="1448"/>
                  <a:ext cx="30" cy="75"/>
                </a:xfrm>
                <a:custGeom>
                  <a:avLst/>
                  <a:gdLst>
                    <a:gd name="T0" fmla="*/ 46 w 100"/>
                    <a:gd name="T1" fmla="*/ 0 h 251"/>
                    <a:gd name="T2" fmla="*/ 46 w 100"/>
                    <a:gd name="T3" fmla="*/ 55 h 251"/>
                    <a:gd name="T4" fmla="*/ 100 w 100"/>
                    <a:gd name="T5" fmla="*/ 55 h 251"/>
                    <a:gd name="T6" fmla="*/ 100 w 100"/>
                    <a:gd name="T7" fmla="*/ 80 h 251"/>
                    <a:gd name="T8" fmla="*/ 46 w 100"/>
                    <a:gd name="T9" fmla="*/ 80 h 251"/>
                    <a:gd name="T10" fmla="*/ 46 w 100"/>
                    <a:gd name="T11" fmla="*/ 186 h 251"/>
                    <a:gd name="T12" fmla="*/ 51 w 100"/>
                    <a:gd name="T13" fmla="*/ 217 h 251"/>
                    <a:gd name="T14" fmla="*/ 73 w 100"/>
                    <a:gd name="T15" fmla="*/ 224 h 251"/>
                    <a:gd name="T16" fmla="*/ 100 w 100"/>
                    <a:gd name="T17" fmla="*/ 224 h 251"/>
                    <a:gd name="T18" fmla="*/ 100 w 100"/>
                    <a:gd name="T19" fmla="*/ 251 h 251"/>
                    <a:gd name="T20" fmla="*/ 73 w 100"/>
                    <a:gd name="T21" fmla="*/ 251 h 251"/>
                    <a:gd name="T22" fmla="*/ 31 w 100"/>
                    <a:gd name="T23" fmla="*/ 237 h 251"/>
                    <a:gd name="T24" fmla="*/ 19 w 100"/>
                    <a:gd name="T25" fmla="*/ 186 h 251"/>
                    <a:gd name="T26" fmla="*/ 19 w 100"/>
                    <a:gd name="T27" fmla="*/ 80 h 251"/>
                    <a:gd name="T28" fmla="*/ 0 w 100"/>
                    <a:gd name="T29" fmla="*/ 80 h 251"/>
                    <a:gd name="T30" fmla="*/ 0 w 100"/>
                    <a:gd name="T31" fmla="*/ 55 h 251"/>
                    <a:gd name="T32" fmla="*/ 19 w 100"/>
                    <a:gd name="T33" fmla="*/ 55 h 251"/>
                    <a:gd name="T34" fmla="*/ 19 w 100"/>
                    <a:gd name="T35" fmla="*/ 0 h 251"/>
                    <a:gd name="T36" fmla="*/ 46 w 100"/>
                    <a:gd name="T37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0" h="251">
                      <a:moveTo>
                        <a:pt x="46" y="0"/>
                      </a:moveTo>
                      <a:lnTo>
                        <a:pt x="46" y="55"/>
                      </a:lnTo>
                      <a:lnTo>
                        <a:pt x="100" y="55"/>
                      </a:lnTo>
                      <a:lnTo>
                        <a:pt x="100" y="80"/>
                      </a:lnTo>
                      <a:lnTo>
                        <a:pt x="46" y="80"/>
                      </a:lnTo>
                      <a:lnTo>
                        <a:pt x="46" y="186"/>
                      </a:lnTo>
                      <a:cubicBezTo>
                        <a:pt x="46" y="202"/>
                        <a:pt x="47" y="212"/>
                        <a:pt x="51" y="217"/>
                      </a:cubicBezTo>
                      <a:cubicBezTo>
                        <a:pt x="54" y="221"/>
                        <a:pt x="62" y="224"/>
                        <a:pt x="73" y="224"/>
                      </a:cubicBezTo>
                      <a:lnTo>
                        <a:pt x="100" y="224"/>
                      </a:lnTo>
                      <a:lnTo>
                        <a:pt x="100" y="251"/>
                      </a:lnTo>
                      <a:lnTo>
                        <a:pt x="73" y="251"/>
                      </a:lnTo>
                      <a:cubicBezTo>
                        <a:pt x="52" y="251"/>
                        <a:pt x="38" y="246"/>
                        <a:pt x="31" y="237"/>
                      </a:cubicBezTo>
                      <a:cubicBezTo>
                        <a:pt x="23" y="228"/>
                        <a:pt x="19" y="211"/>
                        <a:pt x="19" y="186"/>
                      </a:cubicBezTo>
                      <a:lnTo>
                        <a:pt x="19" y="80"/>
                      </a:lnTo>
                      <a:lnTo>
                        <a:pt x="0" y="80"/>
                      </a:lnTo>
                      <a:lnTo>
                        <a:pt x="0" y="55"/>
                      </a:lnTo>
                      <a:lnTo>
                        <a:pt x="19" y="55"/>
                      </a:lnTo>
                      <a:lnTo>
                        <a:pt x="1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4" name="Freeform 128">
                  <a:extLst>
                    <a:ext uri="{FF2B5EF4-FFF2-40B4-BE49-F238E27FC236}">
                      <a16:creationId xmlns:a16="http://schemas.microsoft.com/office/drawing/2014/main" id="{B5956E63-BC3E-41FD-91F0-6AF38AE416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35" y="1463"/>
                  <a:ext cx="43" cy="82"/>
                </a:xfrm>
                <a:custGeom>
                  <a:avLst/>
                  <a:gdLst>
                    <a:gd name="T0" fmla="*/ 26 w 143"/>
                    <a:gd name="T1" fmla="*/ 170 h 274"/>
                    <a:gd name="T2" fmla="*/ 26 w 143"/>
                    <a:gd name="T3" fmla="*/ 274 h 274"/>
                    <a:gd name="T4" fmla="*/ 0 w 143"/>
                    <a:gd name="T5" fmla="*/ 274 h 274"/>
                    <a:gd name="T6" fmla="*/ 0 w 143"/>
                    <a:gd name="T7" fmla="*/ 4 h 274"/>
                    <a:gd name="T8" fmla="*/ 26 w 143"/>
                    <a:gd name="T9" fmla="*/ 4 h 274"/>
                    <a:gd name="T10" fmla="*/ 26 w 143"/>
                    <a:gd name="T11" fmla="*/ 34 h 274"/>
                    <a:gd name="T12" fmla="*/ 47 w 143"/>
                    <a:gd name="T13" fmla="*/ 8 h 274"/>
                    <a:gd name="T14" fmla="*/ 77 w 143"/>
                    <a:gd name="T15" fmla="*/ 0 h 274"/>
                    <a:gd name="T16" fmla="*/ 125 w 143"/>
                    <a:gd name="T17" fmla="*/ 28 h 274"/>
                    <a:gd name="T18" fmla="*/ 143 w 143"/>
                    <a:gd name="T19" fmla="*/ 102 h 274"/>
                    <a:gd name="T20" fmla="*/ 125 w 143"/>
                    <a:gd name="T21" fmla="*/ 176 h 274"/>
                    <a:gd name="T22" fmla="*/ 77 w 143"/>
                    <a:gd name="T23" fmla="*/ 205 h 274"/>
                    <a:gd name="T24" fmla="*/ 47 w 143"/>
                    <a:gd name="T25" fmla="*/ 196 h 274"/>
                    <a:gd name="T26" fmla="*/ 26 w 143"/>
                    <a:gd name="T27" fmla="*/ 170 h 274"/>
                    <a:gd name="T28" fmla="*/ 116 w 143"/>
                    <a:gd name="T29" fmla="*/ 102 h 274"/>
                    <a:gd name="T30" fmla="*/ 104 w 143"/>
                    <a:gd name="T31" fmla="*/ 47 h 274"/>
                    <a:gd name="T32" fmla="*/ 71 w 143"/>
                    <a:gd name="T33" fmla="*/ 26 h 274"/>
                    <a:gd name="T34" fmla="*/ 38 w 143"/>
                    <a:gd name="T35" fmla="*/ 47 h 274"/>
                    <a:gd name="T36" fmla="*/ 26 w 143"/>
                    <a:gd name="T37" fmla="*/ 102 h 274"/>
                    <a:gd name="T38" fmla="*/ 38 w 143"/>
                    <a:gd name="T39" fmla="*/ 158 h 274"/>
                    <a:gd name="T40" fmla="*/ 71 w 143"/>
                    <a:gd name="T41" fmla="*/ 178 h 274"/>
                    <a:gd name="T42" fmla="*/ 104 w 143"/>
                    <a:gd name="T43" fmla="*/ 158 h 274"/>
                    <a:gd name="T44" fmla="*/ 116 w 143"/>
                    <a:gd name="T45" fmla="*/ 10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3" h="274">
                      <a:moveTo>
                        <a:pt x="26" y="170"/>
                      </a:moveTo>
                      <a:lnTo>
                        <a:pt x="26" y="274"/>
                      </a:lnTo>
                      <a:lnTo>
                        <a:pt x="0" y="274"/>
                      </a:lnTo>
                      <a:lnTo>
                        <a:pt x="0" y="4"/>
                      </a:lnTo>
                      <a:lnTo>
                        <a:pt x="26" y="4"/>
                      </a:lnTo>
                      <a:lnTo>
                        <a:pt x="26" y="34"/>
                      </a:lnTo>
                      <a:cubicBezTo>
                        <a:pt x="32" y="22"/>
                        <a:pt x="39" y="14"/>
                        <a:pt x="47" y="8"/>
                      </a:cubicBezTo>
                      <a:cubicBezTo>
                        <a:pt x="56" y="2"/>
                        <a:pt x="66" y="0"/>
                        <a:pt x="77" y="0"/>
                      </a:cubicBezTo>
                      <a:cubicBezTo>
                        <a:pt x="97" y="0"/>
                        <a:pt x="113" y="9"/>
                        <a:pt x="125" y="28"/>
                      </a:cubicBezTo>
                      <a:cubicBezTo>
                        <a:pt x="137" y="47"/>
                        <a:pt x="143" y="71"/>
                        <a:pt x="143" y="102"/>
                      </a:cubicBezTo>
                      <a:cubicBezTo>
                        <a:pt x="143" y="133"/>
                        <a:pt x="137" y="158"/>
                        <a:pt x="125" y="176"/>
                      </a:cubicBezTo>
                      <a:cubicBezTo>
                        <a:pt x="113" y="195"/>
                        <a:pt x="97" y="205"/>
                        <a:pt x="77" y="205"/>
                      </a:cubicBezTo>
                      <a:cubicBezTo>
                        <a:pt x="66" y="205"/>
                        <a:pt x="56" y="202"/>
                        <a:pt x="47" y="196"/>
                      </a:cubicBezTo>
                      <a:cubicBezTo>
                        <a:pt x="39" y="191"/>
                        <a:pt x="32" y="182"/>
                        <a:pt x="26" y="170"/>
                      </a:cubicBezTo>
                      <a:close/>
                      <a:moveTo>
                        <a:pt x="116" y="102"/>
                      </a:moveTo>
                      <a:cubicBezTo>
                        <a:pt x="116" y="79"/>
                        <a:pt x="112" y="60"/>
                        <a:pt x="104" y="47"/>
                      </a:cubicBezTo>
                      <a:cubicBezTo>
                        <a:pt x="96" y="33"/>
                        <a:pt x="85" y="26"/>
                        <a:pt x="71" y="26"/>
                      </a:cubicBezTo>
                      <a:cubicBezTo>
                        <a:pt x="57" y="26"/>
                        <a:pt x="46" y="33"/>
                        <a:pt x="38" y="47"/>
                      </a:cubicBezTo>
                      <a:cubicBezTo>
                        <a:pt x="30" y="60"/>
                        <a:pt x="26" y="79"/>
                        <a:pt x="26" y="102"/>
                      </a:cubicBezTo>
                      <a:cubicBezTo>
                        <a:pt x="26" y="126"/>
                        <a:pt x="30" y="144"/>
                        <a:pt x="38" y="158"/>
                      </a:cubicBezTo>
                      <a:cubicBezTo>
                        <a:pt x="46" y="171"/>
                        <a:pt x="57" y="178"/>
                        <a:pt x="71" y="178"/>
                      </a:cubicBezTo>
                      <a:cubicBezTo>
                        <a:pt x="85" y="178"/>
                        <a:pt x="96" y="171"/>
                        <a:pt x="104" y="158"/>
                      </a:cubicBezTo>
                      <a:cubicBezTo>
                        <a:pt x="112" y="144"/>
                        <a:pt x="116" y="126"/>
                        <a:pt x="116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5" name="Freeform 129">
                  <a:extLst>
                    <a:ext uri="{FF2B5EF4-FFF2-40B4-BE49-F238E27FC236}">
                      <a16:creationId xmlns:a16="http://schemas.microsoft.com/office/drawing/2014/main" id="{DB73C9A8-332B-43C1-AAA8-E40F81C719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91" y="1463"/>
                  <a:ext cx="40" cy="61"/>
                </a:xfrm>
                <a:custGeom>
                  <a:avLst/>
                  <a:gdLst>
                    <a:gd name="T0" fmla="*/ 0 w 133"/>
                    <a:gd name="T1" fmla="*/ 123 h 205"/>
                    <a:gd name="T2" fmla="*/ 0 w 133"/>
                    <a:gd name="T3" fmla="*/ 4 h 205"/>
                    <a:gd name="T4" fmla="*/ 26 w 133"/>
                    <a:gd name="T5" fmla="*/ 4 h 205"/>
                    <a:gd name="T6" fmla="*/ 26 w 133"/>
                    <a:gd name="T7" fmla="*/ 121 h 205"/>
                    <a:gd name="T8" fmla="*/ 35 w 133"/>
                    <a:gd name="T9" fmla="*/ 163 h 205"/>
                    <a:gd name="T10" fmla="*/ 61 w 133"/>
                    <a:gd name="T11" fmla="*/ 177 h 205"/>
                    <a:gd name="T12" fmla="*/ 95 w 133"/>
                    <a:gd name="T13" fmla="*/ 160 h 205"/>
                    <a:gd name="T14" fmla="*/ 107 w 133"/>
                    <a:gd name="T15" fmla="*/ 115 h 205"/>
                    <a:gd name="T16" fmla="*/ 107 w 133"/>
                    <a:gd name="T17" fmla="*/ 4 h 205"/>
                    <a:gd name="T18" fmla="*/ 133 w 133"/>
                    <a:gd name="T19" fmla="*/ 4 h 205"/>
                    <a:gd name="T20" fmla="*/ 133 w 133"/>
                    <a:gd name="T21" fmla="*/ 200 h 205"/>
                    <a:gd name="T22" fmla="*/ 107 w 133"/>
                    <a:gd name="T23" fmla="*/ 200 h 205"/>
                    <a:gd name="T24" fmla="*/ 107 w 133"/>
                    <a:gd name="T25" fmla="*/ 170 h 205"/>
                    <a:gd name="T26" fmla="*/ 85 w 133"/>
                    <a:gd name="T27" fmla="*/ 196 h 205"/>
                    <a:gd name="T28" fmla="*/ 56 w 133"/>
                    <a:gd name="T29" fmla="*/ 205 h 205"/>
                    <a:gd name="T30" fmla="*/ 14 w 133"/>
                    <a:gd name="T31" fmla="*/ 184 h 205"/>
                    <a:gd name="T32" fmla="*/ 0 w 133"/>
                    <a:gd name="T33" fmla="*/ 123 h 205"/>
                    <a:gd name="T34" fmla="*/ 66 w 133"/>
                    <a:gd name="T3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205">
                      <a:moveTo>
                        <a:pt x="0" y="123"/>
                      </a:moveTo>
                      <a:lnTo>
                        <a:pt x="0" y="4"/>
                      </a:lnTo>
                      <a:lnTo>
                        <a:pt x="26" y="4"/>
                      </a:lnTo>
                      <a:lnTo>
                        <a:pt x="26" y="121"/>
                      </a:lnTo>
                      <a:cubicBezTo>
                        <a:pt x="26" y="140"/>
                        <a:pt x="29" y="154"/>
                        <a:pt x="35" y="163"/>
                      </a:cubicBezTo>
                      <a:cubicBezTo>
                        <a:pt x="41" y="172"/>
                        <a:pt x="49" y="177"/>
                        <a:pt x="61" y="177"/>
                      </a:cubicBezTo>
                      <a:cubicBezTo>
                        <a:pt x="75" y="177"/>
                        <a:pt x="86" y="171"/>
                        <a:pt x="95" y="160"/>
                      </a:cubicBezTo>
                      <a:cubicBezTo>
                        <a:pt x="103" y="149"/>
                        <a:pt x="107" y="134"/>
                        <a:pt x="107" y="115"/>
                      </a:cubicBezTo>
                      <a:lnTo>
                        <a:pt x="107" y="4"/>
                      </a:lnTo>
                      <a:lnTo>
                        <a:pt x="133" y="4"/>
                      </a:ln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170"/>
                      </a:lnTo>
                      <a:cubicBezTo>
                        <a:pt x="101" y="181"/>
                        <a:pt x="93" y="190"/>
                        <a:pt x="85" y="196"/>
                      </a:cubicBezTo>
                      <a:cubicBezTo>
                        <a:pt x="76" y="202"/>
                        <a:pt x="67" y="205"/>
                        <a:pt x="56" y="205"/>
                      </a:cubicBezTo>
                      <a:cubicBezTo>
                        <a:pt x="37" y="205"/>
                        <a:pt x="23" y="198"/>
                        <a:pt x="14" y="184"/>
                      </a:cubicBezTo>
                      <a:cubicBezTo>
                        <a:pt x="4" y="170"/>
                        <a:pt x="0" y="149"/>
                        <a:pt x="0" y="123"/>
                      </a:cubicBezTo>
                      <a:close/>
                      <a:moveTo>
                        <a:pt x="66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6" name="Freeform 130">
                  <a:extLst>
                    <a:ext uri="{FF2B5EF4-FFF2-40B4-BE49-F238E27FC236}">
                      <a16:creationId xmlns:a16="http://schemas.microsoft.com/office/drawing/2014/main" id="{4DF58103-3140-4926-A63E-B4D3BC270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1" y="1448"/>
                  <a:ext cx="30" cy="75"/>
                </a:xfrm>
                <a:custGeom>
                  <a:avLst/>
                  <a:gdLst>
                    <a:gd name="T0" fmla="*/ 45 w 99"/>
                    <a:gd name="T1" fmla="*/ 0 h 251"/>
                    <a:gd name="T2" fmla="*/ 45 w 99"/>
                    <a:gd name="T3" fmla="*/ 55 h 251"/>
                    <a:gd name="T4" fmla="*/ 99 w 99"/>
                    <a:gd name="T5" fmla="*/ 55 h 251"/>
                    <a:gd name="T6" fmla="*/ 99 w 99"/>
                    <a:gd name="T7" fmla="*/ 80 h 251"/>
                    <a:gd name="T8" fmla="*/ 45 w 99"/>
                    <a:gd name="T9" fmla="*/ 80 h 251"/>
                    <a:gd name="T10" fmla="*/ 45 w 99"/>
                    <a:gd name="T11" fmla="*/ 186 h 251"/>
                    <a:gd name="T12" fmla="*/ 51 w 99"/>
                    <a:gd name="T13" fmla="*/ 217 h 251"/>
                    <a:gd name="T14" fmla="*/ 72 w 99"/>
                    <a:gd name="T15" fmla="*/ 224 h 251"/>
                    <a:gd name="T16" fmla="*/ 99 w 99"/>
                    <a:gd name="T17" fmla="*/ 224 h 251"/>
                    <a:gd name="T18" fmla="*/ 99 w 99"/>
                    <a:gd name="T19" fmla="*/ 251 h 251"/>
                    <a:gd name="T20" fmla="*/ 72 w 99"/>
                    <a:gd name="T21" fmla="*/ 251 h 251"/>
                    <a:gd name="T22" fmla="*/ 31 w 99"/>
                    <a:gd name="T23" fmla="*/ 237 h 251"/>
                    <a:gd name="T24" fmla="*/ 19 w 99"/>
                    <a:gd name="T25" fmla="*/ 186 h 251"/>
                    <a:gd name="T26" fmla="*/ 19 w 99"/>
                    <a:gd name="T27" fmla="*/ 80 h 251"/>
                    <a:gd name="T28" fmla="*/ 0 w 99"/>
                    <a:gd name="T29" fmla="*/ 80 h 251"/>
                    <a:gd name="T30" fmla="*/ 0 w 99"/>
                    <a:gd name="T31" fmla="*/ 55 h 251"/>
                    <a:gd name="T32" fmla="*/ 19 w 99"/>
                    <a:gd name="T33" fmla="*/ 55 h 251"/>
                    <a:gd name="T34" fmla="*/ 19 w 99"/>
                    <a:gd name="T35" fmla="*/ 0 h 251"/>
                    <a:gd name="T36" fmla="*/ 45 w 99"/>
                    <a:gd name="T37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251">
                      <a:moveTo>
                        <a:pt x="45" y="0"/>
                      </a:moveTo>
                      <a:lnTo>
                        <a:pt x="45" y="55"/>
                      </a:lnTo>
                      <a:lnTo>
                        <a:pt x="99" y="55"/>
                      </a:lnTo>
                      <a:lnTo>
                        <a:pt x="99" y="80"/>
                      </a:lnTo>
                      <a:lnTo>
                        <a:pt x="45" y="80"/>
                      </a:lnTo>
                      <a:lnTo>
                        <a:pt x="45" y="186"/>
                      </a:lnTo>
                      <a:cubicBezTo>
                        <a:pt x="45" y="202"/>
                        <a:pt x="47" y="212"/>
                        <a:pt x="51" y="217"/>
                      </a:cubicBezTo>
                      <a:cubicBezTo>
                        <a:pt x="54" y="221"/>
                        <a:pt x="61" y="224"/>
                        <a:pt x="72" y="224"/>
                      </a:cubicBezTo>
                      <a:lnTo>
                        <a:pt x="99" y="224"/>
                      </a:lnTo>
                      <a:lnTo>
                        <a:pt x="99" y="251"/>
                      </a:lnTo>
                      <a:lnTo>
                        <a:pt x="72" y="251"/>
                      </a:lnTo>
                      <a:cubicBezTo>
                        <a:pt x="52" y="251"/>
                        <a:pt x="38" y="246"/>
                        <a:pt x="31" y="237"/>
                      </a:cubicBezTo>
                      <a:cubicBezTo>
                        <a:pt x="23" y="228"/>
                        <a:pt x="19" y="211"/>
                        <a:pt x="19" y="186"/>
                      </a:cubicBezTo>
                      <a:lnTo>
                        <a:pt x="19" y="80"/>
                      </a:lnTo>
                      <a:lnTo>
                        <a:pt x="0" y="80"/>
                      </a:lnTo>
                      <a:lnTo>
                        <a:pt x="0" y="55"/>
                      </a:lnTo>
                      <a:lnTo>
                        <a:pt x="19" y="55"/>
                      </a:lnTo>
                      <a:lnTo>
                        <a:pt x="19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7" name="Rectangle 131">
                  <a:extLst>
                    <a:ext uri="{FF2B5EF4-FFF2-40B4-BE49-F238E27FC236}">
                      <a16:creationId xmlns:a16="http://schemas.microsoft.com/office/drawing/2014/main" id="{6D79C7A5-AC80-41E0-A67B-4A063A7D3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9" y="1441"/>
                  <a:ext cx="8" cy="8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8" name="Freeform 132">
                  <a:extLst>
                    <a:ext uri="{FF2B5EF4-FFF2-40B4-BE49-F238E27FC236}">
                      <a16:creationId xmlns:a16="http://schemas.microsoft.com/office/drawing/2014/main" id="{E7416A8D-02D2-46B5-96E0-144BC6918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3" y="1441"/>
                  <a:ext cx="8" cy="82"/>
                </a:xfrm>
                <a:custGeom>
                  <a:avLst/>
                  <a:gdLst>
                    <a:gd name="T0" fmla="*/ 0 w 26"/>
                    <a:gd name="T1" fmla="*/ 76 h 272"/>
                    <a:gd name="T2" fmla="*/ 26 w 26"/>
                    <a:gd name="T3" fmla="*/ 76 h 272"/>
                    <a:gd name="T4" fmla="*/ 26 w 26"/>
                    <a:gd name="T5" fmla="*/ 272 h 272"/>
                    <a:gd name="T6" fmla="*/ 0 w 26"/>
                    <a:gd name="T7" fmla="*/ 272 h 272"/>
                    <a:gd name="T8" fmla="*/ 0 w 26"/>
                    <a:gd name="T9" fmla="*/ 76 h 272"/>
                    <a:gd name="T10" fmla="*/ 0 w 26"/>
                    <a:gd name="T11" fmla="*/ 0 h 272"/>
                    <a:gd name="T12" fmla="*/ 26 w 26"/>
                    <a:gd name="T13" fmla="*/ 0 h 272"/>
                    <a:gd name="T14" fmla="*/ 26 w 26"/>
                    <a:gd name="T15" fmla="*/ 41 h 272"/>
                    <a:gd name="T16" fmla="*/ 0 w 26"/>
                    <a:gd name="T17" fmla="*/ 41 h 272"/>
                    <a:gd name="T18" fmla="*/ 0 w 26"/>
                    <a:gd name="T19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72">
                      <a:moveTo>
                        <a:pt x="0" y="76"/>
                      </a:moveTo>
                      <a:lnTo>
                        <a:pt x="26" y="76"/>
                      </a:lnTo>
                      <a:lnTo>
                        <a:pt x="26" y="272"/>
                      </a:lnTo>
                      <a:lnTo>
                        <a:pt x="0" y="272"/>
                      </a:lnTo>
                      <a:lnTo>
                        <a:pt x="0" y="76"/>
                      </a:lnTo>
                      <a:close/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9" name="Freeform 133">
                  <a:extLst>
                    <a:ext uri="{FF2B5EF4-FFF2-40B4-BE49-F238E27FC236}">
                      <a16:creationId xmlns:a16="http://schemas.microsoft.com/office/drawing/2014/main" id="{CF42F001-7FB5-4C2D-B89F-D39AB9290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7" y="1463"/>
                  <a:ext cx="40" cy="60"/>
                </a:xfrm>
                <a:custGeom>
                  <a:avLst/>
                  <a:gdLst>
                    <a:gd name="T0" fmla="*/ 133 w 133"/>
                    <a:gd name="T1" fmla="*/ 82 h 200"/>
                    <a:gd name="T2" fmla="*/ 133 w 133"/>
                    <a:gd name="T3" fmla="*/ 200 h 200"/>
                    <a:gd name="T4" fmla="*/ 107 w 133"/>
                    <a:gd name="T5" fmla="*/ 200 h 200"/>
                    <a:gd name="T6" fmla="*/ 107 w 133"/>
                    <a:gd name="T7" fmla="*/ 83 h 200"/>
                    <a:gd name="T8" fmla="*/ 98 w 133"/>
                    <a:gd name="T9" fmla="*/ 41 h 200"/>
                    <a:gd name="T10" fmla="*/ 72 w 133"/>
                    <a:gd name="T11" fmla="*/ 27 h 200"/>
                    <a:gd name="T12" fmla="*/ 38 w 133"/>
                    <a:gd name="T13" fmla="*/ 44 h 200"/>
                    <a:gd name="T14" fmla="*/ 26 w 133"/>
                    <a:gd name="T15" fmla="*/ 89 h 200"/>
                    <a:gd name="T16" fmla="*/ 26 w 133"/>
                    <a:gd name="T17" fmla="*/ 200 h 200"/>
                    <a:gd name="T18" fmla="*/ 0 w 133"/>
                    <a:gd name="T19" fmla="*/ 200 h 200"/>
                    <a:gd name="T20" fmla="*/ 0 w 133"/>
                    <a:gd name="T21" fmla="*/ 4 h 200"/>
                    <a:gd name="T22" fmla="*/ 26 w 133"/>
                    <a:gd name="T23" fmla="*/ 4 h 200"/>
                    <a:gd name="T24" fmla="*/ 26 w 133"/>
                    <a:gd name="T25" fmla="*/ 35 h 200"/>
                    <a:gd name="T26" fmla="*/ 48 w 133"/>
                    <a:gd name="T27" fmla="*/ 8 h 200"/>
                    <a:gd name="T28" fmla="*/ 77 w 133"/>
                    <a:gd name="T29" fmla="*/ 0 h 200"/>
                    <a:gd name="T30" fmla="*/ 119 w 133"/>
                    <a:gd name="T31" fmla="*/ 20 h 200"/>
                    <a:gd name="T32" fmla="*/ 133 w 133"/>
                    <a:gd name="T33" fmla="*/ 8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3" h="200">
                      <a:moveTo>
                        <a:pt x="133" y="82"/>
                      </a:move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83"/>
                      </a:lnTo>
                      <a:cubicBezTo>
                        <a:pt x="107" y="64"/>
                        <a:pt x="104" y="50"/>
                        <a:pt x="98" y="41"/>
                      </a:cubicBezTo>
                      <a:cubicBezTo>
                        <a:pt x="92" y="32"/>
                        <a:pt x="83" y="27"/>
                        <a:pt x="72" y="27"/>
                      </a:cubicBezTo>
                      <a:cubicBezTo>
                        <a:pt x="57" y="27"/>
                        <a:pt x="46" y="33"/>
                        <a:pt x="38" y="44"/>
                      </a:cubicBezTo>
                      <a:cubicBezTo>
                        <a:pt x="30" y="55"/>
                        <a:pt x="26" y="70"/>
                        <a:pt x="26" y="89"/>
                      </a:cubicBezTo>
                      <a:lnTo>
                        <a:pt x="26" y="200"/>
                      </a:lnTo>
                      <a:lnTo>
                        <a:pt x="0" y="200"/>
                      </a:lnTo>
                      <a:lnTo>
                        <a:pt x="0" y="4"/>
                      </a:lnTo>
                      <a:lnTo>
                        <a:pt x="26" y="4"/>
                      </a:lnTo>
                      <a:lnTo>
                        <a:pt x="26" y="35"/>
                      </a:lnTo>
                      <a:cubicBezTo>
                        <a:pt x="32" y="23"/>
                        <a:pt x="40" y="14"/>
                        <a:pt x="48" y="8"/>
                      </a:cubicBezTo>
                      <a:cubicBezTo>
                        <a:pt x="57" y="2"/>
                        <a:pt x="66" y="0"/>
                        <a:pt x="77" y="0"/>
                      </a:cubicBezTo>
                      <a:cubicBezTo>
                        <a:pt x="96" y="0"/>
                        <a:pt x="110" y="7"/>
                        <a:pt x="119" y="20"/>
                      </a:cubicBezTo>
                      <a:cubicBezTo>
                        <a:pt x="128" y="34"/>
                        <a:pt x="133" y="55"/>
                        <a:pt x="133" y="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0" name="Freeform 134">
                  <a:extLst>
                    <a:ext uri="{FF2B5EF4-FFF2-40B4-BE49-F238E27FC236}">
                      <a16:creationId xmlns:a16="http://schemas.microsoft.com/office/drawing/2014/main" id="{497E010A-2D1D-4C56-A3CE-20CE4C8FD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3" y="1441"/>
                  <a:ext cx="42" cy="82"/>
                </a:xfrm>
                <a:custGeom>
                  <a:avLst/>
                  <a:gdLst>
                    <a:gd name="T0" fmla="*/ 0 w 141"/>
                    <a:gd name="T1" fmla="*/ 0 h 272"/>
                    <a:gd name="T2" fmla="*/ 26 w 141"/>
                    <a:gd name="T3" fmla="*/ 0 h 272"/>
                    <a:gd name="T4" fmla="*/ 26 w 141"/>
                    <a:gd name="T5" fmla="*/ 160 h 272"/>
                    <a:gd name="T6" fmla="*/ 104 w 141"/>
                    <a:gd name="T7" fmla="*/ 76 h 272"/>
                    <a:gd name="T8" fmla="*/ 138 w 141"/>
                    <a:gd name="T9" fmla="*/ 76 h 272"/>
                    <a:gd name="T10" fmla="*/ 53 w 141"/>
                    <a:gd name="T11" fmla="*/ 168 h 272"/>
                    <a:gd name="T12" fmla="*/ 141 w 141"/>
                    <a:gd name="T13" fmla="*/ 272 h 272"/>
                    <a:gd name="T14" fmla="*/ 107 w 141"/>
                    <a:gd name="T15" fmla="*/ 272 h 272"/>
                    <a:gd name="T16" fmla="*/ 26 w 141"/>
                    <a:gd name="T17" fmla="*/ 176 h 272"/>
                    <a:gd name="T18" fmla="*/ 26 w 141"/>
                    <a:gd name="T19" fmla="*/ 272 h 272"/>
                    <a:gd name="T20" fmla="*/ 0 w 141"/>
                    <a:gd name="T21" fmla="*/ 272 h 272"/>
                    <a:gd name="T22" fmla="*/ 0 w 141"/>
                    <a:gd name="T23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" h="272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60"/>
                      </a:lnTo>
                      <a:lnTo>
                        <a:pt x="104" y="76"/>
                      </a:lnTo>
                      <a:lnTo>
                        <a:pt x="138" y="76"/>
                      </a:lnTo>
                      <a:lnTo>
                        <a:pt x="53" y="168"/>
                      </a:lnTo>
                      <a:lnTo>
                        <a:pt x="141" y="272"/>
                      </a:lnTo>
                      <a:lnTo>
                        <a:pt x="107" y="272"/>
                      </a:lnTo>
                      <a:lnTo>
                        <a:pt x="26" y="176"/>
                      </a:lnTo>
                      <a:lnTo>
                        <a:pt x="26" y="272"/>
                      </a:lnTo>
                      <a:lnTo>
                        <a:pt x="0" y="2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1" name="Oval 135">
                  <a:extLst>
                    <a:ext uri="{FF2B5EF4-FFF2-40B4-BE49-F238E27FC236}">
                      <a16:creationId xmlns:a16="http://schemas.microsoft.com/office/drawing/2014/main" id="{7A04E095-9E74-4EE0-92F3-7B861E7FB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4" y="2317"/>
                  <a:ext cx="73" cy="64"/>
                </a:xfrm>
                <a:prstGeom prst="ellipse">
                  <a:avLst/>
                </a:prstGeom>
                <a:solidFill>
                  <a:srgbClr val="241C1C"/>
                </a:solidFill>
                <a:ln w="7938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2" name="Oval 136">
                  <a:extLst>
                    <a:ext uri="{FF2B5EF4-FFF2-40B4-BE49-F238E27FC236}">
                      <a16:creationId xmlns:a16="http://schemas.microsoft.com/office/drawing/2014/main" id="{85761BFF-80E9-4834-B4BC-0BEFBE6B6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0" y="2500"/>
                  <a:ext cx="73" cy="63"/>
                </a:xfrm>
                <a:prstGeom prst="ellipse">
                  <a:avLst/>
                </a:prstGeom>
                <a:solidFill>
                  <a:srgbClr val="241C1C"/>
                </a:solidFill>
                <a:ln w="7938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3" name="Oval 137">
                  <a:extLst>
                    <a:ext uri="{FF2B5EF4-FFF2-40B4-BE49-F238E27FC236}">
                      <a16:creationId xmlns:a16="http://schemas.microsoft.com/office/drawing/2014/main" id="{0929F46B-7663-445B-8DAB-CA2D870B2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0" y="2672"/>
                  <a:ext cx="73" cy="64"/>
                </a:xfrm>
                <a:prstGeom prst="ellipse">
                  <a:avLst/>
                </a:prstGeom>
                <a:solidFill>
                  <a:srgbClr val="241C1C"/>
                </a:solidFill>
                <a:ln w="7938" cap="flat">
                  <a:solidFill>
                    <a:srgbClr val="241C1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4" name="Line 138">
                  <a:extLst>
                    <a:ext uri="{FF2B5EF4-FFF2-40B4-BE49-F238E27FC236}">
                      <a16:creationId xmlns:a16="http://schemas.microsoft.com/office/drawing/2014/main" id="{577A273C-74B8-4661-8595-3E99C91687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2777"/>
                  <a:ext cx="628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5" name="Freeform 139">
                  <a:extLst>
                    <a:ext uri="{FF2B5EF4-FFF2-40B4-BE49-F238E27FC236}">
                      <a16:creationId xmlns:a16="http://schemas.microsoft.com/office/drawing/2014/main" id="{59BD64C9-3F01-4BB7-B38E-6F5DC7110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" y="2750"/>
                  <a:ext cx="95" cy="54"/>
                </a:xfrm>
                <a:custGeom>
                  <a:avLst/>
                  <a:gdLst>
                    <a:gd name="T0" fmla="*/ 90 w 317"/>
                    <a:gd name="T1" fmla="*/ 91 h 181"/>
                    <a:gd name="T2" fmla="*/ 0 w 317"/>
                    <a:gd name="T3" fmla="*/ 181 h 181"/>
                    <a:gd name="T4" fmla="*/ 317 w 317"/>
                    <a:gd name="T5" fmla="*/ 91 h 181"/>
                    <a:gd name="T6" fmla="*/ 0 w 317"/>
                    <a:gd name="T7" fmla="*/ 0 h 181"/>
                    <a:gd name="T8" fmla="*/ 90 w 317"/>
                    <a:gd name="T9" fmla="*/ 9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0" y="91"/>
                      </a:moveTo>
                      <a:lnTo>
                        <a:pt x="0" y="181"/>
                      </a:lnTo>
                      <a:lnTo>
                        <a:pt x="317" y="91"/>
                      </a:lnTo>
                      <a:lnTo>
                        <a:pt x="0" y="0"/>
                      </a:lnTo>
                      <a:lnTo>
                        <a:pt x="9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6" name="Line 140">
                  <a:extLst>
                    <a:ext uri="{FF2B5EF4-FFF2-40B4-BE49-F238E27FC236}">
                      <a16:creationId xmlns:a16="http://schemas.microsoft.com/office/drawing/2014/main" id="{5A477DBE-A862-4F05-8910-E14B8079B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1" y="2249"/>
                  <a:ext cx="628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7" name="Freeform 141">
                  <a:extLst>
                    <a:ext uri="{FF2B5EF4-FFF2-40B4-BE49-F238E27FC236}">
                      <a16:creationId xmlns:a16="http://schemas.microsoft.com/office/drawing/2014/main" id="{02411549-07EE-43A5-93AF-CC08FAD6A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222"/>
                  <a:ext cx="95" cy="54"/>
                </a:xfrm>
                <a:custGeom>
                  <a:avLst/>
                  <a:gdLst>
                    <a:gd name="T0" fmla="*/ 91 w 317"/>
                    <a:gd name="T1" fmla="*/ 91 h 181"/>
                    <a:gd name="T2" fmla="*/ 0 w 317"/>
                    <a:gd name="T3" fmla="*/ 181 h 181"/>
                    <a:gd name="T4" fmla="*/ 317 w 317"/>
                    <a:gd name="T5" fmla="*/ 91 h 181"/>
                    <a:gd name="T6" fmla="*/ 0 w 317"/>
                    <a:gd name="T7" fmla="*/ 0 h 181"/>
                    <a:gd name="T8" fmla="*/ 91 w 317"/>
                    <a:gd name="T9" fmla="*/ 9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1" y="91"/>
                      </a:moveTo>
                      <a:lnTo>
                        <a:pt x="0" y="181"/>
                      </a:lnTo>
                      <a:lnTo>
                        <a:pt x="317" y="91"/>
                      </a:lnTo>
                      <a:lnTo>
                        <a:pt x="0" y="0"/>
                      </a:lnTo>
                      <a:lnTo>
                        <a:pt x="91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8" name="Line 142">
                  <a:extLst>
                    <a:ext uri="{FF2B5EF4-FFF2-40B4-BE49-F238E27FC236}">
                      <a16:creationId xmlns:a16="http://schemas.microsoft.com/office/drawing/2014/main" id="{7AE885DC-6FD8-4FF9-A72E-579E46D25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3" y="2507"/>
                  <a:ext cx="628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9" name="Freeform 143">
                  <a:extLst>
                    <a:ext uri="{FF2B5EF4-FFF2-40B4-BE49-F238E27FC236}">
                      <a16:creationId xmlns:a16="http://schemas.microsoft.com/office/drawing/2014/main" id="{9A703DEA-DA75-40F7-9733-D54CDED6C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480"/>
                  <a:ext cx="95" cy="54"/>
                </a:xfrm>
                <a:custGeom>
                  <a:avLst/>
                  <a:gdLst>
                    <a:gd name="T0" fmla="*/ 90 w 317"/>
                    <a:gd name="T1" fmla="*/ 90 h 181"/>
                    <a:gd name="T2" fmla="*/ 0 w 317"/>
                    <a:gd name="T3" fmla="*/ 181 h 181"/>
                    <a:gd name="T4" fmla="*/ 317 w 317"/>
                    <a:gd name="T5" fmla="*/ 90 h 181"/>
                    <a:gd name="T6" fmla="*/ 0 w 317"/>
                    <a:gd name="T7" fmla="*/ 0 h 181"/>
                    <a:gd name="T8" fmla="*/ 90 w 317"/>
                    <a:gd name="T9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1">
                      <a:moveTo>
                        <a:pt x="90" y="90"/>
                      </a:moveTo>
                      <a:lnTo>
                        <a:pt x="0" y="181"/>
                      </a:lnTo>
                      <a:lnTo>
                        <a:pt x="317" y="90"/>
                      </a:lnTo>
                      <a:lnTo>
                        <a:pt x="0" y="0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0" name="Freeform 144">
                  <a:extLst>
                    <a:ext uri="{FF2B5EF4-FFF2-40B4-BE49-F238E27FC236}">
                      <a16:creationId xmlns:a16="http://schemas.microsoft.com/office/drawing/2014/main" id="{57FDA6AB-5E71-40A5-BCCA-C72B8E436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2212"/>
                  <a:ext cx="92" cy="1116"/>
                </a:xfrm>
                <a:custGeom>
                  <a:avLst/>
                  <a:gdLst>
                    <a:gd name="T0" fmla="*/ 306 w 306"/>
                    <a:gd name="T1" fmla="*/ 0 h 3730"/>
                    <a:gd name="T2" fmla="*/ 181 w 306"/>
                    <a:gd name="T3" fmla="*/ 137 h 3730"/>
                    <a:gd name="T4" fmla="*/ 181 w 306"/>
                    <a:gd name="T5" fmla="*/ 1573 h 3730"/>
                    <a:gd name="T6" fmla="*/ 0 w 306"/>
                    <a:gd name="T7" fmla="*/ 1687 h 3730"/>
                    <a:gd name="T8" fmla="*/ 151 w 306"/>
                    <a:gd name="T9" fmla="*/ 1852 h 3730"/>
                    <a:gd name="T10" fmla="*/ 151 w 306"/>
                    <a:gd name="T11" fmla="*/ 3611 h 3730"/>
                    <a:gd name="T12" fmla="*/ 260 w 306"/>
                    <a:gd name="T13" fmla="*/ 3730 h 3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6" h="3730">
                      <a:moveTo>
                        <a:pt x="306" y="0"/>
                      </a:moveTo>
                      <a:lnTo>
                        <a:pt x="181" y="137"/>
                      </a:lnTo>
                      <a:lnTo>
                        <a:pt x="181" y="1573"/>
                      </a:lnTo>
                      <a:lnTo>
                        <a:pt x="0" y="1687"/>
                      </a:lnTo>
                      <a:lnTo>
                        <a:pt x="151" y="1852"/>
                      </a:lnTo>
                      <a:lnTo>
                        <a:pt x="151" y="3611"/>
                      </a:lnTo>
                      <a:lnTo>
                        <a:pt x="260" y="3730"/>
                      </a:ln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1" name="Freeform 145">
                  <a:extLst>
                    <a:ext uri="{FF2B5EF4-FFF2-40B4-BE49-F238E27FC236}">
                      <a16:creationId xmlns:a16="http://schemas.microsoft.com/office/drawing/2014/main" id="{151B8861-DACD-4AD6-9981-7BF4A372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838"/>
                  <a:ext cx="77" cy="48"/>
                </a:xfrm>
                <a:custGeom>
                  <a:avLst/>
                  <a:gdLst>
                    <a:gd name="T0" fmla="*/ 0 w 257"/>
                    <a:gd name="T1" fmla="*/ 163 h 163"/>
                    <a:gd name="T2" fmla="*/ 0 w 257"/>
                    <a:gd name="T3" fmla="*/ 124 h 163"/>
                    <a:gd name="T4" fmla="*/ 215 w 257"/>
                    <a:gd name="T5" fmla="*/ 28 h 163"/>
                    <a:gd name="T6" fmla="*/ 0 w 257"/>
                    <a:gd name="T7" fmla="*/ 28 h 163"/>
                    <a:gd name="T8" fmla="*/ 0 w 257"/>
                    <a:gd name="T9" fmla="*/ 0 h 163"/>
                    <a:gd name="T10" fmla="*/ 257 w 257"/>
                    <a:gd name="T11" fmla="*/ 0 h 163"/>
                    <a:gd name="T12" fmla="*/ 257 w 257"/>
                    <a:gd name="T13" fmla="*/ 39 h 163"/>
                    <a:gd name="T14" fmla="*/ 42 w 257"/>
                    <a:gd name="T15" fmla="*/ 135 h 163"/>
                    <a:gd name="T16" fmla="*/ 257 w 257"/>
                    <a:gd name="T17" fmla="*/ 135 h 163"/>
                    <a:gd name="T18" fmla="*/ 257 w 257"/>
                    <a:gd name="T19" fmla="*/ 163 h 163"/>
                    <a:gd name="T20" fmla="*/ 0 w 257"/>
                    <a:gd name="T21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7" h="163">
                      <a:moveTo>
                        <a:pt x="0" y="163"/>
                      </a:moveTo>
                      <a:lnTo>
                        <a:pt x="0" y="124"/>
                      </a:lnTo>
                      <a:lnTo>
                        <a:pt x="215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257" y="0"/>
                      </a:lnTo>
                      <a:lnTo>
                        <a:pt x="257" y="39"/>
                      </a:lnTo>
                      <a:lnTo>
                        <a:pt x="42" y="135"/>
                      </a:lnTo>
                      <a:lnTo>
                        <a:pt x="257" y="135"/>
                      </a:lnTo>
                      <a:lnTo>
                        <a:pt x="257" y="163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2" name="Freeform 146">
                  <a:extLst>
                    <a:ext uri="{FF2B5EF4-FFF2-40B4-BE49-F238E27FC236}">
                      <a16:creationId xmlns:a16="http://schemas.microsoft.com/office/drawing/2014/main" id="{07C55E15-40FB-4159-9FD1-D37D451B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2810"/>
                  <a:ext cx="26" cy="12"/>
                </a:xfrm>
                <a:custGeom>
                  <a:avLst/>
                  <a:gdLst>
                    <a:gd name="T0" fmla="*/ 0 w 85"/>
                    <a:gd name="T1" fmla="*/ 30 h 42"/>
                    <a:gd name="T2" fmla="*/ 0 w 85"/>
                    <a:gd name="T3" fmla="*/ 0 h 42"/>
                    <a:gd name="T4" fmla="*/ 30 w 85"/>
                    <a:gd name="T5" fmla="*/ 0 h 42"/>
                    <a:gd name="T6" fmla="*/ 85 w 85"/>
                    <a:gd name="T7" fmla="*/ 24 h 42"/>
                    <a:gd name="T8" fmla="*/ 85 w 85"/>
                    <a:gd name="T9" fmla="*/ 42 h 42"/>
                    <a:gd name="T10" fmla="*/ 30 w 85"/>
                    <a:gd name="T11" fmla="*/ 30 h 42"/>
                    <a:gd name="T12" fmla="*/ 0 w 85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2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85" y="24"/>
                      </a:lnTo>
                      <a:lnTo>
                        <a:pt x="85" y="42"/>
                      </a:lnTo>
                      <a:lnTo>
                        <a:pt x="3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3" name="Freeform 147">
                  <a:extLst>
                    <a:ext uri="{FF2B5EF4-FFF2-40B4-BE49-F238E27FC236}">
                      <a16:creationId xmlns:a16="http://schemas.microsoft.com/office/drawing/2014/main" id="{96AF605E-3CE5-4D5B-9A03-981D95F43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" y="2750"/>
                  <a:ext cx="80" cy="45"/>
                </a:xfrm>
                <a:custGeom>
                  <a:avLst/>
                  <a:gdLst>
                    <a:gd name="T0" fmla="*/ 13 w 267"/>
                    <a:gd name="T1" fmla="*/ 13 h 152"/>
                    <a:gd name="T2" fmla="*/ 47 w 267"/>
                    <a:gd name="T3" fmla="*/ 13 h 152"/>
                    <a:gd name="T4" fmla="*/ 33 w 267"/>
                    <a:gd name="T5" fmla="*/ 44 h 152"/>
                    <a:gd name="T6" fmla="*/ 28 w 267"/>
                    <a:gd name="T7" fmla="*/ 73 h 152"/>
                    <a:gd name="T8" fmla="*/ 39 w 267"/>
                    <a:gd name="T9" fmla="*/ 109 h 152"/>
                    <a:gd name="T10" fmla="*/ 71 w 267"/>
                    <a:gd name="T11" fmla="*/ 122 h 152"/>
                    <a:gd name="T12" fmla="*/ 96 w 267"/>
                    <a:gd name="T13" fmla="*/ 114 h 152"/>
                    <a:gd name="T14" fmla="*/ 110 w 267"/>
                    <a:gd name="T15" fmla="*/ 81 h 152"/>
                    <a:gd name="T16" fmla="*/ 115 w 267"/>
                    <a:gd name="T17" fmla="*/ 64 h 152"/>
                    <a:gd name="T18" fmla="*/ 141 w 267"/>
                    <a:gd name="T19" fmla="*/ 16 h 152"/>
                    <a:gd name="T20" fmla="*/ 191 w 267"/>
                    <a:gd name="T21" fmla="*/ 0 h 152"/>
                    <a:gd name="T22" fmla="*/ 248 w 267"/>
                    <a:gd name="T23" fmla="*/ 21 h 152"/>
                    <a:gd name="T24" fmla="*/ 267 w 267"/>
                    <a:gd name="T25" fmla="*/ 83 h 152"/>
                    <a:gd name="T26" fmla="*/ 263 w 267"/>
                    <a:gd name="T27" fmla="*/ 115 h 152"/>
                    <a:gd name="T28" fmla="*/ 250 w 267"/>
                    <a:gd name="T29" fmla="*/ 151 h 152"/>
                    <a:gd name="T30" fmla="*/ 215 w 267"/>
                    <a:gd name="T31" fmla="*/ 151 h 152"/>
                    <a:gd name="T32" fmla="*/ 233 w 267"/>
                    <a:gd name="T33" fmla="*/ 116 h 152"/>
                    <a:gd name="T34" fmla="*/ 239 w 267"/>
                    <a:gd name="T35" fmla="*/ 83 h 152"/>
                    <a:gd name="T36" fmla="*/ 227 w 267"/>
                    <a:gd name="T37" fmla="*/ 44 h 152"/>
                    <a:gd name="T38" fmla="*/ 193 w 267"/>
                    <a:gd name="T39" fmla="*/ 31 h 152"/>
                    <a:gd name="T40" fmla="*/ 164 w 267"/>
                    <a:gd name="T41" fmla="*/ 40 h 152"/>
                    <a:gd name="T42" fmla="*/ 148 w 267"/>
                    <a:gd name="T43" fmla="*/ 72 h 152"/>
                    <a:gd name="T44" fmla="*/ 144 w 267"/>
                    <a:gd name="T45" fmla="*/ 90 h 152"/>
                    <a:gd name="T46" fmla="*/ 119 w 267"/>
                    <a:gd name="T47" fmla="*/ 137 h 152"/>
                    <a:gd name="T48" fmla="*/ 73 w 267"/>
                    <a:gd name="T49" fmla="*/ 152 h 152"/>
                    <a:gd name="T50" fmla="*/ 20 w 267"/>
                    <a:gd name="T51" fmla="*/ 132 h 152"/>
                    <a:gd name="T52" fmla="*/ 0 w 267"/>
                    <a:gd name="T53" fmla="*/ 76 h 152"/>
                    <a:gd name="T54" fmla="*/ 3 w 267"/>
                    <a:gd name="T55" fmla="*/ 45 h 152"/>
                    <a:gd name="T56" fmla="*/ 13 w 267"/>
                    <a:gd name="T57" fmla="*/ 1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7" h="152">
                      <a:moveTo>
                        <a:pt x="13" y="13"/>
                      </a:moveTo>
                      <a:lnTo>
                        <a:pt x="47" y="13"/>
                      </a:lnTo>
                      <a:cubicBezTo>
                        <a:pt x="41" y="24"/>
                        <a:pt x="36" y="35"/>
                        <a:pt x="33" y="44"/>
                      </a:cubicBezTo>
                      <a:cubicBezTo>
                        <a:pt x="30" y="54"/>
                        <a:pt x="28" y="64"/>
                        <a:pt x="28" y="73"/>
                      </a:cubicBezTo>
                      <a:cubicBezTo>
                        <a:pt x="28" y="89"/>
                        <a:pt x="32" y="101"/>
                        <a:pt x="39" y="109"/>
                      </a:cubicBezTo>
                      <a:cubicBezTo>
                        <a:pt x="47" y="118"/>
                        <a:pt x="57" y="122"/>
                        <a:pt x="71" y="122"/>
                      </a:cubicBezTo>
                      <a:cubicBezTo>
                        <a:pt x="82" y="122"/>
                        <a:pt x="91" y="119"/>
                        <a:pt x="96" y="114"/>
                      </a:cubicBezTo>
                      <a:cubicBezTo>
                        <a:pt x="102" y="108"/>
                        <a:pt x="107" y="97"/>
                        <a:pt x="110" y="81"/>
                      </a:cubicBezTo>
                      <a:lnTo>
                        <a:pt x="115" y="64"/>
                      </a:lnTo>
                      <a:cubicBezTo>
                        <a:pt x="120" y="42"/>
                        <a:pt x="128" y="26"/>
                        <a:pt x="141" y="16"/>
                      </a:cubicBezTo>
                      <a:cubicBezTo>
                        <a:pt x="153" y="5"/>
                        <a:pt x="170" y="0"/>
                        <a:pt x="191" y="0"/>
                      </a:cubicBezTo>
                      <a:cubicBezTo>
                        <a:pt x="216" y="0"/>
                        <a:pt x="235" y="7"/>
                        <a:pt x="248" y="21"/>
                      </a:cubicBezTo>
                      <a:cubicBezTo>
                        <a:pt x="260" y="35"/>
                        <a:pt x="267" y="56"/>
                        <a:pt x="267" y="83"/>
                      </a:cubicBezTo>
                      <a:cubicBezTo>
                        <a:pt x="267" y="93"/>
                        <a:pt x="265" y="104"/>
                        <a:pt x="263" y="115"/>
                      </a:cubicBezTo>
                      <a:cubicBezTo>
                        <a:pt x="260" y="127"/>
                        <a:pt x="256" y="138"/>
                        <a:pt x="250" y="151"/>
                      </a:cubicBezTo>
                      <a:lnTo>
                        <a:pt x="215" y="151"/>
                      </a:lnTo>
                      <a:cubicBezTo>
                        <a:pt x="223" y="139"/>
                        <a:pt x="229" y="127"/>
                        <a:pt x="233" y="116"/>
                      </a:cubicBezTo>
                      <a:cubicBezTo>
                        <a:pt x="237" y="105"/>
                        <a:pt x="239" y="93"/>
                        <a:pt x="239" y="83"/>
                      </a:cubicBezTo>
                      <a:cubicBezTo>
                        <a:pt x="239" y="66"/>
                        <a:pt x="235" y="53"/>
                        <a:pt x="227" y="44"/>
                      </a:cubicBezTo>
                      <a:cubicBezTo>
                        <a:pt x="219" y="35"/>
                        <a:pt x="208" y="31"/>
                        <a:pt x="193" y="31"/>
                      </a:cubicBezTo>
                      <a:cubicBezTo>
                        <a:pt x="181" y="31"/>
                        <a:pt x="171" y="34"/>
                        <a:pt x="164" y="40"/>
                      </a:cubicBezTo>
                      <a:cubicBezTo>
                        <a:pt x="157" y="47"/>
                        <a:pt x="151" y="57"/>
                        <a:pt x="148" y="72"/>
                      </a:cubicBezTo>
                      <a:lnTo>
                        <a:pt x="144" y="90"/>
                      </a:lnTo>
                      <a:cubicBezTo>
                        <a:pt x="138" y="112"/>
                        <a:pt x="130" y="127"/>
                        <a:pt x="119" y="137"/>
                      </a:cubicBezTo>
                      <a:cubicBezTo>
                        <a:pt x="108" y="147"/>
                        <a:pt x="93" y="152"/>
                        <a:pt x="73" y="152"/>
                      </a:cubicBezTo>
                      <a:cubicBezTo>
                        <a:pt x="51" y="152"/>
                        <a:pt x="33" y="145"/>
                        <a:pt x="20" y="132"/>
                      </a:cubicBezTo>
                      <a:cubicBezTo>
                        <a:pt x="7" y="118"/>
                        <a:pt x="0" y="100"/>
                        <a:pt x="0" y="76"/>
                      </a:cubicBezTo>
                      <a:cubicBezTo>
                        <a:pt x="0" y="66"/>
                        <a:pt x="1" y="56"/>
                        <a:pt x="3" y="45"/>
                      </a:cubicBezTo>
                      <a:cubicBezTo>
                        <a:pt x="5" y="35"/>
                        <a:pt x="9" y="24"/>
                        <a:pt x="13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4" name="Freeform 148">
                  <a:extLst>
                    <a:ext uri="{FF2B5EF4-FFF2-40B4-BE49-F238E27FC236}">
                      <a16:creationId xmlns:a16="http://schemas.microsoft.com/office/drawing/2014/main" id="{565BFF59-7554-49BD-A238-5CF91FF99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2725"/>
                  <a:ext cx="26" cy="13"/>
                </a:xfrm>
                <a:custGeom>
                  <a:avLst/>
                  <a:gdLst>
                    <a:gd name="T0" fmla="*/ 0 w 85"/>
                    <a:gd name="T1" fmla="*/ 30 h 42"/>
                    <a:gd name="T2" fmla="*/ 0 w 85"/>
                    <a:gd name="T3" fmla="*/ 0 h 42"/>
                    <a:gd name="T4" fmla="*/ 30 w 85"/>
                    <a:gd name="T5" fmla="*/ 0 h 42"/>
                    <a:gd name="T6" fmla="*/ 85 w 85"/>
                    <a:gd name="T7" fmla="*/ 23 h 42"/>
                    <a:gd name="T8" fmla="*/ 85 w 85"/>
                    <a:gd name="T9" fmla="*/ 42 h 42"/>
                    <a:gd name="T10" fmla="*/ 30 w 85"/>
                    <a:gd name="T11" fmla="*/ 30 h 42"/>
                    <a:gd name="T12" fmla="*/ 0 w 85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2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85" y="23"/>
                      </a:lnTo>
                      <a:lnTo>
                        <a:pt x="85" y="42"/>
                      </a:lnTo>
                      <a:lnTo>
                        <a:pt x="3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5" name="Freeform 149">
                  <a:extLst>
                    <a:ext uri="{FF2B5EF4-FFF2-40B4-BE49-F238E27FC236}">
                      <a16:creationId xmlns:a16="http://schemas.microsoft.com/office/drawing/2014/main" id="{C62C7D3B-8886-4AFF-943B-D7931696E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666"/>
                  <a:ext cx="77" cy="42"/>
                </a:xfrm>
                <a:custGeom>
                  <a:avLst/>
                  <a:gdLst>
                    <a:gd name="T0" fmla="*/ 0 w 257"/>
                    <a:gd name="T1" fmla="*/ 139 h 139"/>
                    <a:gd name="T2" fmla="*/ 0 w 257"/>
                    <a:gd name="T3" fmla="*/ 3 h 139"/>
                    <a:gd name="T4" fmla="*/ 29 w 257"/>
                    <a:gd name="T5" fmla="*/ 3 h 139"/>
                    <a:gd name="T6" fmla="*/ 29 w 257"/>
                    <a:gd name="T7" fmla="*/ 110 h 139"/>
                    <a:gd name="T8" fmla="*/ 105 w 257"/>
                    <a:gd name="T9" fmla="*/ 110 h 139"/>
                    <a:gd name="T10" fmla="*/ 105 w 257"/>
                    <a:gd name="T11" fmla="*/ 7 h 139"/>
                    <a:gd name="T12" fmla="*/ 134 w 257"/>
                    <a:gd name="T13" fmla="*/ 7 h 139"/>
                    <a:gd name="T14" fmla="*/ 134 w 257"/>
                    <a:gd name="T15" fmla="*/ 110 h 139"/>
                    <a:gd name="T16" fmla="*/ 228 w 257"/>
                    <a:gd name="T17" fmla="*/ 110 h 139"/>
                    <a:gd name="T18" fmla="*/ 228 w 257"/>
                    <a:gd name="T19" fmla="*/ 0 h 139"/>
                    <a:gd name="T20" fmla="*/ 257 w 257"/>
                    <a:gd name="T21" fmla="*/ 0 h 139"/>
                    <a:gd name="T22" fmla="*/ 257 w 257"/>
                    <a:gd name="T23" fmla="*/ 139 h 139"/>
                    <a:gd name="T24" fmla="*/ 0 w 257"/>
                    <a:gd name="T2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139">
                      <a:moveTo>
                        <a:pt x="0" y="139"/>
                      </a:moveTo>
                      <a:lnTo>
                        <a:pt x="0" y="3"/>
                      </a:lnTo>
                      <a:lnTo>
                        <a:pt x="29" y="3"/>
                      </a:lnTo>
                      <a:lnTo>
                        <a:pt x="29" y="110"/>
                      </a:lnTo>
                      <a:lnTo>
                        <a:pt x="105" y="110"/>
                      </a:lnTo>
                      <a:lnTo>
                        <a:pt x="105" y="7"/>
                      </a:lnTo>
                      <a:lnTo>
                        <a:pt x="134" y="7"/>
                      </a:lnTo>
                      <a:lnTo>
                        <a:pt x="134" y="110"/>
                      </a:lnTo>
                      <a:lnTo>
                        <a:pt x="228" y="110"/>
                      </a:lnTo>
                      <a:lnTo>
                        <a:pt x="228" y="0"/>
                      </a:lnTo>
                      <a:lnTo>
                        <a:pt x="257" y="0"/>
                      </a:lnTo>
                      <a:lnTo>
                        <a:pt x="257" y="13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6" name="Freeform 150">
                  <a:extLst>
                    <a:ext uri="{FF2B5EF4-FFF2-40B4-BE49-F238E27FC236}">
                      <a16:creationId xmlns:a16="http://schemas.microsoft.com/office/drawing/2014/main" id="{90CC07BD-4CCD-4478-8D93-A2315B3E5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2641"/>
                  <a:ext cx="26" cy="13"/>
                </a:xfrm>
                <a:custGeom>
                  <a:avLst/>
                  <a:gdLst>
                    <a:gd name="T0" fmla="*/ 0 w 85"/>
                    <a:gd name="T1" fmla="*/ 30 h 42"/>
                    <a:gd name="T2" fmla="*/ 0 w 85"/>
                    <a:gd name="T3" fmla="*/ 0 h 42"/>
                    <a:gd name="T4" fmla="*/ 30 w 85"/>
                    <a:gd name="T5" fmla="*/ 0 h 42"/>
                    <a:gd name="T6" fmla="*/ 85 w 85"/>
                    <a:gd name="T7" fmla="*/ 24 h 42"/>
                    <a:gd name="T8" fmla="*/ 85 w 85"/>
                    <a:gd name="T9" fmla="*/ 42 h 42"/>
                    <a:gd name="T10" fmla="*/ 30 w 85"/>
                    <a:gd name="T11" fmla="*/ 30 h 42"/>
                    <a:gd name="T12" fmla="*/ 0 w 85"/>
                    <a:gd name="T13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2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85" y="24"/>
                      </a:lnTo>
                      <a:lnTo>
                        <a:pt x="85" y="42"/>
                      </a:lnTo>
                      <a:lnTo>
                        <a:pt x="3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7" name="Freeform 151">
                  <a:extLst>
                    <a:ext uri="{FF2B5EF4-FFF2-40B4-BE49-F238E27FC236}">
                      <a16:creationId xmlns:a16="http://schemas.microsoft.com/office/drawing/2014/main" id="{AB45E210-0EF3-47FA-880F-0BE50CFE5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8"/>
                  <a:ext cx="77" cy="82"/>
                </a:xfrm>
                <a:custGeom>
                  <a:avLst/>
                  <a:gdLst>
                    <a:gd name="T0" fmla="*/ 0 w 257"/>
                    <a:gd name="T1" fmla="*/ 272 h 272"/>
                    <a:gd name="T2" fmla="*/ 0 w 257"/>
                    <a:gd name="T3" fmla="*/ 243 h 272"/>
                    <a:gd name="T4" fmla="*/ 217 w 257"/>
                    <a:gd name="T5" fmla="*/ 198 h 272"/>
                    <a:gd name="T6" fmla="*/ 0 w 257"/>
                    <a:gd name="T7" fmla="*/ 152 h 272"/>
                    <a:gd name="T8" fmla="*/ 0 w 257"/>
                    <a:gd name="T9" fmla="*/ 120 h 272"/>
                    <a:gd name="T10" fmla="*/ 217 w 257"/>
                    <a:gd name="T11" fmla="*/ 74 h 272"/>
                    <a:gd name="T12" fmla="*/ 0 w 257"/>
                    <a:gd name="T13" fmla="*/ 29 h 272"/>
                    <a:gd name="T14" fmla="*/ 0 w 257"/>
                    <a:gd name="T15" fmla="*/ 0 h 272"/>
                    <a:gd name="T16" fmla="*/ 257 w 257"/>
                    <a:gd name="T17" fmla="*/ 54 h 272"/>
                    <a:gd name="T18" fmla="*/ 257 w 257"/>
                    <a:gd name="T19" fmla="*/ 90 h 272"/>
                    <a:gd name="T20" fmla="*/ 34 w 257"/>
                    <a:gd name="T21" fmla="*/ 136 h 272"/>
                    <a:gd name="T22" fmla="*/ 257 w 257"/>
                    <a:gd name="T23" fmla="*/ 182 h 272"/>
                    <a:gd name="T24" fmla="*/ 257 w 257"/>
                    <a:gd name="T25" fmla="*/ 218 h 272"/>
                    <a:gd name="T26" fmla="*/ 0 w 257"/>
                    <a:gd name="T27" fmla="*/ 272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7" h="272">
                      <a:moveTo>
                        <a:pt x="0" y="272"/>
                      </a:moveTo>
                      <a:lnTo>
                        <a:pt x="0" y="243"/>
                      </a:lnTo>
                      <a:lnTo>
                        <a:pt x="217" y="198"/>
                      </a:lnTo>
                      <a:lnTo>
                        <a:pt x="0" y="152"/>
                      </a:lnTo>
                      <a:lnTo>
                        <a:pt x="0" y="120"/>
                      </a:lnTo>
                      <a:lnTo>
                        <a:pt x="217" y="74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257" y="54"/>
                      </a:lnTo>
                      <a:lnTo>
                        <a:pt x="257" y="90"/>
                      </a:lnTo>
                      <a:lnTo>
                        <a:pt x="34" y="136"/>
                      </a:lnTo>
                      <a:lnTo>
                        <a:pt x="257" y="182"/>
                      </a:lnTo>
                      <a:lnTo>
                        <a:pt x="257" y="218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8" name="Oval 152">
                  <a:extLst>
                    <a:ext uri="{FF2B5EF4-FFF2-40B4-BE49-F238E27FC236}">
                      <a16:creationId xmlns:a16="http://schemas.microsoft.com/office/drawing/2014/main" id="{08D9DAF9-DA6F-4C44-BC99-16F976318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" y="2465"/>
                  <a:ext cx="180" cy="174"/>
                </a:xfrm>
                <a:prstGeom prst="ellipse">
                  <a:avLst/>
                </a:prstGeom>
                <a:solidFill>
                  <a:srgbClr val="DC8D8D"/>
                </a:solidFill>
                <a:ln w="11113" cap="flat">
                  <a:solidFill>
                    <a:srgbClr val="03010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59" name="Freeform 153">
                  <a:extLst>
                    <a:ext uri="{FF2B5EF4-FFF2-40B4-BE49-F238E27FC236}">
                      <a16:creationId xmlns:a16="http://schemas.microsoft.com/office/drawing/2014/main" id="{3988AEAA-12B4-4025-AC38-DFF85519E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1" y="2500"/>
                  <a:ext cx="64" cy="76"/>
                </a:xfrm>
                <a:custGeom>
                  <a:avLst/>
                  <a:gdLst>
                    <a:gd name="T0" fmla="*/ 197 w 215"/>
                    <a:gd name="T1" fmla="*/ 12 h 254"/>
                    <a:gd name="T2" fmla="*/ 197 w 215"/>
                    <a:gd name="T3" fmla="*/ 44 h 254"/>
                    <a:gd name="T4" fmla="*/ 152 w 215"/>
                    <a:gd name="T5" fmla="*/ 31 h 254"/>
                    <a:gd name="T6" fmla="*/ 112 w 215"/>
                    <a:gd name="T7" fmla="*/ 26 h 254"/>
                    <a:gd name="T8" fmla="*/ 60 w 215"/>
                    <a:gd name="T9" fmla="*/ 37 h 254"/>
                    <a:gd name="T10" fmla="*/ 41 w 215"/>
                    <a:gd name="T11" fmla="*/ 67 h 254"/>
                    <a:gd name="T12" fmla="*/ 54 w 215"/>
                    <a:gd name="T13" fmla="*/ 92 h 254"/>
                    <a:gd name="T14" fmla="*/ 100 w 215"/>
                    <a:gd name="T15" fmla="*/ 105 h 254"/>
                    <a:gd name="T16" fmla="*/ 125 w 215"/>
                    <a:gd name="T17" fmla="*/ 109 h 254"/>
                    <a:gd name="T18" fmla="*/ 193 w 215"/>
                    <a:gd name="T19" fmla="*/ 134 h 254"/>
                    <a:gd name="T20" fmla="*/ 215 w 215"/>
                    <a:gd name="T21" fmla="*/ 182 h 254"/>
                    <a:gd name="T22" fmla="*/ 185 w 215"/>
                    <a:gd name="T23" fmla="*/ 236 h 254"/>
                    <a:gd name="T24" fmla="*/ 98 w 215"/>
                    <a:gd name="T25" fmla="*/ 254 h 254"/>
                    <a:gd name="T26" fmla="*/ 52 w 215"/>
                    <a:gd name="T27" fmla="*/ 250 h 254"/>
                    <a:gd name="T28" fmla="*/ 1 w 215"/>
                    <a:gd name="T29" fmla="*/ 238 h 254"/>
                    <a:gd name="T30" fmla="*/ 1 w 215"/>
                    <a:gd name="T31" fmla="*/ 204 h 254"/>
                    <a:gd name="T32" fmla="*/ 51 w 215"/>
                    <a:gd name="T33" fmla="*/ 221 h 254"/>
                    <a:gd name="T34" fmla="*/ 98 w 215"/>
                    <a:gd name="T35" fmla="*/ 227 h 254"/>
                    <a:gd name="T36" fmla="*/ 153 w 215"/>
                    <a:gd name="T37" fmla="*/ 216 h 254"/>
                    <a:gd name="T38" fmla="*/ 172 w 215"/>
                    <a:gd name="T39" fmla="*/ 184 h 254"/>
                    <a:gd name="T40" fmla="*/ 158 w 215"/>
                    <a:gd name="T41" fmla="*/ 156 h 254"/>
                    <a:gd name="T42" fmla="*/ 113 w 215"/>
                    <a:gd name="T43" fmla="*/ 141 h 254"/>
                    <a:gd name="T44" fmla="*/ 88 w 215"/>
                    <a:gd name="T45" fmla="*/ 137 h 254"/>
                    <a:gd name="T46" fmla="*/ 21 w 215"/>
                    <a:gd name="T47" fmla="*/ 113 h 254"/>
                    <a:gd name="T48" fmla="*/ 0 w 215"/>
                    <a:gd name="T49" fmla="*/ 70 h 254"/>
                    <a:gd name="T50" fmla="*/ 28 w 215"/>
                    <a:gd name="T51" fmla="*/ 18 h 254"/>
                    <a:gd name="T52" fmla="*/ 107 w 215"/>
                    <a:gd name="T53" fmla="*/ 0 h 254"/>
                    <a:gd name="T54" fmla="*/ 151 w 215"/>
                    <a:gd name="T55" fmla="*/ 3 h 254"/>
                    <a:gd name="T56" fmla="*/ 197 w 215"/>
                    <a:gd name="T57" fmla="*/ 12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5" h="254">
                      <a:moveTo>
                        <a:pt x="197" y="12"/>
                      </a:moveTo>
                      <a:lnTo>
                        <a:pt x="197" y="44"/>
                      </a:lnTo>
                      <a:cubicBezTo>
                        <a:pt x="181" y="38"/>
                        <a:pt x="166" y="34"/>
                        <a:pt x="152" y="31"/>
                      </a:cubicBezTo>
                      <a:cubicBezTo>
                        <a:pt x="138" y="28"/>
                        <a:pt x="125" y="26"/>
                        <a:pt x="112" y="26"/>
                      </a:cubicBezTo>
                      <a:cubicBezTo>
                        <a:pt x="89" y="26"/>
                        <a:pt x="72" y="30"/>
                        <a:pt x="60" y="37"/>
                      </a:cubicBezTo>
                      <a:cubicBezTo>
                        <a:pt x="48" y="44"/>
                        <a:pt x="41" y="54"/>
                        <a:pt x="41" y="67"/>
                      </a:cubicBezTo>
                      <a:cubicBezTo>
                        <a:pt x="41" y="78"/>
                        <a:pt x="46" y="86"/>
                        <a:pt x="54" y="92"/>
                      </a:cubicBezTo>
                      <a:cubicBezTo>
                        <a:pt x="62" y="97"/>
                        <a:pt x="77" y="101"/>
                        <a:pt x="100" y="105"/>
                      </a:cubicBezTo>
                      <a:lnTo>
                        <a:pt x="125" y="109"/>
                      </a:lnTo>
                      <a:cubicBezTo>
                        <a:pt x="156" y="114"/>
                        <a:pt x="179" y="122"/>
                        <a:pt x="193" y="134"/>
                      </a:cubicBezTo>
                      <a:cubicBezTo>
                        <a:pt x="208" y="146"/>
                        <a:pt x="215" y="162"/>
                        <a:pt x="215" y="182"/>
                      </a:cubicBezTo>
                      <a:cubicBezTo>
                        <a:pt x="215" y="205"/>
                        <a:pt x="205" y="223"/>
                        <a:pt x="185" y="236"/>
                      </a:cubicBezTo>
                      <a:cubicBezTo>
                        <a:pt x="166" y="248"/>
                        <a:pt x="137" y="254"/>
                        <a:pt x="98" y="254"/>
                      </a:cubicBezTo>
                      <a:cubicBezTo>
                        <a:pt x="84" y="254"/>
                        <a:pt x="68" y="253"/>
                        <a:pt x="52" y="250"/>
                      </a:cubicBezTo>
                      <a:cubicBezTo>
                        <a:pt x="35" y="247"/>
                        <a:pt x="19" y="244"/>
                        <a:pt x="1" y="238"/>
                      </a:cubicBezTo>
                      <a:lnTo>
                        <a:pt x="1" y="204"/>
                      </a:lnTo>
                      <a:cubicBezTo>
                        <a:pt x="18" y="212"/>
                        <a:pt x="34" y="218"/>
                        <a:pt x="51" y="221"/>
                      </a:cubicBezTo>
                      <a:cubicBezTo>
                        <a:pt x="67" y="225"/>
                        <a:pt x="83" y="227"/>
                        <a:pt x="98" y="227"/>
                      </a:cubicBezTo>
                      <a:cubicBezTo>
                        <a:pt x="122" y="227"/>
                        <a:pt x="140" y="223"/>
                        <a:pt x="153" y="216"/>
                      </a:cubicBezTo>
                      <a:cubicBezTo>
                        <a:pt x="166" y="208"/>
                        <a:pt x="172" y="198"/>
                        <a:pt x="172" y="184"/>
                      </a:cubicBezTo>
                      <a:cubicBezTo>
                        <a:pt x="172" y="172"/>
                        <a:pt x="167" y="163"/>
                        <a:pt x="158" y="156"/>
                      </a:cubicBezTo>
                      <a:cubicBezTo>
                        <a:pt x="149" y="149"/>
                        <a:pt x="134" y="144"/>
                        <a:pt x="113" y="141"/>
                      </a:cubicBezTo>
                      <a:lnTo>
                        <a:pt x="88" y="137"/>
                      </a:lnTo>
                      <a:cubicBezTo>
                        <a:pt x="57" y="132"/>
                        <a:pt x="34" y="124"/>
                        <a:pt x="21" y="113"/>
                      </a:cubicBezTo>
                      <a:cubicBezTo>
                        <a:pt x="7" y="103"/>
                        <a:pt x="0" y="88"/>
                        <a:pt x="0" y="70"/>
                      </a:cubicBezTo>
                      <a:cubicBezTo>
                        <a:pt x="0" y="48"/>
                        <a:pt x="9" y="31"/>
                        <a:pt x="28" y="18"/>
                      </a:cubicBezTo>
                      <a:cubicBezTo>
                        <a:pt x="48" y="6"/>
                        <a:pt x="74" y="0"/>
                        <a:pt x="107" y="0"/>
                      </a:cubicBezTo>
                      <a:cubicBezTo>
                        <a:pt x="122" y="0"/>
                        <a:pt x="136" y="1"/>
                        <a:pt x="151" y="3"/>
                      </a:cubicBezTo>
                      <a:cubicBezTo>
                        <a:pt x="166" y="5"/>
                        <a:pt x="181" y="8"/>
                        <a:pt x="197" y="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0" name="Oval 154">
                  <a:extLst>
                    <a:ext uri="{FF2B5EF4-FFF2-40B4-BE49-F238E27FC236}">
                      <a16:creationId xmlns:a16="http://schemas.microsoft.com/office/drawing/2014/main" id="{2F88D168-57C6-443D-A3A7-81C3F0237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" y="2934"/>
                  <a:ext cx="180" cy="174"/>
                </a:xfrm>
                <a:prstGeom prst="ellipse">
                  <a:avLst/>
                </a:prstGeom>
                <a:solidFill>
                  <a:srgbClr val="DC8D8D"/>
                </a:solidFill>
                <a:ln w="11113" cap="flat">
                  <a:solidFill>
                    <a:srgbClr val="03010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1" name="Freeform 155">
                  <a:extLst>
                    <a:ext uri="{FF2B5EF4-FFF2-40B4-BE49-F238E27FC236}">
                      <a16:creationId xmlns:a16="http://schemas.microsoft.com/office/drawing/2014/main" id="{E9DEDB00-3E4C-4CE2-9C5B-0D86FD359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2971"/>
                  <a:ext cx="59" cy="74"/>
                </a:xfrm>
                <a:custGeom>
                  <a:avLst/>
                  <a:gdLst>
                    <a:gd name="T0" fmla="*/ 0 w 198"/>
                    <a:gd name="T1" fmla="*/ 0 h 245"/>
                    <a:gd name="T2" fmla="*/ 194 w 198"/>
                    <a:gd name="T3" fmla="*/ 0 h 245"/>
                    <a:gd name="T4" fmla="*/ 194 w 198"/>
                    <a:gd name="T5" fmla="*/ 28 h 245"/>
                    <a:gd name="T6" fmla="*/ 42 w 198"/>
                    <a:gd name="T7" fmla="*/ 28 h 245"/>
                    <a:gd name="T8" fmla="*/ 42 w 198"/>
                    <a:gd name="T9" fmla="*/ 100 h 245"/>
                    <a:gd name="T10" fmla="*/ 188 w 198"/>
                    <a:gd name="T11" fmla="*/ 100 h 245"/>
                    <a:gd name="T12" fmla="*/ 188 w 198"/>
                    <a:gd name="T13" fmla="*/ 128 h 245"/>
                    <a:gd name="T14" fmla="*/ 42 w 198"/>
                    <a:gd name="T15" fmla="*/ 128 h 245"/>
                    <a:gd name="T16" fmla="*/ 42 w 198"/>
                    <a:gd name="T17" fmla="*/ 217 h 245"/>
                    <a:gd name="T18" fmla="*/ 198 w 198"/>
                    <a:gd name="T19" fmla="*/ 217 h 245"/>
                    <a:gd name="T20" fmla="*/ 198 w 198"/>
                    <a:gd name="T21" fmla="*/ 245 h 245"/>
                    <a:gd name="T22" fmla="*/ 0 w 198"/>
                    <a:gd name="T23" fmla="*/ 245 h 245"/>
                    <a:gd name="T24" fmla="*/ 0 w 198"/>
                    <a:gd name="T25" fmla="*/ 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8" h="245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94" y="28"/>
                      </a:lnTo>
                      <a:lnTo>
                        <a:pt x="42" y="28"/>
                      </a:lnTo>
                      <a:lnTo>
                        <a:pt x="42" y="100"/>
                      </a:lnTo>
                      <a:lnTo>
                        <a:pt x="188" y="100"/>
                      </a:lnTo>
                      <a:lnTo>
                        <a:pt x="188" y="128"/>
                      </a:lnTo>
                      <a:lnTo>
                        <a:pt x="42" y="128"/>
                      </a:lnTo>
                      <a:lnTo>
                        <a:pt x="42" y="217"/>
                      </a:lnTo>
                      <a:lnTo>
                        <a:pt x="198" y="217"/>
                      </a:lnTo>
                      <a:lnTo>
                        <a:pt x="198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2" name="Oval 156">
                  <a:extLst>
                    <a:ext uri="{FF2B5EF4-FFF2-40B4-BE49-F238E27FC236}">
                      <a16:creationId xmlns:a16="http://schemas.microsoft.com/office/drawing/2014/main" id="{BC1AD4B6-65F9-41A2-8388-7CF69A3D0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" y="3404"/>
                  <a:ext cx="180" cy="174"/>
                </a:xfrm>
                <a:prstGeom prst="ellipse">
                  <a:avLst/>
                </a:prstGeom>
                <a:solidFill>
                  <a:srgbClr val="DC8D8D"/>
                </a:solidFill>
                <a:ln w="11113" cap="flat">
                  <a:solidFill>
                    <a:srgbClr val="03010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3" name="Freeform 157">
                  <a:extLst>
                    <a:ext uri="{FF2B5EF4-FFF2-40B4-BE49-F238E27FC236}">
                      <a16:creationId xmlns:a16="http://schemas.microsoft.com/office/drawing/2014/main" id="{4DC67825-F456-4809-A40A-F94F3725A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" y="3449"/>
                  <a:ext cx="116" cy="73"/>
                </a:xfrm>
                <a:custGeom>
                  <a:avLst/>
                  <a:gdLst>
                    <a:gd name="T0" fmla="*/ 0 w 388"/>
                    <a:gd name="T1" fmla="*/ 0 h 245"/>
                    <a:gd name="T2" fmla="*/ 42 w 388"/>
                    <a:gd name="T3" fmla="*/ 0 h 245"/>
                    <a:gd name="T4" fmla="*/ 107 w 388"/>
                    <a:gd name="T5" fmla="*/ 207 h 245"/>
                    <a:gd name="T6" fmla="*/ 171 w 388"/>
                    <a:gd name="T7" fmla="*/ 0 h 245"/>
                    <a:gd name="T8" fmla="*/ 217 w 388"/>
                    <a:gd name="T9" fmla="*/ 0 h 245"/>
                    <a:gd name="T10" fmla="*/ 282 w 388"/>
                    <a:gd name="T11" fmla="*/ 207 h 245"/>
                    <a:gd name="T12" fmla="*/ 346 w 388"/>
                    <a:gd name="T13" fmla="*/ 0 h 245"/>
                    <a:gd name="T14" fmla="*/ 388 w 388"/>
                    <a:gd name="T15" fmla="*/ 0 h 245"/>
                    <a:gd name="T16" fmla="*/ 311 w 388"/>
                    <a:gd name="T17" fmla="*/ 245 h 245"/>
                    <a:gd name="T18" fmla="*/ 259 w 388"/>
                    <a:gd name="T19" fmla="*/ 245 h 245"/>
                    <a:gd name="T20" fmla="*/ 194 w 388"/>
                    <a:gd name="T21" fmla="*/ 32 h 245"/>
                    <a:gd name="T22" fmla="*/ 129 w 388"/>
                    <a:gd name="T23" fmla="*/ 245 h 245"/>
                    <a:gd name="T24" fmla="*/ 77 w 388"/>
                    <a:gd name="T25" fmla="*/ 245 h 245"/>
                    <a:gd name="T26" fmla="*/ 0 w 388"/>
                    <a:gd name="T27" fmla="*/ 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8" h="245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107" y="207"/>
                      </a:lnTo>
                      <a:lnTo>
                        <a:pt x="171" y="0"/>
                      </a:lnTo>
                      <a:lnTo>
                        <a:pt x="217" y="0"/>
                      </a:lnTo>
                      <a:lnTo>
                        <a:pt x="282" y="207"/>
                      </a:lnTo>
                      <a:lnTo>
                        <a:pt x="346" y="0"/>
                      </a:lnTo>
                      <a:lnTo>
                        <a:pt x="388" y="0"/>
                      </a:lnTo>
                      <a:lnTo>
                        <a:pt x="311" y="245"/>
                      </a:lnTo>
                      <a:lnTo>
                        <a:pt x="259" y="245"/>
                      </a:lnTo>
                      <a:lnTo>
                        <a:pt x="194" y="32"/>
                      </a:lnTo>
                      <a:lnTo>
                        <a:pt x="129" y="245"/>
                      </a:lnTo>
                      <a:lnTo>
                        <a:pt x="77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4" name="Freeform 158">
                  <a:extLst>
                    <a:ext uri="{FF2B5EF4-FFF2-40B4-BE49-F238E27FC236}">
                      <a16:creationId xmlns:a16="http://schemas.microsoft.com/office/drawing/2014/main" id="{D30848BE-0BA0-4B50-9336-645FFEEF3D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49" y="3349"/>
                  <a:ext cx="59" cy="80"/>
                </a:xfrm>
                <a:custGeom>
                  <a:avLst/>
                  <a:gdLst>
                    <a:gd name="T0" fmla="*/ 98 w 197"/>
                    <a:gd name="T1" fmla="*/ 28 h 270"/>
                    <a:gd name="T2" fmla="*/ 49 w 197"/>
                    <a:gd name="T3" fmla="*/ 57 h 270"/>
                    <a:gd name="T4" fmla="*/ 30 w 197"/>
                    <a:gd name="T5" fmla="*/ 135 h 270"/>
                    <a:gd name="T6" fmla="*/ 49 w 197"/>
                    <a:gd name="T7" fmla="*/ 213 h 270"/>
                    <a:gd name="T8" fmla="*/ 98 w 197"/>
                    <a:gd name="T9" fmla="*/ 241 h 270"/>
                    <a:gd name="T10" fmla="*/ 148 w 197"/>
                    <a:gd name="T11" fmla="*/ 213 h 270"/>
                    <a:gd name="T12" fmla="*/ 166 w 197"/>
                    <a:gd name="T13" fmla="*/ 135 h 270"/>
                    <a:gd name="T14" fmla="*/ 148 w 197"/>
                    <a:gd name="T15" fmla="*/ 57 h 270"/>
                    <a:gd name="T16" fmla="*/ 98 w 197"/>
                    <a:gd name="T17" fmla="*/ 28 h 270"/>
                    <a:gd name="T18" fmla="*/ 98 w 197"/>
                    <a:gd name="T19" fmla="*/ 0 h 270"/>
                    <a:gd name="T20" fmla="*/ 170 w 197"/>
                    <a:gd name="T21" fmla="*/ 37 h 270"/>
                    <a:gd name="T22" fmla="*/ 197 w 197"/>
                    <a:gd name="T23" fmla="*/ 135 h 270"/>
                    <a:gd name="T24" fmla="*/ 170 w 197"/>
                    <a:gd name="T25" fmla="*/ 233 h 270"/>
                    <a:gd name="T26" fmla="*/ 98 w 197"/>
                    <a:gd name="T27" fmla="*/ 270 h 270"/>
                    <a:gd name="T28" fmla="*/ 27 w 197"/>
                    <a:gd name="T29" fmla="*/ 233 h 270"/>
                    <a:gd name="T30" fmla="*/ 0 w 197"/>
                    <a:gd name="T31" fmla="*/ 135 h 270"/>
                    <a:gd name="T32" fmla="*/ 27 w 197"/>
                    <a:gd name="T33" fmla="*/ 37 h 270"/>
                    <a:gd name="T34" fmla="*/ 98 w 197"/>
                    <a:gd name="T35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7" h="270">
                      <a:moveTo>
                        <a:pt x="98" y="28"/>
                      </a:moveTo>
                      <a:cubicBezTo>
                        <a:pt x="78" y="28"/>
                        <a:pt x="61" y="38"/>
                        <a:pt x="49" y="57"/>
                      </a:cubicBezTo>
                      <a:cubicBezTo>
                        <a:pt x="36" y="76"/>
                        <a:pt x="30" y="102"/>
                        <a:pt x="30" y="135"/>
                      </a:cubicBezTo>
                      <a:cubicBezTo>
                        <a:pt x="30" y="168"/>
                        <a:pt x="36" y="194"/>
                        <a:pt x="49" y="213"/>
                      </a:cubicBezTo>
                      <a:cubicBezTo>
                        <a:pt x="61" y="232"/>
                        <a:pt x="78" y="241"/>
                        <a:pt x="98" y="241"/>
                      </a:cubicBezTo>
                      <a:cubicBezTo>
                        <a:pt x="119" y="241"/>
                        <a:pt x="136" y="232"/>
                        <a:pt x="148" y="213"/>
                      </a:cubicBezTo>
                      <a:cubicBezTo>
                        <a:pt x="160" y="194"/>
                        <a:pt x="166" y="168"/>
                        <a:pt x="166" y="135"/>
                      </a:cubicBezTo>
                      <a:cubicBezTo>
                        <a:pt x="166" y="102"/>
                        <a:pt x="160" y="76"/>
                        <a:pt x="148" y="57"/>
                      </a:cubicBezTo>
                      <a:cubicBezTo>
                        <a:pt x="136" y="38"/>
                        <a:pt x="119" y="28"/>
                        <a:pt x="98" y="28"/>
                      </a:cubicBezTo>
                      <a:close/>
                      <a:moveTo>
                        <a:pt x="98" y="0"/>
                      </a:moveTo>
                      <a:cubicBezTo>
                        <a:pt x="128" y="0"/>
                        <a:pt x="152" y="12"/>
                        <a:pt x="170" y="37"/>
                      </a:cubicBezTo>
                      <a:cubicBezTo>
                        <a:pt x="188" y="61"/>
                        <a:pt x="197" y="94"/>
                        <a:pt x="197" y="135"/>
                      </a:cubicBezTo>
                      <a:cubicBezTo>
                        <a:pt x="197" y="176"/>
                        <a:pt x="188" y="209"/>
                        <a:pt x="170" y="233"/>
                      </a:cubicBezTo>
                      <a:cubicBezTo>
                        <a:pt x="152" y="258"/>
                        <a:pt x="128" y="270"/>
                        <a:pt x="98" y="270"/>
                      </a:cubicBezTo>
                      <a:cubicBezTo>
                        <a:pt x="69" y="270"/>
                        <a:pt x="45" y="258"/>
                        <a:pt x="27" y="233"/>
                      </a:cubicBezTo>
                      <a:cubicBezTo>
                        <a:pt x="9" y="209"/>
                        <a:pt x="0" y="176"/>
                        <a:pt x="0" y="135"/>
                      </a:cubicBezTo>
                      <a:cubicBezTo>
                        <a:pt x="0" y="94"/>
                        <a:pt x="9" y="61"/>
                        <a:pt x="27" y="37"/>
                      </a:cubicBezTo>
                      <a:cubicBezTo>
                        <a:pt x="45" y="12"/>
                        <a:pt x="6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5" name="Freeform 159">
                  <a:extLst>
                    <a:ext uri="{FF2B5EF4-FFF2-40B4-BE49-F238E27FC236}">
                      <a16:creationId xmlns:a16="http://schemas.microsoft.com/office/drawing/2014/main" id="{1187BFDF-6286-4CDC-B3C3-1B45821C3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20" y="3368"/>
                  <a:ext cx="40" cy="61"/>
                </a:xfrm>
                <a:custGeom>
                  <a:avLst/>
                  <a:gdLst>
                    <a:gd name="T0" fmla="*/ 0 w 133"/>
                    <a:gd name="T1" fmla="*/ 123 h 205"/>
                    <a:gd name="T2" fmla="*/ 0 w 133"/>
                    <a:gd name="T3" fmla="*/ 5 h 205"/>
                    <a:gd name="T4" fmla="*/ 26 w 133"/>
                    <a:gd name="T5" fmla="*/ 5 h 205"/>
                    <a:gd name="T6" fmla="*/ 26 w 133"/>
                    <a:gd name="T7" fmla="*/ 122 h 205"/>
                    <a:gd name="T8" fmla="*/ 35 w 133"/>
                    <a:gd name="T9" fmla="*/ 163 h 205"/>
                    <a:gd name="T10" fmla="*/ 61 w 133"/>
                    <a:gd name="T11" fmla="*/ 177 h 205"/>
                    <a:gd name="T12" fmla="*/ 95 w 133"/>
                    <a:gd name="T13" fmla="*/ 160 h 205"/>
                    <a:gd name="T14" fmla="*/ 107 w 133"/>
                    <a:gd name="T15" fmla="*/ 115 h 205"/>
                    <a:gd name="T16" fmla="*/ 107 w 133"/>
                    <a:gd name="T17" fmla="*/ 5 h 205"/>
                    <a:gd name="T18" fmla="*/ 133 w 133"/>
                    <a:gd name="T19" fmla="*/ 5 h 205"/>
                    <a:gd name="T20" fmla="*/ 133 w 133"/>
                    <a:gd name="T21" fmla="*/ 200 h 205"/>
                    <a:gd name="T22" fmla="*/ 107 w 133"/>
                    <a:gd name="T23" fmla="*/ 200 h 205"/>
                    <a:gd name="T24" fmla="*/ 107 w 133"/>
                    <a:gd name="T25" fmla="*/ 170 h 205"/>
                    <a:gd name="T26" fmla="*/ 85 w 133"/>
                    <a:gd name="T27" fmla="*/ 196 h 205"/>
                    <a:gd name="T28" fmla="*/ 56 w 133"/>
                    <a:gd name="T29" fmla="*/ 205 h 205"/>
                    <a:gd name="T30" fmla="*/ 14 w 133"/>
                    <a:gd name="T31" fmla="*/ 184 h 205"/>
                    <a:gd name="T32" fmla="*/ 0 w 133"/>
                    <a:gd name="T33" fmla="*/ 123 h 205"/>
                    <a:gd name="T34" fmla="*/ 66 w 133"/>
                    <a:gd name="T3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205">
                      <a:moveTo>
                        <a:pt x="0" y="123"/>
                      </a:moveTo>
                      <a:lnTo>
                        <a:pt x="0" y="5"/>
                      </a:lnTo>
                      <a:lnTo>
                        <a:pt x="26" y="5"/>
                      </a:lnTo>
                      <a:lnTo>
                        <a:pt x="26" y="122"/>
                      </a:lnTo>
                      <a:cubicBezTo>
                        <a:pt x="26" y="140"/>
                        <a:pt x="29" y="154"/>
                        <a:pt x="35" y="163"/>
                      </a:cubicBezTo>
                      <a:cubicBezTo>
                        <a:pt x="41" y="172"/>
                        <a:pt x="50" y="177"/>
                        <a:pt x="61" y="177"/>
                      </a:cubicBezTo>
                      <a:cubicBezTo>
                        <a:pt x="76" y="177"/>
                        <a:pt x="87" y="171"/>
                        <a:pt x="95" y="160"/>
                      </a:cubicBezTo>
                      <a:cubicBezTo>
                        <a:pt x="103" y="149"/>
                        <a:pt x="107" y="134"/>
                        <a:pt x="107" y="115"/>
                      </a:cubicBezTo>
                      <a:lnTo>
                        <a:pt x="107" y="5"/>
                      </a:lnTo>
                      <a:lnTo>
                        <a:pt x="133" y="5"/>
                      </a:ln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170"/>
                      </a:lnTo>
                      <a:cubicBezTo>
                        <a:pt x="101" y="182"/>
                        <a:pt x="94" y="191"/>
                        <a:pt x="85" y="196"/>
                      </a:cubicBezTo>
                      <a:cubicBezTo>
                        <a:pt x="77" y="202"/>
                        <a:pt x="67" y="205"/>
                        <a:pt x="56" y="205"/>
                      </a:cubicBezTo>
                      <a:cubicBezTo>
                        <a:pt x="38" y="205"/>
                        <a:pt x="24" y="198"/>
                        <a:pt x="14" y="184"/>
                      </a:cubicBezTo>
                      <a:cubicBezTo>
                        <a:pt x="5" y="170"/>
                        <a:pt x="0" y="150"/>
                        <a:pt x="0" y="123"/>
                      </a:cubicBezTo>
                      <a:close/>
                      <a:moveTo>
                        <a:pt x="66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6" name="Freeform 160">
                  <a:extLst>
                    <a:ext uri="{FF2B5EF4-FFF2-40B4-BE49-F238E27FC236}">
                      <a16:creationId xmlns:a16="http://schemas.microsoft.com/office/drawing/2014/main" id="{CE2E74F4-A268-4AD6-A612-2D4934D31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" y="3353"/>
                  <a:ext cx="30" cy="75"/>
                </a:xfrm>
                <a:custGeom>
                  <a:avLst/>
                  <a:gdLst>
                    <a:gd name="T0" fmla="*/ 46 w 100"/>
                    <a:gd name="T1" fmla="*/ 0 h 251"/>
                    <a:gd name="T2" fmla="*/ 46 w 100"/>
                    <a:gd name="T3" fmla="*/ 56 h 251"/>
                    <a:gd name="T4" fmla="*/ 100 w 100"/>
                    <a:gd name="T5" fmla="*/ 56 h 251"/>
                    <a:gd name="T6" fmla="*/ 100 w 100"/>
                    <a:gd name="T7" fmla="*/ 80 h 251"/>
                    <a:gd name="T8" fmla="*/ 46 w 100"/>
                    <a:gd name="T9" fmla="*/ 80 h 251"/>
                    <a:gd name="T10" fmla="*/ 46 w 100"/>
                    <a:gd name="T11" fmla="*/ 186 h 251"/>
                    <a:gd name="T12" fmla="*/ 51 w 100"/>
                    <a:gd name="T13" fmla="*/ 217 h 251"/>
                    <a:gd name="T14" fmla="*/ 73 w 100"/>
                    <a:gd name="T15" fmla="*/ 224 h 251"/>
                    <a:gd name="T16" fmla="*/ 100 w 100"/>
                    <a:gd name="T17" fmla="*/ 224 h 251"/>
                    <a:gd name="T18" fmla="*/ 100 w 100"/>
                    <a:gd name="T19" fmla="*/ 251 h 251"/>
                    <a:gd name="T20" fmla="*/ 73 w 100"/>
                    <a:gd name="T21" fmla="*/ 251 h 251"/>
                    <a:gd name="T22" fmla="*/ 31 w 100"/>
                    <a:gd name="T23" fmla="*/ 237 h 251"/>
                    <a:gd name="T24" fmla="*/ 19 w 100"/>
                    <a:gd name="T25" fmla="*/ 186 h 251"/>
                    <a:gd name="T26" fmla="*/ 19 w 100"/>
                    <a:gd name="T27" fmla="*/ 80 h 251"/>
                    <a:gd name="T28" fmla="*/ 0 w 100"/>
                    <a:gd name="T29" fmla="*/ 80 h 251"/>
                    <a:gd name="T30" fmla="*/ 0 w 100"/>
                    <a:gd name="T31" fmla="*/ 56 h 251"/>
                    <a:gd name="T32" fmla="*/ 19 w 100"/>
                    <a:gd name="T33" fmla="*/ 56 h 251"/>
                    <a:gd name="T34" fmla="*/ 19 w 100"/>
                    <a:gd name="T35" fmla="*/ 0 h 251"/>
                    <a:gd name="T36" fmla="*/ 46 w 100"/>
                    <a:gd name="T37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0" h="251">
                      <a:moveTo>
                        <a:pt x="46" y="0"/>
                      </a:moveTo>
                      <a:lnTo>
                        <a:pt x="46" y="56"/>
                      </a:lnTo>
                      <a:lnTo>
                        <a:pt x="100" y="56"/>
                      </a:lnTo>
                      <a:lnTo>
                        <a:pt x="100" y="80"/>
                      </a:lnTo>
                      <a:lnTo>
                        <a:pt x="46" y="80"/>
                      </a:lnTo>
                      <a:lnTo>
                        <a:pt x="46" y="186"/>
                      </a:lnTo>
                      <a:cubicBezTo>
                        <a:pt x="46" y="202"/>
                        <a:pt x="47" y="213"/>
                        <a:pt x="51" y="217"/>
                      </a:cubicBezTo>
                      <a:cubicBezTo>
                        <a:pt x="55" y="222"/>
                        <a:pt x="62" y="224"/>
                        <a:pt x="73" y="224"/>
                      </a:cubicBezTo>
                      <a:lnTo>
                        <a:pt x="100" y="224"/>
                      </a:lnTo>
                      <a:lnTo>
                        <a:pt x="100" y="251"/>
                      </a:lnTo>
                      <a:lnTo>
                        <a:pt x="73" y="251"/>
                      </a:lnTo>
                      <a:cubicBezTo>
                        <a:pt x="52" y="251"/>
                        <a:pt x="39" y="246"/>
                        <a:pt x="31" y="237"/>
                      </a:cubicBezTo>
                      <a:cubicBezTo>
                        <a:pt x="23" y="228"/>
                        <a:pt x="19" y="211"/>
                        <a:pt x="19" y="186"/>
                      </a:cubicBezTo>
                      <a:lnTo>
                        <a:pt x="19" y="80"/>
                      </a:lnTo>
                      <a:lnTo>
                        <a:pt x="0" y="80"/>
                      </a:lnTo>
                      <a:lnTo>
                        <a:pt x="0" y="56"/>
                      </a:lnTo>
                      <a:lnTo>
                        <a:pt x="19" y="56"/>
                      </a:lnTo>
                      <a:lnTo>
                        <a:pt x="1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7" name="Freeform 161">
                  <a:extLst>
                    <a:ext uri="{FF2B5EF4-FFF2-40B4-BE49-F238E27FC236}">
                      <a16:creationId xmlns:a16="http://schemas.microsoft.com/office/drawing/2014/main" id="{25BA1C38-6A72-451E-81A5-D9F68866D6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0" y="3368"/>
                  <a:ext cx="43" cy="82"/>
                </a:xfrm>
                <a:custGeom>
                  <a:avLst/>
                  <a:gdLst>
                    <a:gd name="T0" fmla="*/ 27 w 143"/>
                    <a:gd name="T1" fmla="*/ 171 h 274"/>
                    <a:gd name="T2" fmla="*/ 27 w 143"/>
                    <a:gd name="T3" fmla="*/ 274 h 274"/>
                    <a:gd name="T4" fmla="*/ 0 w 143"/>
                    <a:gd name="T5" fmla="*/ 274 h 274"/>
                    <a:gd name="T6" fmla="*/ 0 w 143"/>
                    <a:gd name="T7" fmla="*/ 5 h 274"/>
                    <a:gd name="T8" fmla="*/ 27 w 143"/>
                    <a:gd name="T9" fmla="*/ 5 h 274"/>
                    <a:gd name="T10" fmla="*/ 27 w 143"/>
                    <a:gd name="T11" fmla="*/ 34 h 274"/>
                    <a:gd name="T12" fmla="*/ 47 w 143"/>
                    <a:gd name="T13" fmla="*/ 8 h 274"/>
                    <a:gd name="T14" fmla="*/ 78 w 143"/>
                    <a:gd name="T15" fmla="*/ 0 h 274"/>
                    <a:gd name="T16" fmla="*/ 125 w 143"/>
                    <a:gd name="T17" fmla="*/ 28 h 274"/>
                    <a:gd name="T18" fmla="*/ 143 w 143"/>
                    <a:gd name="T19" fmla="*/ 102 h 274"/>
                    <a:gd name="T20" fmla="*/ 125 w 143"/>
                    <a:gd name="T21" fmla="*/ 177 h 274"/>
                    <a:gd name="T22" fmla="*/ 78 w 143"/>
                    <a:gd name="T23" fmla="*/ 205 h 274"/>
                    <a:gd name="T24" fmla="*/ 47 w 143"/>
                    <a:gd name="T25" fmla="*/ 197 h 274"/>
                    <a:gd name="T26" fmla="*/ 27 w 143"/>
                    <a:gd name="T27" fmla="*/ 171 h 274"/>
                    <a:gd name="T28" fmla="*/ 116 w 143"/>
                    <a:gd name="T29" fmla="*/ 102 h 274"/>
                    <a:gd name="T30" fmla="*/ 104 w 143"/>
                    <a:gd name="T31" fmla="*/ 47 h 274"/>
                    <a:gd name="T32" fmla="*/ 71 w 143"/>
                    <a:gd name="T33" fmla="*/ 27 h 274"/>
                    <a:gd name="T34" fmla="*/ 38 w 143"/>
                    <a:gd name="T35" fmla="*/ 47 h 274"/>
                    <a:gd name="T36" fmla="*/ 27 w 143"/>
                    <a:gd name="T37" fmla="*/ 102 h 274"/>
                    <a:gd name="T38" fmla="*/ 38 w 143"/>
                    <a:gd name="T39" fmla="*/ 158 h 274"/>
                    <a:gd name="T40" fmla="*/ 71 w 143"/>
                    <a:gd name="T41" fmla="*/ 178 h 274"/>
                    <a:gd name="T42" fmla="*/ 104 w 143"/>
                    <a:gd name="T43" fmla="*/ 158 h 274"/>
                    <a:gd name="T44" fmla="*/ 116 w 143"/>
                    <a:gd name="T45" fmla="*/ 10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3" h="274">
                      <a:moveTo>
                        <a:pt x="27" y="171"/>
                      </a:moveTo>
                      <a:lnTo>
                        <a:pt x="27" y="274"/>
                      </a:lnTo>
                      <a:lnTo>
                        <a:pt x="0" y="274"/>
                      </a:lnTo>
                      <a:lnTo>
                        <a:pt x="0" y="5"/>
                      </a:lnTo>
                      <a:lnTo>
                        <a:pt x="27" y="5"/>
                      </a:lnTo>
                      <a:lnTo>
                        <a:pt x="27" y="34"/>
                      </a:lnTo>
                      <a:cubicBezTo>
                        <a:pt x="32" y="23"/>
                        <a:pt x="39" y="14"/>
                        <a:pt x="47" y="8"/>
                      </a:cubicBezTo>
                      <a:cubicBezTo>
                        <a:pt x="56" y="3"/>
                        <a:pt x="66" y="0"/>
                        <a:pt x="78" y="0"/>
                      </a:cubicBezTo>
                      <a:cubicBezTo>
                        <a:pt x="97" y="0"/>
                        <a:pt x="113" y="9"/>
                        <a:pt x="125" y="28"/>
                      </a:cubicBezTo>
                      <a:cubicBezTo>
                        <a:pt x="137" y="47"/>
                        <a:pt x="143" y="72"/>
                        <a:pt x="143" y="102"/>
                      </a:cubicBezTo>
                      <a:cubicBezTo>
                        <a:pt x="143" y="133"/>
                        <a:pt x="137" y="158"/>
                        <a:pt x="125" y="177"/>
                      </a:cubicBezTo>
                      <a:cubicBezTo>
                        <a:pt x="113" y="195"/>
                        <a:pt x="97" y="205"/>
                        <a:pt x="78" y="205"/>
                      </a:cubicBezTo>
                      <a:cubicBezTo>
                        <a:pt x="66" y="205"/>
                        <a:pt x="56" y="202"/>
                        <a:pt x="47" y="197"/>
                      </a:cubicBezTo>
                      <a:cubicBezTo>
                        <a:pt x="39" y="191"/>
                        <a:pt x="32" y="182"/>
                        <a:pt x="27" y="171"/>
                      </a:cubicBezTo>
                      <a:close/>
                      <a:moveTo>
                        <a:pt x="116" y="102"/>
                      </a:moveTo>
                      <a:cubicBezTo>
                        <a:pt x="116" y="79"/>
                        <a:pt x="112" y="60"/>
                        <a:pt x="104" y="47"/>
                      </a:cubicBezTo>
                      <a:cubicBezTo>
                        <a:pt x="96" y="33"/>
                        <a:pt x="85" y="27"/>
                        <a:pt x="71" y="27"/>
                      </a:cubicBezTo>
                      <a:cubicBezTo>
                        <a:pt x="57" y="27"/>
                        <a:pt x="46" y="33"/>
                        <a:pt x="38" y="47"/>
                      </a:cubicBezTo>
                      <a:cubicBezTo>
                        <a:pt x="31" y="60"/>
                        <a:pt x="27" y="79"/>
                        <a:pt x="27" y="102"/>
                      </a:cubicBezTo>
                      <a:cubicBezTo>
                        <a:pt x="27" y="126"/>
                        <a:pt x="31" y="144"/>
                        <a:pt x="38" y="158"/>
                      </a:cubicBezTo>
                      <a:cubicBezTo>
                        <a:pt x="46" y="171"/>
                        <a:pt x="57" y="178"/>
                        <a:pt x="71" y="178"/>
                      </a:cubicBezTo>
                      <a:cubicBezTo>
                        <a:pt x="85" y="178"/>
                        <a:pt x="96" y="171"/>
                        <a:pt x="104" y="158"/>
                      </a:cubicBezTo>
                      <a:cubicBezTo>
                        <a:pt x="112" y="144"/>
                        <a:pt x="116" y="126"/>
                        <a:pt x="116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8" name="Freeform 162">
                  <a:extLst>
                    <a:ext uri="{FF2B5EF4-FFF2-40B4-BE49-F238E27FC236}">
                      <a16:creationId xmlns:a16="http://schemas.microsoft.com/office/drawing/2014/main" id="{3535AEBA-33D7-4707-92E0-5911643BA7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5" y="3368"/>
                  <a:ext cx="40" cy="61"/>
                </a:xfrm>
                <a:custGeom>
                  <a:avLst/>
                  <a:gdLst>
                    <a:gd name="T0" fmla="*/ 0 w 133"/>
                    <a:gd name="T1" fmla="*/ 123 h 205"/>
                    <a:gd name="T2" fmla="*/ 0 w 133"/>
                    <a:gd name="T3" fmla="*/ 5 h 205"/>
                    <a:gd name="T4" fmla="*/ 26 w 133"/>
                    <a:gd name="T5" fmla="*/ 5 h 205"/>
                    <a:gd name="T6" fmla="*/ 26 w 133"/>
                    <a:gd name="T7" fmla="*/ 122 h 205"/>
                    <a:gd name="T8" fmla="*/ 35 w 133"/>
                    <a:gd name="T9" fmla="*/ 163 h 205"/>
                    <a:gd name="T10" fmla="*/ 61 w 133"/>
                    <a:gd name="T11" fmla="*/ 177 h 205"/>
                    <a:gd name="T12" fmla="*/ 95 w 133"/>
                    <a:gd name="T13" fmla="*/ 160 h 205"/>
                    <a:gd name="T14" fmla="*/ 107 w 133"/>
                    <a:gd name="T15" fmla="*/ 115 h 205"/>
                    <a:gd name="T16" fmla="*/ 107 w 133"/>
                    <a:gd name="T17" fmla="*/ 5 h 205"/>
                    <a:gd name="T18" fmla="*/ 133 w 133"/>
                    <a:gd name="T19" fmla="*/ 5 h 205"/>
                    <a:gd name="T20" fmla="*/ 133 w 133"/>
                    <a:gd name="T21" fmla="*/ 200 h 205"/>
                    <a:gd name="T22" fmla="*/ 107 w 133"/>
                    <a:gd name="T23" fmla="*/ 200 h 205"/>
                    <a:gd name="T24" fmla="*/ 107 w 133"/>
                    <a:gd name="T25" fmla="*/ 170 h 205"/>
                    <a:gd name="T26" fmla="*/ 85 w 133"/>
                    <a:gd name="T27" fmla="*/ 196 h 205"/>
                    <a:gd name="T28" fmla="*/ 56 w 133"/>
                    <a:gd name="T29" fmla="*/ 205 h 205"/>
                    <a:gd name="T30" fmla="*/ 14 w 133"/>
                    <a:gd name="T31" fmla="*/ 184 h 205"/>
                    <a:gd name="T32" fmla="*/ 0 w 133"/>
                    <a:gd name="T33" fmla="*/ 123 h 205"/>
                    <a:gd name="T34" fmla="*/ 66 w 133"/>
                    <a:gd name="T3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3" h="205">
                      <a:moveTo>
                        <a:pt x="0" y="123"/>
                      </a:moveTo>
                      <a:lnTo>
                        <a:pt x="0" y="5"/>
                      </a:lnTo>
                      <a:lnTo>
                        <a:pt x="26" y="5"/>
                      </a:lnTo>
                      <a:lnTo>
                        <a:pt x="26" y="122"/>
                      </a:lnTo>
                      <a:cubicBezTo>
                        <a:pt x="26" y="140"/>
                        <a:pt x="29" y="154"/>
                        <a:pt x="35" y="163"/>
                      </a:cubicBezTo>
                      <a:cubicBezTo>
                        <a:pt x="41" y="172"/>
                        <a:pt x="49" y="177"/>
                        <a:pt x="61" y="177"/>
                      </a:cubicBezTo>
                      <a:cubicBezTo>
                        <a:pt x="75" y="177"/>
                        <a:pt x="87" y="171"/>
                        <a:pt x="95" y="160"/>
                      </a:cubicBezTo>
                      <a:cubicBezTo>
                        <a:pt x="103" y="149"/>
                        <a:pt x="107" y="134"/>
                        <a:pt x="107" y="115"/>
                      </a:cubicBezTo>
                      <a:lnTo>
                        <a:pt x="107" y="5"/>
                      </a:lnTo>
                      <a:lnTo>
                        <a:pt x="133" y="5"/>
                      </a:ln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170"/>
                      </a:lnTo>
                      <a:cubicBezTo>
                        <a:pt x="101" y="182"/>
                        <a:pt x="93" y="191"/>
                        <a:pt x="85" y="196"/>
                      </a:cubicBezTo>
                      <a:cubicBezTo>
                        <a:pt x="76" y="202"/>
                        <a:pt x="67" y="205"/>
                        <a:pt x="56" y="205"/>
                      </a:cubicBezTo>
                      <a:cubicBezTo>
                        <a:pt x="37" y="205"/>
                        <a:pt x="23" y="198"/>
                        <a:pt x="14" y="184"/>
                      </a:cubicBezTo>
                      <a:cubicBezTo>
                        <a:pt x="4" y="170"/>
                        <a:pt x="0" y="150"/>
                        <a:pt x="0" y="123"/>
                      </a:cubicBezTo>
                      <a:close/>
                      <a:moveTo>
                        <a:pt x="66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9" name="Freeform 163">
                  <a:extLst>
                    <a:ext uri="{FF2B5EF4-FFF2-40B4-BE49-F238E27FC236}">
                      <a16:creationId xmlns:a16="http://schemas.microsoft.com/office/drawing/2014/main" id="{E1F91343-0389-4D4D-81EC-5C890E7D5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6" y="3353"/>
                  <a:ext cx="29" cy="75"/>
                </a:xfrm>
                <a:custGeom>
                  <a:avLst/>
                  <a:gdLst>
                    <a:gd name="T0" fmla="*/ 45 w 99"/>
                    <a:gd name="T1" fmla="*/ 0 h 251"/>
                    <a:gd name="T2" fmla="*/ 45 w 99"/>
                    <a:gd name="T3" fmla="*/ 56 h 251"/>
                    <a:gd name="T4" fmla="*/ 99 w 99"/>
                    <a:gd name="T5" fmla="*/ 56 h 251"/>
                    <a:gd name="T6" fmla="*/ 99 w 99"/>
                    <a:gd name="T7" fmla="*/ 80 h 251"/>
                    <a:gd name="T8" fmla="*/ 45 w 99"/>
                    <a:gd name="T9" fmla="*/ 80 h 251"/>
                    <a:gd name="T10" fmla="*/ 45 w 99"/>
                    <a:gd name="T11" fmla="*/ 186 h 251"/>
                    <a:gd name="T12" fmla="*/ 51 w 99"/>
                    <a:gd name="T13" fmla="*/ 217 h 251"/>
                    <a:gd name="T14" fmla="*/ 73 w 99"/>
                    <a:gd name="T15" fmla="*/ 224 h 251"/>
                    <a:gd name="T16" fmla="*/ 99 w 99"/>
                    <a:gd name="T17" fmla="*/ 224 h 251"/>
                    <a:gd name="T18" fmla="*/ 99 w 99"/>
                    <a:gd name="T19" fmla="*/ 251 h 251"/>
                    <a:gd name="T20" fmla="*/ 73 w 99"/>
                    <a:gd name="T21" fmla="*/ 251 h 251"/>
                    <a:gd name="T22" fmla="*/ 31 w 99"/>
                    <a:gd name="T23" fmla="*/ 237 h 251"/>
                    <a:gd name="T24" fmla="*/ 19 w 99"/>
                    <a:gd name="T25" fmla="*/ 186 h 251"/>
                    <a:gd name="T26" fmla="*/ 19 w 99"/>
                    <a:gd name="T27" fmla="*/ 80 h 251"/>
                    <a:gd name="T28" fmla="*/ 0 w 99"/>
                    <a:gd name="T29" fmla="*/ 80 h 251"/>
                    <a:gd name="T30" fmla="*/ 0 w 99"/>
                    <a:gd name="T31" fmla="*/ 56 h 251"/>
                    <a:gd name="T32" fmla="*/ 19 w 99"/>
                    <a:gd name="T33" fmla="*/ 56 h 251"/>
                    <a:gd name="T34" fmla="*/ 19 w 99"/>
                    <a:gd name="T35" fmla="*/ 0 h 251"/>
                    <a:gd name="T36" fmla="*/ 45 w 99"/>
                    <a:gd name="T37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251">
                      <a:moveTo>
                        <a:pt x="45" y="0"/>
                      </a:moveTo>
                      <a:lnTo>
                        <a:pt x="45" y="56"/>
                      </a:lnTo>
                      <a:lnTo>
                        <a:pt x="99" y="56"/>
                      </a:lnTo>
                      <a:lnTo>
                        <a:pt x="99" y="80"/>
                      </a:lnTo>
                      <a:lnTo>
                        <a:pt x="45" y="80"/>
                      </a:lnTo>
                      <a:lnTo>
                        <a:pt x="45" y="186"/>
                      </a:lnTo>
                      <a:cubicBezTo>
                        <a:pt x="45" y="202"/>
                        <a:pt x="47" y="213"/>
                        <a:pt x="51" y="217"/>
                      </a:cubicBezTo>
                      <a:cubicBezTo>
                        <a:pt x="54" y="222"/>
                        <a:pt x="62" y="224"/>
                        <a:pt x="73" y="224"/>
                      </a:cubicBezTo>
                      <a:lnTo>
                        <a:pt x="99" y="224"/>
                      </a:lnTo>
                      <a:lnTo>
                        <a:pt x="99" y="251"/>
                      </a:lnTo>
                      <a:lnTo>
                        <a:pt x="73" y="251"/>
                      </a:lnTo>
                      <a:cubicBezTo>
                        <a:pt x="52" y="251"/>
                        <a:pt x="38" y="246"/>
                        <a:pt x="31" y="237"/>
                      </a:cubicBezTo>
                      <a:cubicBezTo>
                        <a:pt x="23" y="228"/>
                        <a:pt x="19" y="211"/>
                        <a:pt x="19" y="186"/>
                      </a:cubicBezTo>
                      <a:lnTo>
                        <a:pt x="19" y="80"/>
                      </a:lnTo>
                      <a:lnTo>
                        <a:pt x="0" y="80"/>
                      </a:lnTo>
                      <a:lnTo>
                        <a:pt x="0" y="56"/>
                      </a:lnTo>
                      <a:lnTo>
                        <a:pt x="19" y="56"/>
                      </a:lnTo>
                      <a:lnTo>
                        <a:pt x="19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0" name="Rectangle 164">
                  <a:extLst>
                    <a:ext uri="{FF2B5EF4-FFF2-40B4-BE49-F238E27FC236}">
                      <a16:creationId xmlns:a16="http://schemas.microsoft.com/office/drawing/2014/main" id="{376250FE-3BD1-41E8-A551-2A2D8DF8E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4" y="3347"/>
                  <a:ext cx="8" cy="8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1" name="Freeform 165">
                  <a:extLst>
                    <a:ext uri="{FF2B5EF4-FFF2-40B4-BE49-F238E27FC236}">
                      <a16:creationId xmlns:a16="http://schemas.microsoft.com/office/drawing/2014/main" id="{C966A318-00A6-43D7-A9D8-B0B20F67CC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08" y="3347"/>
                  <a:ext cx="8" cy="81"/>
                </a:xfrm>
                <a:custGeom>
                  <a:avLst/>
                  <a:gdLst>
                    <a:gd name="T0" fmla="*/ 0 w 26"/>
                    <a:gd name="T1" fmla="*/ 77 h 272"/>
                    <a:gd name="T2" fmla="*/ 26 w 26"/>
                    <a:gd name="T3" fmla="*/ 77 h 272"/>
                    <a:gd name="T4" fmla="*/ 26 w 26"/>
                    <a:gd name="T5" fmla="*/ 272 h 272"/>
                    <a:gd name="T6" fmla="*/ 0 w 26"/>
                    <a:gd name="T7" fmla="*/ 272 h 272"/>
                    <a:gd name="T8" fmla="*/ 0 w 26"/>
                    <a:gd name="T9" fmla="*/ 77 h 272"/>
                    <a:gd name="T10" fmla="*/ 0 w 26"/>
                    <a:gd name="T11" fmla="*/ 0 h 272"/>
                    <a:gd name="T12" fmla="*/ 26 w 26"/>
                    <a:gd name="T13" fmla="*/ 0 h 272"/>
                    <a:gd name="T14" fmla="*/ 26 w 26"/>
                    <a:gd name="T15" fmla="*/ 41 h 272"/>
                    <a:gd name="T16" fmla="*/ 0 w 26"/>
                    <a:gd name="T17" fmla="*/ 41 h 272"/>
                    <a:gd name="T18" fmla="*/ 0 w 26"/>
                    <a:gd name="T19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72">
                      <a:moveTo>
                        <a:pt x="0" y="77"/>
                      </a:moveTo>
                      <a:lnTo>
                        <a:pt x="26" y="77"/>
                      </a:lnTo>
                      <a:lnTo>
                        <a:pt x="26" y="272"/>
                      </a:lnTo>
                      <a:lnTo>
                        <a:pt x="0" y="272"/>
                      </a:lnTo>
                      <a:lnTo>
                        <a:pt x="0" y="77"/>
                      </a:lnTo>
                      <a:close/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2" name="Freeform 166">
                  <a:extLst>
                    <a:ext uri="{FF2B5EF4-FFF2-40B4-BE49-F238E27FC236}">
                      <a16:creationId xmlns:a16="http://schemas.microsoft.com/office/drawing/2014/main" id="{09CC2283-649C-47FE-AD21-0BA2B4E22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2" y="3368"/>
                  <a:ext cx="40" cy="60"/>
                </a:xfrm>
                <a:custGeom>
                  <a:avLst/>
                  <a:gdLst>
                    <a:gd name="T0" fmla="*/ 133 w 133"/>
                    <a:gd name="T1" fmla="*/ 82 h 200"/>
                    <a:gd name="T2" fmla="*/ 133 w 133"/>
                    <a:gd name="T3" fmla="*/ 200 h 200"/>
                    <a:gd name="T4" fmla="*/ 107 w 133"/>
                    <a:gd name="T5" fmla="*/ 200 h 200"/>
                    <a:gd name="T6" fmla="*/ 107 w 133"/>
                    <a:gd name="T7" fmla="*/ 83 h 200"/>
                    <a:gd name="T8" fmla="*/ 98 w 133"/>
                    <a:gd name="T9" fmla="*/ 41 h 200"/>
                    <a:gd name="T10" fmla="*/ 72 w 133"/>
                    <a:gd name="T11" fmla="*/ 28 h 200"/>
                    <a:gd name="T12" fmla="*/ 38 w 133"/>
                    <a:gd name="T13" fmla="*/ 44 h 200"/>
                    <a:gd name="T14" fmla="*/ 26 w 133"/>
                    <a:gd name="T15" fmla="*/ 89 h 200"/>
                    <a:gd name="T16" fmla="*/ 26 w 133"/>
                    <a:gd name="T17" fmla="*/ 200 h 200"/>
                    <a:gd name="T18" fmla="*/ 0 w 133"/>
                    <a:gd name="T19" fmla="*/ 200 h 200"/>
                    <a:gd name="T20" fmla="*/ 0 w 133"/>
                    <a:gd name="T21" fmla="*/ 5 h 200"/>
                    <a:gd name="T22" fmla="*/ 26 w 133"/>
                    <a:gd name="T23" fmla="*/ 5 h 200"/>
                    <a:gd name="T24" fmla="*/ 26 w 133"/>
                    <a:gd name="T25" fmla="*/ 35 h 200"/>
                    <a:gd name="T26" fmla="*/ 48 w 133"/>
                    <a:gd name="T27" fmla="*/ 9 h 200"/>
                    <a:gd name="T28" fmla="*/ 78 w 133"/>
                    <a:gd name="T29" fmla="*/ 0 h 200"/>
                    <a:gd name="T30" fmla="*/ 119 w 133"/>
                    <a:gd name="T31" fmla="*/ 21 h 200"/>
                    <a:gd name="T32" fmla="*/ 133 w 133"/>
                    <a:gd name="T33" fmla="*/ 8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3" h="200">
                      <a:moveTo>
                        <a:pt x="133" y="82"/>
                      </a:moveTo>
                      <a:lnTo>
                        <a:pt x="133" y="200"/>
                      </a:lnTo>
                      <a:lnTo>
                        <a:pt x="107" y="200"/>
                      </a:lnTo>
                      <a:lnTo>
                        <a:pt x="107" y="83"/>
                      </a:lnTo>
                      <a:cubicBezTo>
                        <a:pt x="107" y="65"/>
                        <a:pt x="104" y="51"/>
                        <a:pt x="98" y="41"/>
                      </a:cubicBezTo>
                      <a:cubicBezTo>
                        <a:pt x="92" y="32"/>
                        <a:pt x="84" y="28"/>
                        <a:pt x="72" y="28"/>
                      </a:cubicBezTo>
                      <a:cubicBezTo>
                        <a:pt x="58" y="28"/>
                        <a:pt x="46" y="33"/>
                        <a:pt x="38" y="44"/>
                      </a:cubicBezTo>
                      <a:cubicBezTo>
                        <a:pt x="30" y="55"/>
                        <a:pt x="26" y="70"/>
                        <a:pt x="26" y="89"/>
                      </a:cubicBezTo>
                      <a:lnTo>
                        <a:pt x="26" y="200"/>
                      </a:lnTo>
                      <a:lnTo>
                        <a:pt x="0" y="200"/>
                      </a:lnTo>
                      <a:lnTo>
                        <a:pt x="0" y="5"/>
                      </a:lnTo>
                      <a:lnTo>
                        <a:pt x="26" y="5"/>
                      </a:lnTo>
                      <a:lnTo>
                        <a:pt x="26" y="35"/>
                      </a:lnTo>
                      <a:cubicBezTo>
                        <a:pt x="32" y="23"/>
                        <a:pt x="40" y="14"/>
                        <a:pt x="48" y="9"/>
                      </a:cubicBezTo>
                      <a:cubicBezTo>
                        <a:pt x="57" y="3"/>
                        <a:pt x="66" y="0"/>
                        <a:pt x="78" y="0"/>
                      </a:cubicBezTo>
                      <a:cubicBezTo>
                        <a:pt x="96" y="0"/>
                        <a:pt x="110" y="7"/>
                        <a:pt x="119" y="21"/>
                      </a:cubicBezTo>
                      <a:cubicBezTo>
                        <a:pt x="129" y="35"/>
                        <a:pt x="133" y="55"/>
                        <a:pt x="133" y="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3" name="Freeform 167">
                  <a:extLst>
                    <a:ext uri="{FF2B5EF4-FFF2-40B4-BE49-F238E27FC236}">
                      <a16:creationId xmlns:a16="http://schemas.microsoft.com/office/drawing/2014/main" id="{A380790A-8234-4BB3-8EA0-FFCF4670D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" y="3347"/>
                  <a:ext cx="42" cy="81"/>
                </a:xfrm>
                <a:custGeom>
                  <a:avLst/>
                  <a:gdLst>
                    <a:gd name="T0" fmla="*/ 0 w 141"/>
                    <a:gd name="T1" fmla="*/ 0 h 272"/>
                    <a:gd name="T2" fmla="*/ 26 w 141"/>
                    <a:gd name="T3" fmla="*/ 0 h 272"/>
                    <a:gd name="T4" fmla="*/ 26 w 141"/>
                    <a:gd name="T5" fmla="*/ 161 h 272"/>
                    <a:gd name="T6" fmla="*/ 104 w 141"/>
                    <a:gd name="T7" fmla="*/ 77 h 272"/>
                    <a:gd name="T8" fmla="*/ 138 w 141"/>
                    <a:gd name="T9" fmla="*/ 77 h 272"/>
                    <a:gd name="T10" fmla="*/ 53 w 141"/>
                    <a:gd name="T11" fmla="*/ 168 h 272"/>
                    <a:gd name="T12" fmla="*/ 141 w 141"/>
                    <a:gd name="T13" fmla="*/ 272 h 272"/>
                    <a:gd name="T14" fmla="*/ 107 w 141"/>
                    <a:gd name="T15" fmla="*/ 272 h 272"/>
                    <a:gd name="T16" fmla="*/ 26 w 141"/>
                    <a:gd name="T17" fmla="*/ 176 h 272"/>
                    <a:gd name="T18" fmla="*/ 26 w 141"/>
                    <a:gd name="T19" fmla="*/ 272 h 272"/>
                    <a:gd name="T20" fmla="*/ 0 w 141"/>
                    <a:gd name="T21" fmla="*/ 272 h 272"/>
                    <a:gd name="T22" fmla="*/ 0 w 141"/>
                    <a:gd name="T23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" h="272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161"/>
                      </a:lnTo>
                      <a:lnTo>
                        <a:pt x="104" y="77"/>
                      </a:lnTo>
                      <a:lnTo>
                        <a:pt x="138" y="77"/>
                      </a:lnTo>
                      <a:lnTo>
                        <a:pt x="53" y="168"/>
                      </a:lnTo>
                      <a:lnTo>
                        <a:pt x="141" y="272"/>
                      </a:lnTo>
                      <a:lnTo>
                        <a:pt x="107" y="272"/>
                      </a:lnTo>
                      <a:lnTo>
                        <a:pt x="26" y="176"/>
                      </a:lnTo>
                      <a:lnTo>
                        <a:pt x="26" y="272"/>
                      </a:lnTo>
                      <a:lnTo>
                        <a:pt x="0" y="2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4" name="Rectangle 168">
                  <a:extLst>
                    <a:ext uri="{FF2B5EF4-FFF2-40B4-BE49-F238E27FC236}">
                      <a16:creationId xmlns:a16="http://schemas.microsoft.com/office/drawing/2014/main" id="{60DF66A9-CCB3-49D7-A244-D166F9D95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5" y="3474"/>
                  <a:ext cx="825" cy="58"/>
                </a:xfrm>
                <a:prstGeom prst="rect">
                  <a:avLst/>
                </a:prstGeom>
                <a:solidFill>
                  <a:srgbClr val="470CF4"/>
                </a:solidFill>
                <a:ln w="11113" cap="flat">
                  <a:solidFill>
                    <a:srgbClr val="03010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5" name="Freeform 169">
                  <a:extLst>
                    <a:ext uri="{FF2B5EF4-FFF2-40B4-BE49-F238E27FC236}">
                      <a16:creationId xmlns:a16="http://schemas.microsoft.com/office/drawing/2014/main" id="{C0AAAA60-9B5D-4B4A-9773-85F58A2F4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2" y="3402"/>
                  <a:ext cx="112" cy="214"/>
                </a:xfrm>
                <a:custGeom>
                  <a:avLst/>
                  <a:gdLst>
                    <a:gd name="T0" fmla="*/ 0 w 372"/>
                    <a:gd name="T1" fmla="*/ 0 h 716"/>
                    <a:gd name="T2" fmla="*/ 0 w 372"/>
                    <a:gd name="T3" fmla="*/ 716 h 716"/>
                    <a:gd name="T4" fmla="*/ 372 w 372"/>
                    <a:gd name="T5" fmla="*/ 348 h 716"/>
                    <a:gd name="T6" fmla="*/ 0 w 372"/>
                    <a:gd name="T7" fmla="*/ 0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2" h="716">
                      <a:moveTo>
                        <a:pt x="0" y="0"/>
                      </a:moveTo>
                      <a:lnTo>
                        <a:pt x="0" y="716"/>
                      </a:lnTo>
                      <a:lnTo>
                        <a:pt x="372" y="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0C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6" name="Freeform 170">
                  <a:extLst>
                    <a:ext uri="{FF2B5EF4-FFF2-40B4-BE49-F238E27FC236}">
                      <a16:creationId xmlns:a16="http://schemas.microsoft.com/office/drawing/2014/main" id="{07D305EE-984B-42E3-8AD4-59B326E870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" y="740"/>
                  <a:ext cx="51" cy="67"/>
                </a:xfrm>
                <a:custGeom>
                  <a:avLst/>
                  <a:gdLst>
                    <a:gd name="T0" fmla="*/ 33 w 172"/>
                    <a:gd name="T1" fmla="*/ 118 h 225"/>
                    <a:gd name="T2" fmla="*/ 33 w 172"/>
                    <a:gd name="T3" fmla="*/ 200 h 225"/>
                    <a:gd name="T4" fmla="*/ 86 w 172"/>
                    <a:gd name="T5" fmla="*/ 200 h 225"/>
                    <a:gd name="T6" fmla="*/ 125 w 172"/>
                    <a:gd name="T7" fmla="*/ 190 h 225"/>
                    <a:gd name="T8" fmla="*/ 138 w 172"/>
                    <a:gd name="T9" fmla="*/ 159 h 225"/>
                    <a:gd name="T10" fmla="*/ 125 w 172"/>
                    <a:gd name="T11" fmla="*/ 128 h 225"/>
                    <a:gd name="T12" fmla="*/ 86 w 172"/>
                    <a:gd name="T13" fmla="*/ 118 h 225"/>
                    <a:gd name="T14" fmla="*/ 33 w 172"/>
                    <a:gd name="T15" fmla="*/ 118 h 225"/>
                    <a:gd name="T16" fmla="*/ 33 w 172"/>
                    <a:gd name="T17" fmla="*/ 25 h 225"/>
                    <a:gd name="T18" fmla="*/ 33 w 172"/>
                    <a:gd name="T19" fmla="*/ 93 h 225"/>
                    <a:gd name="T20" fmla="*/ 81 w 172"/>
                    <a:gd name="T21" fmla="*/ 93 h 225"/>
                    <a:gd name="T22" fmla="*/ 117 w 172"/>
                    <a:gd name="T23" fmla="*/ 85 h 225"/>
                    <a:gd name="T24" fmla="*/ 129 w 172"/>
                    <a:gd name="T25" fmla="*/ 59 h 225"/>
                    <a:gd name="T26" fmla="*/ 117 w 172"/>
                    <a:gd name="T27" fmla="*/ 34 h 225"/>
                    <a:gd name="T28" fmla="*/ 81 w 172"/>
                    <a:gd name="T29" fmla="*/ 25 h 225"/>
                    <a:gd name="T30" fmla="*/ 33 w 172"/>
                    <a:gd name="T31" fmla="*/ 25 h 225"/>
                    <a:gd name="T32" fmla="*/ 0 w 172"/>
                    <a:gd name="T33" fmla="*/ 0 h 225"/>
                    <a:gd name="T34" fmla="*/ 84 w 172"/>
                    <a:gd name="T35" fmla="*/ 0 h 225"/>
                    <a:gd name="T36" fmla="*/ 142 w 172"/>
                    <a:gd name="T37" fmla="*/ 15 h 225"/>
                    <a:gd name="T38" fmla="*/ 162 w 172"/>
                    <a:gd name="T39" fmla="*/ 56 h 225"/>
                    <a:gd name="T40" fmla="*/ 152 w 172"/>
                    <a:gd name="T41" fmla="*/ 89 h 225"/>
                    <a:gd name="T42" fmla="*/ 121 w 172"/>
                    <a:gd name="T43" fmla="*/ 104 h 225"/>
                    <a:gd name="T44" fmla="*/ 159 w 172"/>
                    <a:gd name="T45" fmla="*/ 124 h 225"/>
                    <a:gd name="T46" fmla="*/ 172 w 172"/>
                    <a:gd name="T47" fmla="*/ 162 h 225"/>
                    <a:gd name="T48" fmla="*/ 150 w 172"/>
                    <a:gd name="T49" fmla="*/ 209 h 225"/>
                    <a:gd name="T50" fmla="*/ 87 w 172"/>
                    <a:gd name="T51" fmla="*/ 225 h 225"/>
                    <a:gd name="T52" fmla="*/ 0 w 172"/>
                    <a:gd name="T53" fmla="*/ 225 h 225"/>
                    <a:gd name="T54" fmla="*/ 0 w 172"/>
                    <a:gd name="T55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2" h="225">
                      <a:moveTo>
                        <a:pt x="33" y="118"/>
                      </a:moveTo>
                      <a:lnTo>
                        <a:pt x="33" y="200"/>
                      </a:lnTo>
                      <a:lnTo>
                        <a:pt x="86" y="200"/>
                      </a:lnTo>
                      <a:cubicBezTo>
                        <a:pt x="103" y="200"/>
                        <a:pt x="116" y="197"/>
                        <a:pt x="125" y="190"/>
                      </a:cubicBezTo>
                      <a:cubicBezTo>
                        <a:pt x="133" y="183"/>
                        <a:pt x="138" y="173"/>
                        <a:pt x="138" y="159"/>
                      </a:cubicBezTo>
                      <a:cubicBezTo>
                        <a:pt x="138" y="145"/>
                        <a:pt x="133" y="134"/>
                        <a:pt x="125" y="128"/>
                      </a:cubicBezTo>
                      <a:cubicBezTo>
                        <a:pt x="116" y="121"/>
                        <a:pt x="103" y="118"/>
                        <a:pt x="86" y="118"/>
                      </a:cubicBezTo>
                      <a:lnTo>
                        <a:pt x="33" y="118"/>
                      </a:lnTo>
                      <a:close/>
                      <a:moveTo>
                        <a:pt x="33" y="25"/>
                      </a:moveTo>
                      <a:lnTo>
                        <a:pt x="33" y="93"/>
                      </a:lnTo>
                      <a:lnTo>
                        <a:pt x="81" y="93"/>
                      </a:lnTo>
                      <a:cubicBezTo>
                        <a:pt x="98" y="93"/>
                        <a:pt x="109" y="90"/>
                        <a:pt x="117" y="85"/>
                      </a:cubicBezTo>
                      <a:cubicBezTo>
                        <a:pt x="125" y="79"/>
                        <a:pt x="129" y="71"/>
                        <a:pt x="129" y="59"/>
                      </a:cubicBezTo>
                      <a:cubicBezTo>
                        <a:pt x="129" y="48"/>
                        <a:pt x="125" y="39"/>
                        <a:pt x="117" y="34"/>
                      </a:cubicBezTo>
                      <a:cubicBezTo>
                        <a:pt x="109" y="28"/>
                        <a:pt x="98" y="25"/>
                        <a:pt x="81" y="25"/>
                      </a:cubicBezTo>
                      <a:lnTo>
                        <a:pt x="33" y="25"/>
                      </a:lnTo>
                      <a:close/>
                      <a:moveTo>
                        <a:pt x="0" y="0"/>
                      </a:moveTo>
                      <a:lnTo>
                        <a:pt x="84" y="0"/>
                      </a:lnTo>
                      <a:cubicBezTo>
                        <a:pt x="109" y="0"/>
                        <a:pt x="128" y="5"/>
                        <a:pt x="142" y="15"/>
                      </a:cubicBezTo>
                      <a:cubicBezTo>
                        <a:pt x="155" y="24"/>
                        <a:pt x="162" y="38"/>
                        <a:pt x="162" y="56"/>
                      </a:cubicBezTo>
                      <a:cubicBezTo>
                        <a:pt x="162" y="70"/>
                        <a:pt x="159" y="81"/>
                        <a:pt x="152" y="89"/>
                      </a:cubicBezTo>
                      <a:cubicBezTo>
                        <a:pt x="145" y="97"/>
                        <a:pt x="135" y="102"/>
                        <a:pt x="121" y="104"/>
                      </a:cubicBezTo>
                      <a:cubicBezTo>
                        <a:pt x="137" y="107"/>
                        <a:pt x="150" y="114"/>
                        <a:pt x="159" y="124"/>
                      </a:cubicBezTo>
                      <a:cubicBezTo>
                        <a:pt x="168" y="134"/>
                        <a:pt x="172" y="147"/>
                        <a:pt x="172" y="162"/>
                      </a:cubicBezTo>
                      <a:cubicBezTo>
                        <a:pt x="172" y="182"/>
                        <a:pt x="165" y="198"/>
                        <a:pt x="150" y="209"/>
                      </a:cubicBezTo>
                      <a:cubicBezTo>
                        <a:pt x="135" y="220"/>
                        <a:pt x="114" y="225"/>
                        <a:pt x="87" y="225"/>
                      </a:cubicBezTo>
                      <a:lnTo>
                        <a:pt x="0" y="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7" name="Freeform 171">
                  <a:extLst>
                    <a:ext uri="{FF2B5EF4-FFF2-40B4-BE49-F238E27FC236}">
                      <a16:creationId xmlns:a16="http://schemas.microsoft.com/office/drawing/2014/main" id="{8D3E0C98-FA91-4DCA-947E-F76CD8B1A3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0" y="756"/>
                  <a:ext cx="46" cy="53"/>
                </a:xfrm>
                <a:custGeom>
                  <a:avLst/>
                  <a:gdLst>
                    <a:gd name="T0" fmla="*/ 0 w 153"/>
                    <a:gd name="T1" fmla="*/ 107 h 178"/>
                    <a:gd name="T2" fmla="*/ 0 w 153"/>
                    <a:gd name="T3" fmla="*/ 4 h 178"/>
                    <a:gd name="T4" fmla="*/ 30 w 153"/>
                    <a:gd name="T5" fmla="*/ 4 h 178"/>
                    <a:gd name="T6" fmla="*/ 30 w 153"/>
                    <a:gd name="T7" fmla="*/ 106 h 178"/>
                    <a:gd name="T8" fmla="*/ 40 w 153"/>
                    <a:gd name="T9" fmla="*/ 142 h 178"/>
                    <a:gd name="T10" fmla="*/ 70 w 153"/>
                    <a:gd name="T11" fmla="*/ 153 h 178"/>
                    <a:gd name="T12" fmla="*/ 108 w 153"/>
                    <a:gd name="T13" fmla="*/ 139 h 178"/>
                    <a:gd name="T14" fmla="*/ 123 w 153"/>
                    <a:gd name="T15" fmla="*/ 100 h 178"/>
                    <a:gd name="T16" fmla="*/ 123 w 153"/>
                    <a:gd name="T17" fmla="*/ 4 h 178"/>
                    <a:gd name="T18" fmla="*/ 153 w 153"/>
                    <a:gd name="T19" fmla="*/ 4 h 178"/>
                    <a:gd name="T20" fmla="*/ 153 w 153"/>
                    <a:gd name="T21" fmla="*/ 173 h 178"/>
                    <a:gd name="T22" fmla="*/ 123 w 153"/>
                    <a:gd name="T23" fmla="*/ 173 h 178"/>
                    <a:gd name="T24" fmla="*/ 123 w 153"/>
                    <a:gd name="T25" fmla="*/ 147 h 178"/>
                    <a:gd name="T26" fmla="*/ 97 w 153"/>
                    <a:gd name="T27" fmla="*/ 170 h 178"/>
                    <a:gd name="T28" fmla="*/ 64 w 153"/>
                    <a:gd name="T29" fmla="*/ 178 h 178"/>
                    <a:gd name="T30" fmla="*/ 16 w 153"/>
                    <a:gd name="T31" fmla="*/ 159 h 178"/>
                    <a:gd name="T32" fmla="*/ 0 w 153"/>
                    <a:gd name="T33" fmla="*/ 107 h 178"/>
                    <a:gd name="T34" fmla="*/ 75 w 153"/>
                    <a:gd name="T35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3" h="178">
                      <a:moveTo>
                        <a:pt x="0" y="107"/>
                      </a:move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106"/>
                      </a:lnTo>
                      <a:cubicBezTo>
                        <a:pt x="30" y="121"/>
                        <a:pt x="33" y="133"/>
                        <a:pt x="40" y="142"/>
                      </a:cubicBezTo>
                      <a:cubicBezTo>
                        <a:pt x="47" y="149"/>
                        <a:pt x="57" y="153"/>
                        <a:pt x="70" y="153"/>
                      </a:cubicBezTo>
                      <a:cubicBezTo>
                        <a:pt x="86" y="153"/>
                        <a:pt x="99" y="149"/>
                        <a:pt x="108" y="139"/>
                      </a:cubicBezTo>
                      <a:cubicBezTo>
                        <a:pt x="118" y="130"/>
                        <a:pt x="123" y="117"/>
                        <a:pt x="123" y="100"/>
                      </a:cubicBezTo>
                      <a:lnTo>
                        <a:pt x="123" y="4"/>
                      </a:lnTo>
                      <a:lnTo>
                        <a:pt x="153" y="4"/>
                      </a:lnTo>
                      <a:lnTo>
                        <a:pt x="153" y="173"/>
                      </a:lnTo>
                      <a:lnTo>
                        <a:pt x="123" y="173"/>
                      </a:lnTo>
                      <a:lnTo>
                        <a:pt x="123" y="147"/>
                      </a:lnTo>
                      <a:cubicBezTo>
                        <a:pt x="115" y="157"/>
                        <a:pt x="107" y="165"/>
                        <a:pt x="97" y="170"/>
                      </a:cubicBezTo>
                      <a:cubicBezTo>
                        <a:pt x="88" y="175"/>
                        <a:pt x="77" y="178"/>
                        <a:pt x="64" y="178"/>
                      </a:cubicBezTo>
                      <a:cubicBezTo>
                        <a:pt x="43" y="178"/>
                        <a:pt x="27" y="172"/>
                        <a:pt x="16" y="159"/>
                      </a:cubicBezTo>
                      <a:cubicBezTo>
                        <a:pt x="5" y="147"/>
                        <a:pt x="0" y="130"/>
                        <a:pt x="0" y="107"/>
                      </a:cubicBezTo>
                      <a:close/>
                      <a:moveTo>
                        <a:pt x="75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8" name="Freeform 172">
                  <a:extLst>
                    <a:ext uri="{FF2B5EF4-FFF2-40B4-BE49-F238E27FC236}">
                      <a16:creationId xmlns:a16="http://schemas.microsoft.com/office/drawing/2014/main" id="{7C26780C-AA5E-4E68-987B-7FF7DAF69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7" y="737"/>
                  <a:ext cx="69" cy="70"/>
                </a:xfrm>
                <a:custGeom>
                  <a:avLst/>
                  <a:gdLst>
                    <a:gd name="T0" fmla="*/ 228 w 228"/>
                    <a:gd name="T1" fmla="*/ 0 h 234"/>
                    <a:gd name="T2" fmla="*/ 228 w 228"/>
                    <a:gd name="T3" fmla="*/ 23 h 234"/>
                    <a:gd name="T4" fmla="*/ 199 w 228"/>
                    <a:gd name="T5" fmla="*/ 23 h 234"/>
                    <a:gd name="T6" fmla="*/ 177 w 228"/>
                    <a:gd name="T7" fmla="*/ 29 h 234"/>
                    <a:gd name="T8" fmla="*/ 171 w 228"/>
                    <a:gd name="T9" fmla="*/ 50 h 234"/>
                    <a:gd name="T10" fmla="*/ 171 w 228"/>
                    <a:gd name="T11" fmla="*/ 65 h 234"/>
                    <a:gd name="T12" fmla="*/ 220 w 228"/>
                    <a:gd name="T13" fmla="*/ 65 h 234"/>
                    <a:gd name="T14" fmla="*/ 220 w 228"/>
                    <a:gd name="T15" fmla="*/ 87 h 234"/>
                    <a:gd name="T16" fmla="*/ 171 w 228"/>
                    <a:gd name="T17" fmla="*/ 87 h 234"/>
                    <a:gd name="T18" fmla="*/ 171 w 228"/>
                    <a:gd name="T19" fmla="*/ 234 h 234"/>
                    <a:gd name="T20" fmla="*/ 141 w 228"/>
                    <a:gd name="T21" fmla="*/ 234 h 234"/>
                    <a:gd name="T22" fmla="*/ 141 w 228"/>
                    <a:gd name="T23" fmla="*/ 87 h 234"/>
                    <a:gd name="T24" fmla="*/ 59 w 228"/>
                    <a:gd name="T25" fmla="*/ 87 h 234"/>
                    <a:gd name="T26" fmla="*/ 59 w 228"/>
                    <a:gd name="T27" fmla="*/ 234 h 234"/>
                    <a:gd name="T28" fmla="*/ 28 w 228"/>
                    <a:gd name="T29" fmla="*/ 234 h 234"/>
                    <a:gd name="T30" fmla="*/ 28 w 228"/>
                    <a:gd name="T31" fmla="*/ 87 h 234"/>
                    <a:gd name="T32" fmla="*/ 0 w 228"/>
                    <a:gd name="T33" fmla="*/ 87 h 234"/>
                    <a:gd name="T34" fmla="*/ 0 w 228"/>
                    <a:gd name="T35" fmla="*/ 65 h 234"/>
                    <a:gd name="T36" fmla="*/ 28 w 228"/>
                    <a:gd name="T37" fmla="*/ 65 h 234"/>
                    <a:gd name="T38" fmla="*/ 28 w 228"/>
                    <a:gd name="T39" fmla="*/ 54 h 234"/>
                    <a:gd name="T40" fmla="*/ 43 w 228"/>
                    <a:gd name="T41" fmla="*/ 13 h 234"/>
                    <a:gd name="T42" fmla="*/ 87 w 228"/>
                    <a:gd name="T43" fmla="*/ 0 h 234"/>
                    <a:gd name="T44" fmla="*/ 116 w 228"/>
                    <a:gd name="T45" fmla="*/ 0 h 234"/>
                    <a:gd name="T46" fmla="*/ 116 w 228"/>
                    <a:gd name="T47" fmla="*/ 23 h 234"/>
                    <a:gd name="T48" fmla="*/ 87 w 228"/>
                    <a:gd name="T49" fmla="*/ 23 h 234"/>
                    <a:gd name="T50" fmla="*/ 65 w 228"/>
                    <a:gd name="T51" fmla="*/ 29 h 234"/>
                    <a:gd name="T52" fmla="*/ 59 w 228"/>
                    <a:gd name="T53" fmla="*/ 50 h 234"/>
                    <a:gd name="T54" fmla="*/ 59 w 228"/>
                    <a:gd name="T55" fmla="*/ 65 h 234"/>
                    <a:gd name="T56" fmla="*/ 141 w 228"/>
                    <a:gd name="T57" fmla="*/ 65 h 234"/>
                    <a:gd name="T58" fmla="*/ 141 w 228"/>
                    <a:gd name="T59" fmla="*/ 54 h 234"/>
                    <a:gd name="T60" fmla="*/ 155 w 228"/>
                    <a:gd name="T61" fmla="*/ 13 h 234"/>
                    <a:gd name="T62" fmla="*/ 200 w 228"/>
                    <a:gd name="T63" fmla="*/ 0 h 234"/>
                    <a:gd name="T64" fmla="*/ 228 w 228"/>
                    <a:gd name="T65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8" h="234">
                      <a:moveTo>
                        <a:pt x="228" y="0"/>
                      </a:moveTo>
                      <a:lnTo>
                        <a:pt x="228" y="23"/>
                      </a:lnTo>
                      <a:lnTo>
                        <a:pt x="199" y="23"/>
                      </a:lnTo>
                      <a:cubicBezTo>
                        <a:pt x="189" y="23"/>
                        <a:pt x="181" y="25"/>
                        <a:pt x="177" y="29"/>
                      </a:cubicBezTo>
                      <a:cubicBezTo>
                        <a:pt x="173" y="33"/>
                        <a:pt x="171" y="40"/>
                        <a:pt x="171" y="50"/>
                      </a:cubicBezTo>
                      <a:lnTo>
                        <a:pt x="171" y="65"/>
                      </a:lnTo>
                      <a:lnTo>
                        <a:pt x="220" y="65"/>
                      </a:lnTo>
                      <a:lnTo>
                        <a:pt x="220" y="87"/>
                      </a:lnTo>
                      <a:lnTo>
                        <a:pt x="171" y="87"/>
                      </a:lnTo>
                      <a:lnTo>
                        <a:pt x="171" y="234"/>
                      </a:lnTo>
                      <a:lnTo>
                        <a:pt x="141" y="234"/>
                      </a:lnTo>
                      <a:lnTo>
                        <a:pt x="141" y="87"/>
                      </a:lnTo>
                      <a:lnTo>
                        <a:pt x="59" y="87"/>
                      </a:lnTo>
                      <a:lnTo>
                        <a:pt x="59" y="234"/>
                      </a:lnTo>
                      <a:lnTo>
                        <a:pt x="28" y="234"/>
                      </a:lnTo>
                      <a:lnTo>
                        <a:pt x="28" y="87"/>
                      </a:lnTo>
                      <a:lnTo>
                        <a:pt x="0" y="87"/>
                      </a:lnTo>
                      <a:lnTo>
                        <a:pt x="0" y="65"/>
                      </a:lnTo>
                      <a:lnTo>
                        <a:pt x="28" y="65"/>
                      </a:lnTo>
                      <a:lnTo>
                        <a:pt x="28" y="54"/>
                      </a:lnTo>
                      <a:cubicBezTo>
                        <a:pt x="28" y="35"/>
                        <a:pt x="33" y="21"/>
                        <a:pt x="43" y="13"/>
                      </a:cubicBezTo>
                      <a:cubicBezTo>
                        <a:pt x="52" y="4"/>
                        <a:pt x="67" y="0"/>
                        <a:pt x="87" y="0"/>
                      </a:cubicBezTo>
                      <a:lnTo>
                        <a:pt x="116" y="0"/>
                      </a:lnTo>
                      <a:lnTo>
                        <a:pt x="116" y="23"/>
                      </a:lnTo>
                      <a:lnTo>
                        <a:pt x="87" y="23"/>
                      </a:lnTo>
                      <a:cubicBezTo>
                        <a:pt x="76" y="23"/>
                        <a:pt x="69" y="25"/>
                        <a:pt x="65" y="29"/>
                      </a:cubicBezTo>
                      <a:cubicBezTo>
                        <a:pt x="61" y="33"/>
                        <a:pt x="59" y="40"/>
                        <a:pt x="59" y="50"/>
                      </a:cubicBezTo>
                      <a:lnTo>
                        <a:pt x="59" y="65"/>
                      </a:lnTo>
                      <a:lnTo>
                        <a:pt x="141" y="65"/>
                      </a:lnTo>
                      <a:lnTo>
                        <a:pt x="141" y="54"/>
                      </a:lnTo>
                      <a:cubicBezTo>
                        <a:pt x="141" y="35"/>
                        <a:pt x="145" y="21"/>
                        <a:pt x="155" y="13"/>
                      </a:cubicBezTo>
                      <a:cubicBezTo>
                        <a:pt x="164" y="4"/>
                        <a:pt x="179" y="0"/>
                        <a:pt x="200" y="0"/>
                      </a:cubicBez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9" name="Freeform 173">
                  <a:extLst>
                    <a:ext uri="{FF2B5EF4-FFF2-40B4-BE49-F238E27FC236}">
                      <a16:creationId xmlns:a16="http://schemas.microsoft.com/office/drawing/2014/main" id="{EA29F61E-F26B-4C8D-AE5F-A000CFD2A3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59" y="756"/>
                  <a:ext cx="51" cy="53"/>
                </a:xfrm>
                <a:custGeom>
                  <a:avLst/>
                  <a:gdLst>
                    <a:gd name="T0" fmla="*/ 169 w 169"/>
                    <a:gd name="T1" fmla="*/ 82 h 178"/>
                    <a:gd name="T2" fmla="*/ 169 w 169"/>
                    <a:gd name="T3" fmla="*/ 95 h 178"/>
                    <a:gd name="T4" fmla="*/ 31 w 169"/>
                    <a:gd name="T5" fmla="*/ 95 h 178"/>
                    <a:gd name="T6" fmla="*/ 50 w 169"/>
                    <a:gd name="T7" fmla="*/ 139 h 178"/>
                    <a:gd name="T8" fmla="*/ 96 w 169"/>
                    <a:gd name="T9" fmla="*/ 154 h 178"/>
                    <a:gd name="T10" fmla="*/ 130 w 169"/>
                    <a:gd name="T11" fmla="*/ 150 h 178"/>
                    <a:gd name="T12" fmla="*/ 162 w 169"/>
                    <a:gd name="T13" fmla="*/ 138 h 178"/>
                    <a:gd name="T14" fmla="*/ 162 w 169"/>
                    <a:gd name="T15" fmla="*/ 165 h 178"/>
                    <a:gd name="T16" fmla="*/ 129 w 169"/>
                    <a:gd name="T17" fmla="*/ 174 h 178"/>
                    <a:gd name="T18" fmla="*/ 95 w 169"/>
                    <a:gd name="T19" fmla="*/ 178 h 178"/>
                    <a:gd name="T20" fmla="*/ 26 w 169"/>
                    <a:gd name="T21" fmla="*/ 154 h 178"/>
                    <a:gd name="T22" fmla="*/ 0 w 169"/>
                    <a:gd name="T23" fmla="*/ 90 h 178"/>
                    <a:gd name="T24" fmla="*/ 24 w 169"/>
                    <a:gd name="T25" fmla="*/ 25 h 178"/>
                    <a:gd name="T26" fmla="*/ 89 w 169"/>
                    <a:gd name="T27" fmla="*/ 0 h 178"/>
                    <a:gd name="T28" fmla="*/ 148 w 169"/>
                    <a:gd name="T29" fmla="*/ 22 h 178"/>
                    <a:gd name="T30" fmla="*/ 169 w 169"/>
                    <a:gd name="T31" fmla="*/ 82 h 178"/>
                    <a:gd name="T32" fmla="*/ 139 w 169"/>
                    <a:gd name="T33" fmla="*/ 74 h 178"/>
                    <a:gd name="T34" fmla="*/ 125 w 169"/>
                    <a:gd name="T35" fmla="*/ 37 h 178"/>
                    <a:gd name="T36" fmla="*/ 90 w 169"/>
                    <a:gd name="T37" fmla="*/ 24 h 178"/>
                    <a:gd name="T38" fmla="*/ 50 w 169"/>
                    <a:gd name="T39" fmla="*/ 37 h 178"/>
                    <a:gd name="T40" fmla="*/ 32 w 169"/>
                    <a:gd name="T41" fmla="*/ 74 h 178"/>
                    <a:gd name="T42" fmla="*/ 139 w 169"/>
                    <a:gd name="T43" fmla="*/ 7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9" h="178">
                      <a:moveTo>
                        <a:pt x="169" y="82"/>
                      </a:moveTo>
                      <a:lnTo>
                        <a:pt x="169" y="95"/>
                      </a:lnTo>
                      <a:lnTo>
                        <a:pt x="31" y="95"/>
                      </a:lnTo>
                      <a:cubicBezTo>
                        <a:pt x="33" y="115"/>
                        <a:pt x="39" y="129"/>
                        <a:pt x="50" y="139"/>
                      </a:cubicBezTo>
                      <a:cubicBezTo>
                        <a:pt x="61" y="149"/>
                        <a:pt x="77" y="154"/>
                        <a:pt x="96" y="154"/>
                      </a:cubicBezTo>
                      <a:cubicBezTo>
                        <a:pt x="108" y="154"/>
                        <a:pt x="119" y="153"/>
                        <a:pt x="130" y="150"/>
                      </a:cubicBezTo>
                      <a:cubicBezTo>
                        <a:pt x="141" y="148"/>
                        <a:pt x="151" y="144"/>
                        <a:pt x="162" y="138"/>
                      </a:cubicBezTo>
                      <a:lnTo>
                        <a:pt x="162" y="165"/>
                      </a:lnTo>
                      <a:cubicBezTo>
                        <a:pt x="151" y="169"/>
                        <a:pt x="140" y="172"/>
                        <a:pt x="129" y="174"/>
                      </a:cubicBezTo>
                      <a:cubicBezTo>
                        <a:pt x="118" y="176"/>
                        <a:pt x="106" y="178"/>
                        <a:pt x="95" y="178"/>
                      </a:cubicBezTo>
                      <a:cubicBezTo>
                        <a:pt x="66" y="178"/>
                        <a:pt x="43" y="170"/>
                        <a:pt x="26" y="154"/>
                      </a:cubicBezTo>
                      <a:cubicBezTo>
                        <a:pt x="9" y="138"/>
                        <a:pt x="0" y="117"/>
                        <a:pt x="0" y="90"/>
                      </a:cubicBezTo>
                      <a:cubicBezTo>
                        <a:pt x="0" y="63"/>
                        <a:pt x="8" y="41"/>
                        <a:pt x="24" y="25"/>
                      </a:cubicBezTo>
                      <a:cubicBezTo>
                        <a:pt x="40" y="8"/>
                        <a:pt x="62" y="0"/>
                        <a:pt x="89" y="0"/>
                      </a:cubicBezTo>
                      <a:cubicBezTo>
                        <a:pt x="114" y="0"/>
                        <a:pt x="133" y="8"/>
                        <a:pt x="148" y="22"/>
                      </a:cubicBezTo>
                      <a:cubicBezTo>
                        <a:pt x="162" y="37"/>
                        <a:pt x="169" y="57"/>
                        <a:pt x="169" y="82"/>
                      </a:cubicBezTo>
                      <a:close/>
                      <a:moveTo>
                        <a:pt x="139" y="74"/>
                      </a:moveTo>
                      <a:cubicBezTo>
                        <a:pt x="139" y="59"/>
                        <a:pt x="134" y="46"/>
                        <a:pt x="125" y="37"/>
                      </a:cubicBezTo>
                      <a:cubicBezTo>
                        <a:pt x="116" y="28"/>
                        <a:pt x="105" y="24"/>
                        <a:pt x="90" y="24"/>
                      </a:cubicBezTo>
                      <a:cubicBezTo>
                        <a:pt x="73" y="24"/>
                        <a:pt x="60" y="28"/>
                        <a:pt x="50" y="37"/>
                      </a:cubicBezTo>
                      <a:cubicBezTo>
                        <a:pt x="40" y="46"/>
                        <a:pt x="34" y="58"/>
                        <a:pt x="32" y="74"/>
                      </a:cubicBezTo>
                      <a:lnTo>
                        <a:pt x="139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0" name="Freeform 174">
                  <a:extLst>
                    <a:ext uri="{FF2B5EF4-FFF2-40B4-BE49-F238E27FC236}">
                      <a16:creationId xmlns:a16="http://schemas.microsoft.com/office/drawing/2014/main" id="{ED5C5C0D-B2C1-459F-84CD-BF7A1D235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" y="756"/>
                  <a:ext cx="32" cy="51"/>
                </a:xfrm>
                <a:custGeom>
                  <a:avLst/>
                  <a:gdLst>
                    <a:gd name="T0" fmla="*/ 107 w 107"/>
                    <a:gd name="T1" fmla="*/ 30 h 173"/>
                    <a:gd name="T2" fmla="*/ 96 w 107"/>
                    <a:gd name="T3" fmla="*/ 26 h 173"/>
                    <a:gd name="T4" fmla="*/ 83 w 107"/>
                    <a:gd name="T5" fmla="*/ 25 h 173"/>
                    <a:gd name="T6" fmla="*/ 44 w 107"/>
                    <a:gd name="T7" fmla="*/ 40 h 173"/>
                    <a:gd name="T8" fmla="*/ 30 w 107"/>
                    <a:gd name="T9" fmla="*/ 84 h 173"/>
                    <a:gd name="T10" fmla="*/ 30 w 107"/>
                    <a:gd name="T11" fmla="*/ 173 h 173"/>
                    <a:gd name="T12" fmla="*/ 0 w 107"/>
                    <a:gd name="T13" fmla="*/ 173 h 173"/>
                    <a:gd name="T14" fmla="*/ 0 w 107"/>
                    <a:gd name="T15" fmla="*/ 4 h 173"/>
                    <a:gd name="T16" fmla="*/ 30 w 107"/>
                    <a:gd name="T17" fmla="*/ 4 h 173"/>
                    <a:gd name="T18" fmla="*/ 30 w 107"/>
                    <a:gd name="T19" fmla="*/ 31 h 173"/>
                    <a:gd name="T20" fmla="*/ 55 w 107"/>
                    <a:gd name="T21" fmla="*/ 8 h 173"/>
                    <a:gd name="T22" fmla="*/ 91 w 107"/>
                    <a:gd name="T23" fmla="*/ 0 h 173"/>
                    <a:gd name="T24" fmla="*/ 98 w 107"/>
                    <a:gd name="T25" fmla="*/ 1 h 173"/>
                    <a:gd name="T26" fmla="*/ 107 w 107"/>
                    <a:gd name="T27" fmla="*/ 2 h 173"/>
                    <a:gd name="T28" fmla="*/ 107 w 107"/>
                    <a:gd name="T29" fmla="*/ 3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7" h="173">
                      <a:moveTo>
                        <a:pt x="107" y="30"/>
                      </a:moveTo>
                      <a:cubicBezTo>
                        <a:pt x="103" y="29"/>
                        <a:pt x="100" y="27"/>
                        <a:pt x="96" y="26"/>
                      </a:cubicBezTo>
                      <a:cubicBezTo>
                        <a:pt x="92" y="26"/>
                        <a:pt x="87" y="25"/>
                        <a:pt x="83" y="25"/>
                      </a:cubicBezTo>
                      <a:cubicBezTo>
                        <a:pt x="66" y="25"/>
                        <a:pt x="53" y="30"/>
                        <a:pt x="44" y="40"/>
                      </a:cubicBezTo>
                      <a:cubicBezTo>
                        <a:pt x="35" y="51"/>
                        <a:pt x="30" y="65"/>
                        <a:pt x="30" y="84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1"/>
                      </a:lnTo>
                      <a:cubicBezTo>
                        <a:pt x="36" y="20"/>
                        <a:pt x="45" y="13"/>
                        <a:pt x="55" y="8"/>
                      </a:cubicBezTo>
                      <a:cubicBezTo>
                        <a:pt x="65" y="3"/>
                        <a:pt x="77" y="0"/>
                        <a:pt x="91" y="0"/>
                      </a:cubicBezTo>
                      <a:cubicBezTo>
                        <a:pt x="93" y="0"/>
                        <a:pt x="96" y="0"/>
                        <a:pt x="98" y="1"/>
                      </a:cubicBezTo>
                      <a:cubicBezTo>
                        <a:pt x="101" y="1"/>
                        <a:pt x="104" y="1"/>
                        <a:pt x="107" y="2"/>
                      </a:cubicBezTo>
                      <a:lnTo>
                        <a:pt x="10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1" name="Freeform 175">
                  <a:extLst>
                    <a:ext uri="{FF2B5EF4-FFF2-40B4-BE49-F238E27FC236}">
                      <a16:creationId xmlns:a16="http://schemas.microsoft.com/office/drawing/2014/main" id="{E1D8231A-D65D-4E87-BFC1-E8C687184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4" y="756"/>
                  <a:ext cx="43" cy="53"/>
                </a:xfrm>
                <a:custGeom>
                  <a:avLst/>
                  <a:gdLst>
                    <a:gd name="T0" fmla="*/ 145 w 145"/>
                    <a:gd name="T1" fmla="*/ 11 h 178"/>
                    <a:gd name="T2" fmla="*/ 145 w 145"/>
                    <a:gd name="T3" fmla="*/ 37 h 178"/>
                    <a:gd name="T4" fmla="*/ 119 w 145"/>
                    <a:gd name="T5" fmla="*/ 27 h 178"/>
                    <a:gd name="T6" fmla="*/ 93 w 145"/>
                    <a:gd name="T7" fmla="*/ 24 h 178"/>
                    <a:gd name="T8" fmla="*/ 48 w 145"/>
                    <a:gd name="T9" fmla="*/ 41 h 178"/>
                    <a:gd name="T10" fmla="*/ 32 w 145"/>
                    <a:gd name="T11" fmla="*/ 89 h 178"/>
                    <a:gd name="T12" fmla="*/ 48 w 145"/>
                    <a:gd name="T13" fmla="*/ 137 h 178"/>
                    <a:gd name="T14" fmla="*/ 93 w 145"/>
                    <a:gd name="T15" fmla="*/ 154 h 178"/>
                    <a:gd name="T16" fmla="*/ 119 w 145"/>
                    <a:gd name="T17" fmla="*/ 151 h 178"/>
                    <a:gd name="T18" fmla="*/ 145 w 145"/>
                    <a:gd name="T19" fmla="*/ 141 h 178"/>
                    <a:gd name="T20" fmla="*/ 145 w 145"/>
                    <a:gd name="T21" fmla="*/ 167 h 178"/>
                    <a:gd name="T22" fmla="*/ 119 w 145"/>
                    <a:gd name="T23" fmla="*/ 175 h 178"/>
                    <a:gd name="T24" fmla="*/ 90 w 145"/>
                    <a:gd name="T25" fmla="*/ 178 h 178"/>
                    <a:gd name="T26" fmla="*/ 25 w 145"/>
                    <a:gd name="T27" fmla="*/ 154 h 178"/>
                    <a:gd name="T28" fmla="*/ 0 w 145"/>
                    <a:gd name="T29" fmla="*/ 89 h 178"/>
                    <a:gd name="T30" fmla="*/ 25 w 145"/>
                    <a:gd name="T31" fmla="*/ 24 h 178"/>
                    <a:gd name="T32" fmla="*/ 92 w 145"/>
                    <a:gd name="T33" fmla="*/ 0 h 178"/>
                    <a:gd name="T34" fmla="*/ 119 w 145"/>
                    <a:gd name="T35" fmla="*/ 3 h 178"/>
                    <a:gd name="T36" fmla="*/ 145 w 145"/>
                    <a:gd name="T37" fmla="*/ 1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" h="178">
                      <a:moveTo>
                        <a:pt x="145" y="11"/>
                      </a:moveTo>
                      <a:lnTo>
                        <a:pt x="145" y="37"/>
                      </a:lnTo>
                      <a:cubicBezTo>
                        <a:pt x="136" y="32"/>
                        <a:pt x="128" y="29"/>
                        <a:pt x="119" y="27"/>
                      </a:cubicBezTo>
                      <a:cubicBezTo>
                        <a:pt x="111" y="25"/>
                        <a:pt x="102" y="24"/>
                        <a:pt x="93" y="24"/>
                      </a:cubicBezTo>
                      <a:cubicBezTo>
                        <a:pt x="74" y="24"/>
                        <a:pt x="59" y="30"/>
                        <a:pt x="48" y="41"/>
                      </a:cubicBezTo>
                      <a:cubicBezTo>
                        <a:pt x="37" y="52"/>
                        <a:pt x="32" y="68"/>
                        <a:pt x="32" y="89"/>
                      </a:cubicBezTo>
                      <a:cubicBezTo>
                        <a:pt x="32" y="110"/>
                        <a:pt x="37" y="126"/>
                        <a:pt x="48" y="137"/>
                      </a:cubicBezTo>
                      <a:cubicBezTo>
                        <a:pt x="59" y="148"/>
                        <a:pt x="74" y="154"/>
                        <a:pt x="93" y="154"/>
                      </a:cubicBezTo>
                      <a:cubicBezTo>
                        <a:pt x="102" y="154"/>
                        <a:pt x="111" y="153"/>
                        <a:pt x="119" y="151"/>
                      </a:cubicBezTo>
                      <a:cubicBezTo>
                        <a:pt x="128" y="149"/>
                        <a:pt x="136" y="145"/>
                        <a:pt x="145" y="141"/>
                      </a:cubicBezTo>
                      <a:lnTo>
                        <a:pt x="145" y="167"/>
                      </a:lnTo>
                      <a:cubicBezTo>
                        <a:pt x="136" y="170"/>
                        <a:pt x="128" y="173"/>
                        <a:pt x="119" y="175"/>
                      </a:cubicBezTo>
                      <a:cubicBezTo>
                        <a:pt x="110" y="177"/>
                        <a:pt x="100" y="178"/>
                        <a:pt x="90" y="178"/>
                      </a:cubicBezTo>
                      <a:cubicBezTo>
                        <a:pt x="63" y="178"/>
                        <a:pt x="41" y="170"/>
                        <a:pt x="25" y="154"/>
                      </a:cubicBezTo>
                      <a:cubicBezTo>
                        <a:pt x="9" y="138"/>
                        <a:pt x="0" y="116"/>
                        <a:pt x="0" y="89"/>
                      </a:cubicBezTo>
                      <a:cubicBezTo>
                        <a:pt x="0" y="61"/>
                        <a:pt x="9" y="40"/>
                        <a:pt x="25" y="24"/>
                      </a:cubicBezTo>
                      <a:cubicBezTo>
                        <a:pt x="41" y="8"/>
                        <a:pt x="64" y="0"/>
                        <a:pt x="92" y="0"/>
                      </a:cubicBezTo>
                      <a:cubicBezTo>
                        <a:pt x="101" y="0"/>
                        <a:pt x="110" y="1"/>
                        <a:pt x="119" y="3"/>
                      </a:cubicBezTo>
                      <a:cubicBezTo>
                        <a:pt x="128" y="5"/>
                        <a:pt x="136" y="7"/>
                        <a:pt x="145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2" name="Freeform 176">
                  <a:extLst>
                    <a:ext uri="{FF2B5EF4-FFF2-40B4-BE49-F238E27FC236}">
                      <a16:creationId xmlns:a16="http://schemas.microsoft.com/office/drawing/2014/main" id="{6330B7C1-3F83-41CD-A03F-EB7F29D83A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49" y="756"/>
                  <a:ext cx="50" cy="53"/>
                </a:xfrm>
                <a:custGeom>
                  <a:avLst/>
                  <a:gdLst>
                    <a:gd name="T0" fmla="*/ 84 w 167"/>
                    <a:gd name="T1" fmla="*/ 24 h 178"/>
                    <a:gd name="T2" fmla="*/ 46 w 167"/>
                    <a:gd name="T3" fmla="*/ 41 h 178"/>
                    <a:gd name="T4" fmla="*/ 32 w 167"/>
                    <a:gd name="T5" fmla="*/ 89 h 178"/>
                    <a:gd name="T6" fmla="*/ 45 w 167"/>
                    <a:gd name="T7" fmla="*/ 137 h 178"/>
                    <a:gd name="T8" fmla="*/ 84 w 167"/>
                    <a:gd name="T9" fmla="*/ 154 h 178"/>
                    <a:gd name="T10" fmla="*/ 121 w 167"/>
                    <a:gd name="T11" fmla="*/ 137 h 178"/>
                    <a:gd name="T12" fmla="*/ 135 w 167"/>
                    <a:gd name="T13" fmla="*/ 89 h 178"/>
                    <a:gd name="T14" fmla="*/ 121 w 167"/>
                    <a:gd name="T15" fmla="*/ 41 h 178"/>
                    <a:gd name="T16" fmla="*/ 84 w 167"/>
                    <a:gd name="T17" fmla="*/ 24 h 178"/>
                    <a:gd name="T18" fmla="*/ 84 w 167"/>
                    <a:gd name="T19" fmla="*/ 0 h 178"/>
                    <a:gd name="T20" fmla="*/ 145 w 167"/>
                    <a:gd name="T21" fmla="*/ 24 h 178"/>
                    <a:gd name="T22" fmla="*/ 167 w 167"/>
                    <a:gd name="T23" fmla="*/ 89 h 178"/>
                    <a:gd name="T24" fmla="*/ 145 w 167"/>
                    <a:gd name="T25" fmla="*/ 154 h 178"/>
                    <a:gd name="T26" fmla="*/ 84 w 167"/>
                    <a:gd name="T27" fmla="*/ 178 h 178"/>
                    <a:gd name="T28" fmla="*/ 22 w 167"/>
                    <a:gd name="T29" fmla="*/ 154 h 178"/>
                    <a:gd name="T30" fmla="*/ 0 w 167"/>
                    <a:gd name="T31" fmla="*/ 89 h 178"/>
                    <a:gd name="T32" fmla="*/ 22 w 167"/>
                    <a:gd name="T33" fmla="*/ 24 h 178"/>
                    <a:gd name="T34" fmla="*/ 84 w 167"/>
                    <a:gd name="T35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7" h="178">
                      <a:moveTo>
                        <a:pt x="84" y="24"/>
                      </a:moveTo>
                      <a:cubicBezTo>
                        <a:pt x="68" y="24"/>
                        <a:pt x="55" y="30"/>
                        <a:pt x="46" y="41"/>
                      </a:cubicBezTo>
                      <a:cubicBezTo>
                        <a:pt x="36" y="53"/>
                        <a:pt x="32" y="69"/>
                        <a:pt x="32" y="89"/>
                      </a:cubicBezTo>
                      <a:cubicBezTo>
                        <a:pt x="32" y="109"/>
                        <a:pt x="36" y="125"/>
                        <a:pt x="45" y="137"/>
                      </a:cubicBezTo>
                      <a:cubicBezTo>
                        <a:pt x="55" y="148"/>
                        <a:pt x="67" y="154"/>
                        <a:pt x="84" y="154"/>
                      </a:cubicBezTo>
                      <a:cubicBezTo>
                        <a:pt x="100" y="154"/>
                        <a:pt x="112" y="148"/>
                        <a:pt x="121" y="137"/>
                      </a:cubicBezTo>
                      <a:cubicBezTo>
                        <a:pt x="131" y="125"/>
                        <a:pt x="135" y="109"/>
                        <a:pt x="135" y="89"/>
                      </a:cubicBezTo>
                      <a:cubicBezTo>
                        <a:pt x="135" y="69"/>
                        <a:pt x="131" y="53"/>
                        <a:pt x="121" y="41"/>
                      </a:cubicBezTo>
                      <a:cubicBezTo>
                        <a:pt x="112" y="30"/>
                        <a:pt x="100" y="24"/>
                        <a:pt x="84" y="24"/>
                      </a:cubicBezTo>
                      <a:close/>
                      <a:moveTo>
                        <a:pt x="84" y="0"/>
                      </a:moveTo>
                      <a:cubicBezTo>
                        <a:pt x="110" y="0"/>
                        <a:pt x="130" y="8"/>
                        <a:pt x="145" y="24"/>
                      </a:cubicBezTo>
                      <a:cubicBezTo>
                        <a:pt x="160" y="40"/>
                        <a:pt x="167" y="61"/>
                        <a:pt x="167" y="89"/>
                      </a:cubicBezTo>
                      <a:cubicBezTo>
                        <a:pt x="167" y="117"/>
                        <a:pt x="160" y="138"/>
                        <a:pt x="145" y="154"/>
                      </a:cubicBezTo>
                      <a:cubicBezTo>
                        <a:pt x="130" y="170"/>
                        <a:pt x="110" y="178"/>
                        <a:pt x="84" y="178"/>
                      </a:cubicBezTo>
                      <a:cubicBezTo>
                        <a:pt x="57" y="178"/>
                        <a:pt x="37" y="170"/>
                        <a:pt x="22" y="154"/>
                      </a:cubicBezTo>
                      <a:cubicBezTo>
                        <a:pt x="7" y="138"/>
                        <a:pt x="0" y="117"/>
                        <a:pt x="0" y="89"/>
                      </a:cubicBezTo>
                      <a:cubicBezTo>
                        <a:pt x="0" y="61"/>
                        <a:pt x="7" y="40"/>
                        <a:pt x="22" y="24"/>
                      </a:cubicBezTo>
                      <a:cubicBezTo>
                        <a:pt x="37" y="8"/>
                        <a:pt x="57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3" name="Freeform 177">
                  <a:extLst>
                    <a:ext uri="{FF2B5EF4-FFF2-40B4-BE49-F238E27FC236}">
                      <a16:creationId xmlns:a16="http://schemas.microsoft.com/office/drawing/2014/main" id="{B9197BB8-1A62-4A59-AD1B-8EE52E89E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756"/>
                  <a:ext cx="46" cy="51"/>
                </a:xfrm>
                <a:custGeom>
                  <a:avLst/>
                  <a:gdLst>
                    <a:gd name="T0" fmla="*/ 153 w 153"/>
                    <a:gd name="T1" fmla="*/ 71 h 173"/>
                    <a:gd name="T2" fmla="*/ 153 w 153"/>
                    <a:gd name="T3" fmla="*/ 173 h 173"/>
                    <a:gd name="T4" fmla="*/ 123 w 153"/>
                    <a:gd name="T5" fmla="*/ 173 h 173"/>
                    <a:gd name="T6" fmla="*/ 123 w 153"/>
                    <a:gd name="T7" fmla="*/ 72 h 173"/>
                    <a:gd name="T8" fmla="*/ 113 w 153"/>
                    <a:gd name="T9" fmla="*/ 36 h 173"/>
                    <a:gd name="T10" fmla="*/ 83 w 153"/>
                    <a:gd name="T11" fmla="*/ 24 h 173"/>
                    <a:gd name="T12" fmla="*/ 45 w 153"/>
                    <a:gd name="T13" fmla="*/ 39 h 173"/>
                    <a:gd name="T14" fmla="*/ 31 w 153"/>
                    <a:gd name="T15" fmla="*/ 78 h 173"/>
                    <a:gd name="T16" fmla="*/ 31 w 153"/>
                    <a:gd name="T17" fmla="*/ 173 h 173"/>
                    <a:gd name="T18" fmla="*/ 0 w 153"/>
                    <a:gd name="T19" fmla="*/ 173 h 173"/>
                    <a:gd name="T20" fmla="*/ 0 w 153"/>
                    <a:gd name="T21" fmla="*/ 4 h 173"/>
                    <a:gd name="T22" fmla="*/ 31 w 153"/>
                    <a:gd name="T23" fmla="*/ 4 h 173"/>
                    <a:gd name="T24" fmla="*/ 31 w 153"/>
                    <a:gd name="T25" fmla="*/ 31 h 173"/>
                    <a:gd name="T26" fmla="*/ 56 w 153"/>
                    <a:gd name="T27" fmla="*/ 8 h 173"/>
                    <a:gd name="T28" fmla="*/ 89 w 153"/>
                    <a:gd name="T29" fmla="*/ 0 h 173"/>
                    <a:gd name="T30" fmla="*/ 137 w 153"/>
                    <a:gd name="T31" fmla="*/ 18 h 173"/>
                    <a:gd name="T32" fmla="*/ 153 w 153"/>
                    <a:gd name="T33" fmla="*/ 7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3" h="173">
                      <a:moveTo>
                        <a:pt x="153" y="71"/>
                      </a:moveTo>
                      <a:lnTo>
                        <a:pt x="153" y="173"/>
                      </a:lnTo>
                      <a:lnTo>
                        <a:pt x="123" y="173"/>
                      </a:lnTo>
                      <a:lnTo>
                        <a:pt x="123" y="72"/>
                      </a:lnTo>
                      <a:cubicBezTo>
                        <a:pt x="123" y="56"/>
                        <a:pt x="120" y="44"/>
                        <a:pt x="113" y="36"/>
                      </a:cubicBezTo>
                      <a:cubicBezTo>
                        <a:pt x="106" y="28"/>
                        <a:pt x="96" y="24"/>
                        <a:pt x="83" y="24"/>
                      </a:cubicBezTo>
                      <a:cubicBezTo>
                        <a:pt x="67" y="24"/>
                        <a:pt x="54" y="29"/>
                        <a:pt x="45" y="39"/>
                      </a:cubicBezTo>
                      <a:cubicBezTo>
                        <a:pt x="35" y="48"/>
                        <a:pt x="31" y="61"/>
                        <a:pt x="31" y="78"/>
                      </a:cubicBezTo>
                      <a:lnTo>
                        <a:pt x="31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1" y="4"/>
                      </a:lnTo>
                      <a:lnTo>
                        <a:pt x="31" y="31"/>
                      </a:lnTo>
                      <a:cubicBezTo>
                        <a:pt x="38" y="20"/>
                        <a:pt x="46" y="13"/>
                        <a:pt x="56" y="8"/>
                      </a:cubicBezTo>
                      <a:cubicBezTo>
                        <a:pt x="66" y="3"/>
                        <a:pt x="77" y="0"/>
                        <a:pt x="89" y="0"/>
                      </a:cubicBezTo>
                      <a:cubicBezTo>
                        <a:pt x="110" y="0"/>
                        <a:pt x="126" y="6"/>
                        <a:pt x="137" y="18"/>
                      </a:cubicBezTo>
                      <a:cubicBezTo>
                        <a:pt x="148" y="30"/>
                        <a:pt x="153" y="48"/>
                        <a:pt x="153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4" name="Freeform 178">
                  <a:extLst>
                    <a:ext uri="{FF2B5EF4-FFF2-40B4-BE49-F238E27FC236}">
                      <a16:creationId xmlns:a16="http://schemas.microsoft.com/office/drawing/2014/main" id="{E669F184-43E3-4B18-B830-435F66110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742"/>
                  <a:ext cx="34" cy="65"/>
                </a:xfrm>
                <a:custGeom>
                  <a:avLst/>
                  <a:gdLst>
                    <a:gd name="T0" fmla="*/ 52 w 113"/>
                    <a:gd name="T1" fmla="*/ 0 h 217"/>
                    <a:gd name="T2" fmla="*/ 52 w 113"/>
                    <a:gd name="T3" fmla="*/ 48 h 217"/>
                    <a:gd name="T4" fmla="*/ 113 w 113"/>
                    <a:gd name="T5" fmla="*/ 48 h 217"/>
                    <a:gd name="T6" fmla="*/ 113 w 113"/>
                    <a:gd name="T7" fmla="*/ 70 h 217"/>
                    <a:gd name="T8" fmla="*/ 52 w 113"/>
                    <a:gd name="T9" fmla="*/ 70 h 217"/>
                    <a:gd name="T10" fmla="*/ 52 w 113"/>
                    <a:gd name="T11" fmla="*/ 162 h 217"/>
                    <a:gd name="T12" fmla="*/ 58 w 113"/>
                    <a:gd name="T13" fmla="*/ 188 h 217"/>
                    <a:gd name="T14" fmla="*/ 83 w 113"/>
                    <a:gd name="T15" fmla="*/ 194 h 217"/>
                    <a:gd name="T16" fmla="*/ 113 w 113"/>
                    <a:gd name="T17" fmla="*/ 194 h 217"/>
                    <a:gd name="T18" fmla="*/ 113 w 113"/>
                    <a:gd name="T19" fmla="*/ 217 h 217"/>
                    <a:gd name="T20" fmla="*/ 83 w 113"/>
                    <a:gd name="T21" fmla="*/ 217 h 217"/>
                    <a:gd name="T22" fmla="*/ 35 w 113"/>
                    <a:gd name="T23" fmla="*/ 205 h 217"/>
                    <a:gd name="T24" fmla="*/ 22 w 113"/>
                    <a:gd name="T25" fmla="*/ 162 h 217"/>
                    <a:gd name="T26" fmla="*/ 22 w 113"/>
                    <a:gd name="T27" fmla="*/ 70 h 217"/>
                    <a:gd name="T28" fmla="*/ 0 w 113"/>
                    <a:gd name="T29" fmla="*/ 70 h 217"/>
                    <a:gd name="T30" fmla="*/ 0 w 113"/>
                    <a:gd name="T31" fmla="*/ 48 h 217"/>
                    <a:gd name="T32" fmla="*/ 22 w 113"/>
                    <a:gd name="T33" fmla="*/ 48 h 217"/>
                    <a:gd name="T34" fmla="*/ 22 w 113"/>
                    <a:gd name="T35" fmla="*/ 0 h 217"/>
                    <a:gd name="T36" fmla="*/ 52 w 113"/>
                    <a:gd name="T37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3" h="217">
                      <a:moveTo>
                        <a:pt x="52" y="0"/>
                      </a:moveTo>
                      <a:lnTo>
                        <a:pt x="52" y="48"/>
                      </a:lnTo>
                      <a:lnTo>
                        <a:pt x="113" y="48"/>
                      </a:lnTo>
                      <a:lnTo>
                        <a:pt x="113" y="70"/>
                      </a:lnTo>
                      <a:lnTo>
                        <a:pt x="52" y="70"/>
                      </a:lnTo>
                      <a:lnTo>
                        <a:pt x="52" y="162"/>
                      </a:lnTo>
                      <a:cubicBezTo>
                        <a:pt x="52" y="175"/>
                        <a:pt x="54" y="184"/>
                        <a:pt x="58" y="188"/>
                      </a:cubicBezTo>
                      <a:cubicBezTo>
                        <a:pt x="62" y="192"/>
                        <a:pt x="70" y="194"/>
                        <a:pt x="83" y="194"/>
                      </a:cubicBezTo>
                      <a:lnTo>
                        <a:pt x="113" y="194"/>
                      </a:lnTo>
                      <a:lnTo>
                        <a:pt x="113" y="217"/>
                      </a:lnTo>
                      <a:lnTo>
                        <a:pt x="83" y="217"/>
                      </a:lnTo>
                      <a:cubicBezTo>
                        <a:pt x="59" y="217"/>
                        <a:pt x="44" y="213"/>
                        <a:pt x="35" y="205"/>
                      </a:cubicBezTo>
                      <a:cubicBezTo>
                        <a:pt x="26" y="197"/>
                        <a:pt x="22" y="183"/>
                        <a:pt x="22" y="162"/>
                      </a:cubicBezTo>
                      <a:lnTo>
                        <a:pt x="22" y="70"/>
                      </a:lnTo>
                      <a:lnTo>
                        <a:pt x="0" y="70"/>
                      </a:lnTo>
                      <a:lnTo>
                        <a:pt x="0" y="48"/>
                      </a:lnTo>
                      <a:lnTo>
                        <a:pt x="22" y="48"/>
                      </a:lnTo>
                      <a:lnTo>
                        <a:pt x="2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5" name="Freeform 179">
                  <a:extLst>
                    <a:ext uri="{FF2B5EF4-FFF2-40B4-BE49-F238E27FC236}">
                      <a16:creationId xmlns:a16="http://schemas.microsoft.com/office/drawing/2014/main" id="{1D11D528-41AF-4A94-96E9-B24F37792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6" y="756"/>
                  <a:ext cx="32" cy="51"/>
                </a:xfrm>
                <a:custGeom>
                  <a:avLst/>
                  <a:gdLst>
                    <a:gd name="T0" fmla="*/ 106 w 106"/>
                    <a:gd name="T1" fmla="*/ 30 h 173"/>
                    <a:gd name="T2" fmla="*/ 95 w 106"/>
                    <a:gd name="T3" fmla="*/ 26 h 173"/>
                    <a:gd name="T4" fmla="*/ 82 w 106"/>
                    <a:gd name="T5" fmla="*/ 25 h 173"/>
                    <a:gd name="T6" fmla="*/ 43 w 106"/>
                    <a:gd name="T7" fmla="*/ 40 h 173"/>
                    <a:gd name="T8" fmla="*/ 30 w 106"/>
                    <a:gd name="T9" fmla="*/ 84 h 173"/>
                    <a:gd name="T10" fmla="*/ 30 w 106"/>
                    <a:gd name="T11" fmla="*/ 173 h 173"/>
                    <a:gd name="T12" fmla="*/ 0 w 106"/>
                    <a:gd name="T13" fmla="*/ 173 h 173"/>
                    <a:gd name="T14" fmla="*/ 0 w 106"/>
                    <a:gd name="T15" fmla="*/ 4 h 173"/>
                    <a:gd name="T16" fmla="*/ 30 w 106"/>
                    <a:gd name="T17" fmla="*/ 4 h 173"/>
                    <a:gd name="T18" fmla="*/ 30 w 106"/>
                    <a:gd name="T19" fmla="*/ 31 h 173"/>
                    <a:gd name="T20" fmla="*/ 54 w 106"/>
                    <a:gd name="T21" fmla="*/ 8 h 173"/>
                    <a:gd name="T22" fmla="*/ 91 w 106"/>
                    <a:gd name="T23" fmla="*/ 0 h 173"/>
                    <a:gd name="T24" fmla="*/ 98 w 106"/>
                    <a:gd name="T25" fmla="*/ 1 h 173"/>
                    <a:gd name="T26" fmla="*/ 106 w 106"/>
                    <a:gd name="T27" fmla="*/ 2 h 173"/>
                    <a:gd name="T28" fmla="*/ 106 w 106"/>
                    <a:gd name="T29" fmla="*/ 3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6" h="173">
                      <a:moveTo>
                        <a:pt x="106" y="30"/>
                      </a:moveTo>
                      <a:cubicBezTo>
                        <a:pt x="103" y="29"/>
                        <a:pt x="99" y="27"/>
                        <a:pt x="95" y="26"/>
                      </a:cubicBezTo>
                      <a:cubicBezTo>
                        <a:pt x="91" y="26"/>
                        <a:pt x="87" y="25"/>
                        <a:pt x="82" y="25"/>
                      </a:cubicBezTo>
                      <a:cubicBezTo>
                        <a:pt x="65" y="25"/>
                        <a:pt x="52" y="30"/>
                        <a:pt x="43" y="40"/>
                      </a:cubicBezTo>
                      <a:cubicBezTo>
                        <a:pt x="34" y="51"/>
                        <a:pt x="30" y="65"/>
                        <a:pt x="30" y="84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1"/>
                      </a:lnTo>
                      <a:cubicBezTo>
                        <a:pt x="36" y="20"/>
                        <a:pt x="44" y="13"/>
                        <a:pt x="54" y="8"/>
                      </a:cubicBezTo>
                      <a:cubicBezTo>
                        <a:pt x="64" y="3"/>
                        <a:pt x="77" y="0"/>
                        <a:pt x="91" y="0"/>
                      </a:cubicBezTo>
                      <a:cubicBezTo>
                        <a:pt x="93" y="0"/>
                        <a:pt x="95" y="0"/>
                        <a:pt x="98" y="1"/>
                      </a:cubicBezTo>
                      <a:cubicBezTo>
                        <a:pt x="100" y="1"/>
                        <a:pt x="103" y="1"/>
                        <a:pt x="106" y="2"/>
                      </a:cubicBezTo>
                      <a:lnTo>
                        <a:pt x="10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6" name="Freeform 180">
                  <a:extLst>
                    <a:ext uri="{FF2B5EF4-FFF2-40B4-BE49-F238E27FC236}">
                      <a16:creationId xmlns:a16="http://schemas.microsoft.com/office/drawing/2014/main" id="{23AA8FE1-BF63-434E-B3B6-8A7F464E8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" y="756"/>
                  <a:ext cx="50" cy="53"/>
                </a:xfrm>
                <a:custGeom>
                  <a:avLst/>
                  <a:gdLst>
                    <a:gd name="T0" fmla="*/ 84 w 167"/>
                    <a:gd name="T1" fmla="*/ 24 h 178"/>
                    <a:gd name="T2" fmla="*/ 46 w 167"/>
                    <a:gd name="T3" fmla="*/ 41 h 178"/>
                    <a:gd name="T4" fmla="*/ 32 w 167"/>
                    <a:gd name="T5" fmla="*/ 89 h 178"/>
                    <a:gd name="T6" fmla="*/ 45 w 167"/>
                    <a:gd name="T7" fmla="*/ 137 h 178"/>
                    <a:gd name="T8" fmla="*/ 84 w 167"/>
                    <a:gd name="T9" fmla="*/ 154 h 178"/>
                    <a:gd name="T10" fmla="*/ 121 w 167"/>
                    <a:gd name="T11" fmla="*/ 137 h 178"/>
                    <a:gd name="T12" fmla="*/ 135 w 167"/>
                    <a:gd name="T13" fmla="*/ 89 h 178"/>
                    <a:gd name="T14" fmla="*/ 121 w 167"/>
                    <a:gd name="T15" fmla="*/ 41 h 178"/>
                    <a:gd name="T16" fmla="*/ 84 w 167"/>
                    <a:gd name="T17" fmla="*/ 24 h 178"/>
                    <a:gd name="T18" fmla="*/ 84 w 167"/>
                    <a:gd name="T19" fmla="*/ 0 h 178"/>
                    <a:gd name="T20" fmla="*/ 145 w 167"/>
                    <a:gd name="T21" fmla="*/ 24 h 178"/>
                    <a:gd name="T22" fmla="*/ 167 w 167"/>
                    <a:gd name="T23" fmla="*/ 89 h 178"/>
                    <a:gd name="T24" fmla="*/ 145 w 167"/>
                    <a:gd name="T25" fmla="*/ 154 h 178"/>
                    <a:gd name="T26" fmla="*/ 84 w 167"/>
                    <a:gd name="T27" fmla="*/ 178 h 178"/>
                    <a:gd name="T28" fmla="*/ 22 w 167"/>
                    <a:gd name="T29" fmla="*/ 154 h 178"/>
                    <a:gd name="T30" fmla="*/ 0 w 167"/>
                    <a:gd name="T31" fmla="*/ 89 h 178"/>
                    <a:gd name="T32" fmla="*/ 22 w 167"/>
                    <a:gd name="T33" fmla="*/ 24 h 178"/>
                    <a:gd name="T34" fmla="*/ 84 w 167"/>
                    <a:gd name="T35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7" h="178">
                      <a:moveTo>
                        <a:pt x="84" y="24"/>
                      </a:moveTo>
                      <a:cubicBezTo>
                        <a:pt x="68" y="24"/>
                        <a:pt x="55" y="30"/>
                        <a:pt x="46" y="41"/>
                      </a:cubicBezTo>
                      <a:cubicBezTo>
                        <a:pt x="36" y="53"/>
                        <a:pt x="32" y="69"/>
                        <a:pt x="32" y="89"/>
                      </a:cubicBezTo>
                      <a:cubicBezTo>
                        <a:pt x="32" y="109"/>
                        <a:pt x="36" y="125"/>
                        <a:pt x="45" y="137"/>
                      </a:cubicBezTo>
                      <a:cubicBezTo>
                        <a:pt x="55" y="148"/>
                        <a:pt x="67" y="154"/>
                        <a:pt x="84" y="154"/>
                      </a:cubicBezTo>
                      <a:cubicBezTo>
                        <a:pt x="100" y="154"/>
                        <a:pt x="112" y="148"/>
                        <a:pt x="121" y="137"/>
                      </a:cubicBezTo>
                      <a:cubicBezTo>
                        <a:pt x="131" y="125"/>
                        <a:pt x="135" y="109"/>
                        <a:pt x="135" y="89"/>
                      </a:cubicBezTo>
                      <a:cubicBezTo>
                        <a:pt x="135" y="69"/>
                        <a:pt x="131" y="53"/>
                        <a:pt x="121" y="41"/>
                      </a:cubicBezTo>
                      <a:cubicBezTo>
                        <a:pt x="112" y="30"/>
                        <a:pt x="100" y="24"/>
                        <a:pt x="84" y="24"/>
                      </a:cubicBezTo>
                      <a:close/>
                      <a:moveTo>
                        <a:pt x="84" y="0"/>
                      </a:moveTo>
                      <a:cubicBezTo>
                        <a:pt x="110" y="0"/>
                        <a:pt x="130" y="8"/>
                        <a:pt x="145" y="24"/>
                      </a:cubicBezTo>
                      <a:cubicBezTo>
                        <a:pt x="160" y="40"/>
                        <a:pt x="167" y="61"/>
                        <a:pt x="167" y="89"/>
                      </a:cubicBezTo>
                      <a:cubicBezTo>
                        <a:pt x="167" y="117"/>
                        <a:pt x="160" y="138"/>
                        <a:pt x="145" y="154"/>
                      </a:cubicBezTo>
                      <a:cubicBezTo>
                        <a:pt x="130" y="170"/>
                        <a:pt x="110" y="178"/>
                        <a:pt x="84" y="178"/>
                      </a:cubicBezTo>
                      <a:cubicBezTo>
                        <a:pt x="57" y="178"/>
                        <a:pt x="37" y="170"/>
                        <a:pt x="22" y="154"/>
                      </a:cubicBezTo>
                      <a:cubicBezTo>
                        <a:pt x="7" y="138"/>
                        <a:pt x="0" y="117"/>
                        <a:pt x="0" y="89"/>
                      </a:cubicBezTo>
                      <a:cubicBezTo>
                        <a:pt x="0" y="61"/>
                        <a:pt x="7" y="40"/>
                        <a:pt x="22" y="24"/>
                      </a:cubicBezTo>
                      <a:cubicBezTo>
                        <a:pt x="37" y="8"/>
                        <a:pt x="57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7" name="Rectangle 181">
                  <a:extLst>
                    <a:ext uri="{FF2B5EF4-FFF2-40B4-BE49-F238E27FC236}">
                      <a16:creationId xmlns:a16="http://schemas.microsoft.com/office/drawing/2014/main" id="{EFD5423A-78E7-4BC1-B2EF-09ED8A100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6" y="737"/>
                  <a:ext cx="9" cy="7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8" name="Freeform 182">
                  <a:extLst>
                    <a:ext uri="{FF2B5EF4-FFF2-40B4-BE49-F238E27FC236}">
                      <a16:creationId xmlns:a16="http://schemas.microsoft.com/office/drawing/2014/main" id="{84C40998-470F-4064-8AB9-96CEF562C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871"/>
                  <a:ext cx="42" cy="53"/>
                </a:xfrm>
                <a:custGeom>
                  <a:avLst/>
                  <a:gdLst>
                    <a:gd name="T0" fmla="*/ 130 w 140"/>
                    <a:gd name="T1" fmla="*/ 9 h 177"/>
                    <a:gd name="T2" fmla="*/ 130 w 140"/>
                    <a:gd name="T3" fmla="*/ 35 h 177"/>
                    <a:gd name="T4" fmla="*/ 103 w 140"/>
                    <a:gd name="T5" fmla="*/ 26 h 177"/>
                    <a:gd name="T6" fmla="*/ 75 w 140"/>
                    <a:gd name="T7" fmla="*/ 23 h 177"/>
                    <a:gd name="T8" fmla="*/ 42 w 140"/>
                    <a:gd name="T9" fmla="*/ 30 h 177"/>
                    <a:gd name="T10" fmla="*/ 31 w 140"/>
                    <a:gd name="T11" fmla="*/ 49 h 177"/>
                    <a:gd name="T12" fmla="*/ 39 w 140"/>
                    <a:gd name="T13" fmla="*/ 64 h 177"/>
                    <a:gd name="T14" fmla="*/ 71 w 140"/>
                    <a:gd name="T15" fmla="*/ 74 h 177"/>
                    <a:gd name="T16" fmla="*/ 81 w 140"/>
                    <a:gd name="T17" fmla="*/ 76 h 177"/>
                    <a:gd name="T18" fmla="*/ 126 w 140"/>
                    <a:gd name="T19" fmla="*/ 94 h 177"/>
                    <a:gd name="T20" fmla="*/ 140 w 140"/>
                    <a:gd name="T21" fmla="*/ 126 h 177"/>
                    <a:gd name="T22" fmla="*/ 119 w 140"/>
                    <a:gd name="T23" fmla="*/ 164 h 177"/>
                    <a:gd name="T24" fmla="*/ 64 w 140"/>
                    <a:gd name="T25" fmla="*/ 177 h 177"/>
                    <a:gd name="T26" fmla="*/ 34 w 140"/>
                    <a:gd name="T27" fmla="*/ 175 h 177"/>
                    <a:gd name="T28" fmla="*/ 0 w 140"/>
                    <a:gd name="T29" fmla="*/ 167 h 177"/>
                    <a:gd name="T30" fmla="*/ 0 w 140"/>
                    <a:gd name="T31" fmla="*/ 138 h 177"/>
                    <a:gd name="T32" fmla="*/ 33 w 140"/>
                    <a:gd name="T33" fmla="*/ 150 h 177"/>
                    <a:gd name="T34" fmla="*/ 65 w 140"/>
                    <a:gd name="T35" fmla="*/ 154 h 177"/>
                    <a:gd name="T36" fmla="*/ 97 w 140"/>
                    <a:gd name="T37" fmla="*/ 147 h 177"/>
                    <a:gd name="T38" fmla="*/ 109 w 140"/>
                    <a:gd name="T39" fmla="*/ 128 h 177"/>
                    <a:gd name="T40" fmla="*/ 101 w 140"/>
                    <a:gd name="T41" fmla="*/ 111 h 177"/>
                    <a:gd name="T42" fmla="*/ 65 w 140"/>
                    <a:gd name="T43" fmla="*/ 100 h 177"/>
                    <a:gd name="T44" fmla="*/ 54 w 140"/>
                    <a:gd name="T45" fmla="*/ 97 h 177"/>
                    <a:gd name="T46" fmla="*/ 14 w 140"/>
                    <a:gd name="T47" fmla="*/ 81 h 177"/>
                    <a:gd name="T48" fmla="*/ 2 w 140"/>
                    <a:gd name="T49" fmla="*/ 50 h 177"/>
                    <a:gd name="T50" fmla="*/ 20 w 140"/>
                    <a:gd name="T51" fmla="*/ 13 h 177"/>
                    <a:gd name="T52" fmla="*/ 72 w 140"/>
                    <a:gd name="T53" fmla="*/ 0 h 177"/>
                    <a:gd name="T54" fmla="*/ 103 w 140"/>
                    <a:gd name="T55" fmla="*/ 2 h 177"/>
                    <a:gd name="T56" fmla="*/ 130 w 140"/>
                    <a:gd name="T57" fmla="*/ 9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0" h="177">
                      <a:moveTo>
                        <a:pt x="130" y="9"/>
                      </a:moveTo>
                      <a:lnTo>
                        <a:pt x="130" y="35"/>
                      </a:lnTo>
                      <a:cubicBezTo>
                        <a:pt x="121" y="31"/>
                        <a:pt x="113" y="28"/>
                        <a:pt x="103" y="26"/>
                      </a:cubicBezTo>
                      <a:cubicBezTo>
                        <a:pt x="94" y="24"/>
                        <a:pt x="85" y="23"/>
                        <a:pt x="75" y="23"/>
                      </a:cubicBezTo>
                      <a:cubicBezTo>
                        <a:pt x="60" y="23"/>
                        <a:pt x="49" y="25"/>
                        <a:pt x="42" y="30"/>
                      </a:cubicBezTo>
                      <a:cubicBezTo>
                        <a:pt x="34" y="34"/>
                        <a:pt x="31" y="40"/>
                        <a:pt x="31" y="49"/>
                      </a:cubicBezTo>
                      <a:cubicBezTo>
                        <a:pt x="31" y="55"/>
                        <a:pt x="33" y="60"/>
                        <a:pt x="39" y="64"/>
                      </a:cubicBezTo>
                      <a:cubicBezTo>
                        <a:pt x="44" y="67"/>
                        <a:pt x="55" y="71"/>
                        <a:pt x="71" y="74"/>
                      </a:cubicBezTo>
                      <a:lnTo>
                        <a:pt x="81" y="76"/>
                      </a:lnTo>
                      <a:cubicBezTo>
                        <a:pt x="102" y="81"/>
                        <a:pt x="117" y="87"/>
                        <a:pt x="126" y="94"/>
                      </a:cubicBezTo>
                      <a:cubicBezTo>
                        <a:pt x="135" y="102"/>
                        <a:pt x="140" y="113"/>
                        <a:pt x="140" y="126"/>
                      </a:cubicBezTo>
                      <a:cubicBezTo>
                        <a:pt x="140" y="142"/>
                        <a:pt x="133" y="154"/>
                        <a:pt x="119" y="164"/>
                      </a:cubicBezTo>
                      <a:cubicBezTo>
                        <a:pt x="106" y="173"/>
                        <a:pt x="88" y="177"/>
                        <a:pt x="64" y="177"/>
                      </a:cubicBezTo>
                      <a:cubicBezTo>
                        <a:pt x="55" y="177"/>
                        <a:pt x="44" y="176"/>
                        <a:pt x="34" y="175"/>
                      </a:cubicBezTo>
                      <a:cubicBezTo>
                        <a:pt x="23" y="173"/>
                        <a:pt x="12" y="170"/>
                        <a:pt x="0" y="167"/>
                      </a:cubicBezTo>
                      <a:lnTo>
                        <a:pt x="0" y="138"/>
                      </a:lnTo>
                      <a:cubicBezTo>
                        <a:pt x="11" y="143"/>
                        <a:pt x="22" y="147"/>
                        <a:pt x="33" y="150"/>
                      </a:cubicBezTo>
                      <a:cubicBezTo>
                        <a:pt x="44" y="153"/>
                        <a:pt x="54" y="154"/>
                        <a:pt x="65" y="154"/>
                      </a:cubicBezTo>
                      <a:cubicBezTo>
                        <a:pt x="79" y="154"/>
                        <a:pt x="90" y="152"/>
                        <a:pt x="97" y="147"/>
                      </a:cubicBezTo>
                      <a:cubicBezTo>
                        <a:pt x="105" y="143"/>
                        <a:pt x="109" y="137"/>
                        <a:pt x="109" y="128"/>
                      </a:cubicBezTo>
                      <a:cubicBezTo>
                        <a:pt x="109" y="121"/>
                        <a:pt x="106" y="115"/>
                        <a:pt x="101" y="111"/>
                      </a:cubicBezTo>
                      <a:cubicBezTo>
                        <a:pt x="95" y="107"/>
                        <a:pt x="83" y="103"/>
                        <a:pt x="65" y="100"/>
                      </a:cubicBezTo>
                      <a:lnTo>
                        <a:pt x="54" y="97"/>
                      </a:lnTo>
                      <a:cubicBezTo>
                        <a:pt x="36" y="94"/>
                        <a:pt x="22" y="88"/>
                        <a:pt x="14" y="81"/>
                      </a:cubicBezTo>
                      <a:cubicBezTo>
                        <a:pt x="6" y="73"/>
                        <a:pt x="2" y="63"/>
                        <a:pt x="2" y="50"/>
                      </a:cubicBezTo>
                      <a:cubicBezTo>
                        <a:pt x="2" y="34"/>
                        <a:pt x="8" y="22"/>
                        <a:pt x="20" y="13"/>
                      </a:cubicBezTo>
                      <a:cubicBezTo>
                        <a:pt x="32" y="4"/>
                        <a:pt x="49" y="0"/>
                        <a:pt x="72" y="0"/>
                      </a:cubicBezTo>
                      <a:cubicBezTo>
                        <a:pt x="83" y="0"/>
                        <a:pt x="93" y="1"/>
                        <a:pt x="103" y="2"/>
                      </a:cubicBezTo>
                      <a:cubicBezTo>
                        <a:pt x="113" y="4"/>
                        <a:pt x="122" y="6"/>
                        <a:pt x="130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89" name="Freeform 183">
                  <a:extLst>
                    <a:ext uri="{FF2B5EF4-FFF2-40B4-BE49-F238E27FC236}">
                      <a16:creationId xmlns:a16="http://schemas.microsoft.com/office/drawing/2014/main" id="{5CC1D623-18C4-4BF4-A5C7-0163B3DE3D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14" y="853"/>
                  <a:ext cx="9" cy="70"/>
                </a:xfrm>
                <a:custGeom>
                  <a:avLst/>
                  <a:gdLst>
                    <a:gd name="T0" fmla="*/ 0 w 30"/>
                    <a:gd name="T1" fmla="*/ 66 h 235"/>
                    <a:gd name="T2" fmla="*/ 30 w 30"/>
                    <a:gd name="T3" fmla="*/ 66 h 235"/>
                    <a:gd name="T4" fmla="*/ 30 w 30"/>
                    <a:gd name="T5" fmla="*/ 235 h 235"/>
                    <a:gd name="T6" fmla="*/ 0 w 30"/>
                    <a:gd name="T7" fmla="*/ 235 h 235"/>
                    <a:gd name="T8" fmla="*/ 0 w 30"/>
                    <a:gd name="T9" fmla="*/ 66 h 235"/>
                    <a:gd name="T10" fmla="*/ 0 w 30"/>
                    <a:gd name="T11" fmla="*/ 0 h 235"/>
                    <a:gd name="T12" fmla="*/ 30 w 30"/>
                    <a:gd name="T13" fmla="*/ 0 h 235"/>
                    <a:gd name="T14" fmla="*/ 30 w 30"/>
                    <a:gd name="T15" fmla="*/ 36 h 235"/>
                    <a:gd name="T16" fmla="*/ 0 w 30"/>
                    <a:gd name="T17" fmla="*/ 36 h 235"/>
                    <a:gd name="T18" fmla="*/ 0 w 30"/>
                    <a:gd name="T1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235">
                      <a:moveTo>
                        <a:pt x="0" y="66"/>
                      </a:moveTo>
                      <a:lnTo>
                        <a:pt x="30" y="66"/>
                      </a:lnTo>
                      <a:lnTo>
                        <a:pt x="30" y="235"/>
                      </a:lnTo>
                      <a:lnTo>
                        <a:pt x="0" y="235"/>
                      </a:lnTo>
                      <a:lnTo>
                        <a:pt x="0" y="66"/>
                      </a:lnTo>
                      <a:close/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0" name="Freeform 184">
                  <a:extLst>
                    <a:ext uri="{FF2B5EF4-FFF2-40B4-BE49-F238E27FC236}">
                      <a16:creationId xmlns:a16="http://schemas.microsoft.com/office/drawing/2014/main" id="{4AD31621-1933-44A9-884B-9BA6A23F2C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8" y="871"/>
                  <a:ext cx="49" cy="71"/>
                </a:xfrm>
                <a:custGeom>
                  <a:avLst/>
                  <a:gdLst>
                    <a:gd name="T0" fmla="*/ 133 w 163"/>
                    <a:gd name="T1" fmla="*/ 87 h 237"/>
                    <a:gd name="T2" fmla="*/ 119 w 163"/>
                    <a:gd name="T3" fmla="*/ 40 h 237"/>
                    <a:gd name="T4" fmla="*/ 82 w 163"/>
                    <a:gd name="T5" fmla="*/ 23 h 237"/>
                    <a:gd name="T6" fmla="*/ 44 w 163"/>
                    <a:gd name="T7" fmla="*/ 40 h 237"/>
                    <a:gd name="T8" fmla="*/ 31 w 163"/>
                    <a:gd name="T9" fmla="*/ 87 h 237"/>
                    <a:gd name="T10" fmla="*/ 44 w 163"/>
                    <a:gd name="T11" fmla="*/ 133 h 237"/>
                    <a:gd name="T12" fmla="*/ 82 w 163"/>
                    <a:gd name="T13" fmla="*/ 150 h 237"/>
                    <a:gd name="T14" fmla="*/ 119 w 163"/>
                    <a:gd name="T15" fmla="*/ 133 h 237"/>
                    <a:gd name="T16" fmla="*/ 133 w 163"/>
                    <a:gd name="T17" fmla="*/ 87 h 237"/>
                    <a:gd name="T18" fmla="*/ 163 w 163"/>
                    <a:gd name="T19" fmla="*/ 152 h 237"/>
                    <a:gd name="T20" fmla="*/ 142 w 163"/>
                    <a:gd name="T21" fmla="*/ 216 h 237"/>
                    <a:gd name="T22" fmla="*/ 79 w 163"/>
                    <a:gd name="T23" fmla="*/ 237 h 237"/>
                    <a:gd name="T24" fmla="*/ 49 w 163"/>
                    <a:gd name="T25" fmla="*/ 235 h 237"/>
                    <a:gd name="T26" fmla="*/ 22 w 163"/>
                    <a:gd name="T27" fmla="*/ 228 h 237"/>
                    <a:gd name="T28" fmla="*/ 22 w 163"/>
                    <a:gd name="T29" fmla="*/ 201 h 237"/>
                    <a:gd name="T30" fmla="*/ 48 w 163"/>
                    <a:gd name="T31" fmla="*/ 211 h 237"/>
                    <a:gd name="T32" fmla="*/ 74 w 163"/>
                    <a:gd name="T33" fmla="*/ 214 h 237"/>
                    <a:gd name="T34" fmla="*/ 118 w 163"/>
                    <a:gd name="T35" fmla="*/ 200 h 237"/>
                    <a:gd name="T36" fmla="*/ 133 w 163"/>
                    <a:gd name="T37" fmla="*/ 157 h 237"/>
                    <a:gd name="T38" fmla="*/ 133 w 163"/>
                    <a:gd name="T39" fmla="*/ 143 h 237"/>
                    <a:gd name="T40" fmla="*/ 109 w 163"/>
                    <a:gd name="T41" fmla="*/ 166 h 237"/>
                    <a:gd name="T42" fmla="*/ 74 w 163"/>
                    <a:gd name="T43" fmla="*/ 173 h 237"/>
                    <a:gd name="T44" fmla="*/ 20 w 163"/>
                    <a:gd name="T45" fmla="*/ 149 h 237"/>
                    <a:gd name="T46" fmla="*/ 0 w 163"/>
                    <a:gd name="T47" fmla="*/ 87 h 237"/>
                    <a:gd name="T48" fmla="*/ 20 w 163"/>
                    <a:gd name="T49" fmla="*/ 24 h 237"/>
                    <a:gd name="T50" fmla="*/ 74 w 163"/>
                    <a:gd name="T51" fmla="*/ 0 h 237"/>
                    <a:gd name="T52" fmla="*/ 109 w 163"/>
                    <a:gd name="T53" fmla="*/ 7 h 237"/>
                    <a:gd name="T54" fmla="*/ 133 w 163"/>
                    <a:gd name="T55" fmla="*/ 30 h 237"/>
                    <a:gd name="T56" fmla="*/ 133 w 163"/>
                    <a:gd name="T57" fmla="*/ 4 h 237"/>
                    <a:gd name="T58" fmla="*/ 163 w 163"/>
                    <a:gd name="T59" fmla="*/ 4 h 237"/>
                    <a:gd name="T60" fmla="*/ 163 w 163"/>
                    <a:gd name="T61" fmla="*/ 152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3" h="237">
                      <a:moveTo>
                        <a:pt x="133" y="87"/>
                      </a:moveTo>
                      <a:cubicBezTo>
                        <a:pt x="133" y="66"/>
                        <a:pt x="128" y="51"/>
                        <a:pt x="119" y="40"/>
                      </a:cubicBezTo>
                      <a:cubicBezTo>
                        <a:pt x="110" y="29"/>
                        <a:pt x="98" y="23"/>
                        <a:pt x="82" y="23"/>
                      </a:cubicBezTo>
                      <a:cubicBezTo>
                        <a:pt x="66" y="23"/>
                        <a:pt x="53" y="29"/>
                        <a:pt x="44" y="40"/>
                      </a:cubicBezTo>
                      <a:cubicBezTo>
                        <a:pt x="35" y="51"/>
                        <a:pt x="31" y="66"/>
                        <a:pt x="31" y="87"/>
                      </a:cubicBezTo>
                      <a:cubicBezTo>
                        <a:pt x="31" y="107"/>
                        <a:pt x="35" y="122"/>
                        <a:pt x="44" y="133"/>
                      </a:cubicBezTo>
                      <a:cubicBezTo>
                        <a:pt x="53" y="144"/>
                        <a:pt x="66" y="150"/>
                        <a:pt x="82" y="150"/>
                      </a:cubicBezTo>
                      <a:cubicBezTo>
                        <a:pt x="98" y="150"/>
                        <a:pt x="110" y="144"/>
                        <a:pt x="119" y="133"/>
                      </a:cubicBezTo>
                      <a:cubicBezTo>
                        <a:pt x="128" y="122"/>
                        <a:pt x="133" y="107"/>
                        <a:pt x="133" y="87"/>
                      </a:cubicBezTo>
                      <a:close/>
                      <a:moveTo>
                        <a:pt x="163" y="152"/>
                      </a:moveTo>
                      <a:cubicBezTo>
                        <a:pt x="163" y="181"/>
                        <a:pt x="156" y="202"/>
                        <a:pt x="142" y="216"/>
                      </a:cubicBezTo>
                      <a:cubicBezTo>
                        <a:pt x="128" y="230"/>
                        <a:pt x="107" y="237"/>
                        <a:pt x="79" y="237"/>
                      </a:cubicBezTo>
                      <a:cubicBezTo>
                        <a:pt x="68" y="237"/>
                        <a:pt x="58" y="236"/>
                        <a:pt x="49" y="235"/>
                      </a:cubicBezTo>
                      <a:cubicBezTo>
                        <a:pt x="40" y="233"/>
                        <a:pt x="31" y="231"/>
                        <a:pt x="22" y="228"/>
                      </a:cubicBezTo>
                      <a:lnTo>
                        <a:pt x="22" y="201"/>
                      </a:lnTo>
                      <a:cubicBezTo>
                        <a:pt x="31" y="206"/>
                        <a:pt x="39" y="209"/>
                        <a:pt x="48" y="211"/>
                      </a:cubicBezTo>
                      <a:cubicBezTo>
                        <a:pt x="56" y="213"/>
                        <a:pt x="65" y="214"/>
                        <a:pt x="74" y="214"/>
                      </a:cubicBezTo>
                      <a:cubicBezTo>
                        <a:pt x="94" y="214"/>
                        <a:pt x="108" y="209"/>
                        <a:pt x="118" y="200"/>
                      </a:cubicBezTo>
                      <a:cubicBezTo>
                        <a:pt x="128" y="190"/>
                        <a:pt x="133" y="176"/>
                        <a:pt x="133" y="157"/>
                      </a:cubicBezTo>
                      <a:lnTo>
                        <a:pt x="133" y="143"/>
                      </a:lnTo>
                      <a:cubicBezTo>
                        <a:pt x="127" y="153"/>
                        <a:pt x="119" y="161"/>
                        <a:pt x="109" y="166"/>
                      </a:cubicBezTo>
                      <a:cubicBezTo>
                        <a:pt x="99" y="170"/>
                        <a:pt x="88" y="173"/>
                        <a:pt x="74" y="173"/>
                      </a:cubicBezTo>
                      <a:cubicBezTo>
                        <a:pt x="52" y="173"/>
                        <a:pt x="34" y="165"/>
                        <a:pt x="20" y="149"/>
                      </a:cubicBezTo>
                      <a:cubicBezTo>
                        <a:pt x="7" y="133"/>
                        <a:pt x="0" y="113"/>
                        <a:pt x="0" y="87"/>
                      </a:cubicBezTo>
                      <a:cubicBezTo>
                        <a:pt x="0" y="60"/>
                        <a:pt x="7" y="39"/>
                        <a:pt x="20" y="24"/>
                      </a:cubicBezTo>
                      <a:cubicBezTo>
                        <a:pt x="34" y="8"/>
                        <a:pt x="52" y="0"/>
                        <a:pt x="74" y="0"/>
                      </a:cubicBezTo>
                      <a:cubicBezTo>
                        <a:pt x="88" y="0"/>
                        <a:pt x="99" y="3"/>
                        <a:pt x="109" y="7"/>
                      </a:cubicBezTo>
                      <a:cubicBezTo>
                        <a:pt x="119" y="12"/>
                        <a:pt x="127" y="20"/>
                        <a:pt x="133" y="30"/>
                      </a:cubicBezTo>
                      <a:lnTo>
                        <a:pt x="133" y="4"/>
                      </a:lnTo>
                      <a:lnTo>
                        <a:pt x="163" y="4"/>
                      </a:lnTo>
                      <a:lnTo>
                        <a:pt x="163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1" name="Freeform 185">
                  <a:extLst>
                    <a:ext uri="{FF2B5EF4-FFF2-40B4-BE49-F238E27FC236}">
                      <a16:creationId xmlns:a16="http://schemas.microsoft.com/office/drawing/2014/main" id="{9D18C80E-49C9-49EF-8FA3-906E737EA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5" y="871"/>
                  <a:ext cx="46" cy="52"/>
                </a:xfrm>
                <a:custGeom>
                  <a:avLst/>
                  <a:gdLst>
                    <a:gd name="T0" fmla="*/ 153 w 153"/>
                    <a:gd name="T1" fmla="*/ 71 h 173"/>
                    <a:gd name="T2" fmla="*/ 153 w 153"/>
                    <a:gd name="T3" fmla="*/ 173 h 173"/>
                    <a:gd name="T4" fmla="*/ 123 w 153"/>
                    <a:gd name="T5" fmla="*/ 173 h 173"/>
                    <a:gd name="T6" fmla="*/ 123 w 153"/>
                    <a:gd name="T7" fmla="*/ 72 h 173"/>
                    <a:gd name="T8" fmla="*/ 113 w 153"/>
                    <a:gd name="T9" fmla="*/ 36 h 173"/>
                    <a:gd name="T10" fmla="*/ 82 w 153"/>
                    <a:gd name="T11" fmla="*/ 24 h 173"/>
                    <a:gd name="T12" fmla="*/ 44 w 153"/>
                    <a:gd name="T13" fmla="*/ 38 h 173"/>
                    <a:gd name="T14" fmla="*/ 30 w 153"/>
                    <a:gd name="T15" fmla="*/ 78 h 173"/>
                    <a:gd name="T16" fmla="*/ 30 w 153"/>
                    <a:gd name="T17" fmla="*/ 173 h 173"/>
                    <a:gd name="T18" fmla="*/ 0 w 153"/>
                    <a:gd name="T19" fmla="*/ 173 h 173"/>
                    <a:gd name="T20" fmla="*/ 0 w 153"/>
                    <a:gd name="T21" fmla="*/ 4 h 173"/>
                    <a:gd name="T22" fmla="*/ 30 w 153"/>
                    <a:gd name="T23" fmla="*/ 4 h 173"/>
                    <a:gd name="T24" fmla="*/ 30 w 153"/>
                    <a:gd name="T25" fmla="*/ 30 h 173"/>
                    <a:gd name="T26" fmla="*/ 55 w 153"/>
                    <a:gd name="T27" fmla="*/ 8 h 173"/>
                    <a:gd name="T28" fmla="*/ 89 w 153"/>
                    <a:gd name="T29" fmla="*/ 0 h 173"/>
                    <a:gd name="T30" fmla="*/ 137 w 153"/>
                    <a:gd name="T31" fmla="*/ 18 h 173"/>
                    <a:gd name="T32" fmla="*/ 153 w 153"/>
                    <a:gd name="T33" fmla="*/ 7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3" h="173">
                      <a:moveTo>
                        <a:pt x="153" y="71"/>
                      </a:moveTo>
                      <a:lnTo>
                        <a:pt x="153" y="173"/>
                      </a:lnTo>
                      <a:lnTo>
                        <a:pt x="123" y="173"/>
                      </a:lnTo>
                      <a:lnTo>
                        <a:pt x="123" y="72"/>
                      </a:lnTo>
                      <a:cubicBezTo>
                        <a:pt x="123" y="56"/>
                        <a:pt x="119" y="44"/>
                        <a:pt x="113" y="36"/>
                      </a:cubicBezTo>
                      <a:cubicBezTo>
                        <a:pt x="106" y="28"/>
                        <a:pt x="96" y="24"/>
                        <a:pt x="82" y="24"/>
                      </a:cubicBezTo>
                      <a:cubicBezTo>
                        <a:pt x="66" y="24"/>
                        <a:pt x="54" y="29"/>
                        <a:pt x="44" y="38"/>
                      </a:cubicBezTo>
                      <a:cubicBezTo>
                        <a:pt x="35" y="48"/>
                        <a:pt x="30" y="61"/>
                        <a:pt x="30" y="78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0"/>
                      </a:lnTo>
                      <a:cubicBezTo>
                        <a:pt x="37" y="20"/>
                        <a:pt x="46" y="13"/>
                        <a:pt x="55" y="8"/>
                      </a:cubicBezTo>
                      <a:cubicBezTo>
                        <a:pt x="65" y="3"/>
                        <a:pt x="76" y="0"/>
                        <a:pt x="89" y="0"/>
                      </a:cubicBezTo>
                      <a:cubicBezTo>
                        <a:pt x="110" y="0"/>
                        <a:pt x="126" y="6"/>
                        <a:pt x="137" y="18"/>
                      </a:cubicBezTo>
                      <a:cubicBezTo>
                        <a:pt x="147" y="30"/>
                        <a:pt x="153" y="48"/>
                        <a:pt x="153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2" name="Freeform 186">
                  <a:extLst>
                    <a:ext uri="{FF2B5EF4-FFF2-40B4-BE49-F238E27FC236}">
                      <a16:creationId xmlns:a16="http://schemas.microsoft.com/office/drawing/2014/main" id="{BAA15D1C-BBD8-4808-8545-FA4AA7261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6" y="871"/>
                  <a:ext cx="46" cy="53"/>
                </a:xfrm>
                <a:custGeom>
                  <a:avLst/>
                  <a:gdLst>
                    <a:gd name="T0" fmla="*/ 95 w 154"/>
                    <a:gd name="T1" fmla="*/ 88 h 177"/>
                    <a:gd name="T2" fmla="*/ 44 w 154"/>
                    <a:gd name="T3" fmla="*/ 96 h 177"/>
                    <a:gd name="T4" fmla="*/ 30 w 154"/>
                    <a:gd name="T5" fmla="*/ 122 h 177"/>
                    <a:gd name="T6" fmla="*/ 41 w 154"/>
                    <a:gd name="T7" fmla="*/ 145 h 177"/>
                    <a:gd name="T8" fmla="*/ 69 w 154"/>
                    <a:gd name="T9" fmla="*/ 154 h 177"/>
                    <a:gd name="T10" fmla="*/ 109 w 154"/>
                    <a:gd name="T11" fmla="*/ 138 h 177"/>
                    <a:gd name="T12" fmla="*/ 124 w 154"/>
                    <a:gd name="T13" fmla="*/ 94 h 177"/>
                    <a:gd name="T14" fmla="*/ 124 w 154"/>
                    <a:gd name="T15" fmla="*/ 88 h 177"/>
                    <a:gd name="T16" fmla="*/ 95 w 154"/>
                    <a:gd name="T17" fmla="*/ 88 h 177"/>
                    <a:gd name="T18" fmla="*/ 154 w 154"/>
                    <a:gd name="T19" fmla="*/ 77 h 177"/>
                    <a:gd name="T20" fmla="*/ 154 w 154"/>
                    <a:gd name="T21" fmla="*/ 173 h 177"/>
                    <a:gd name="T22" fmla="*/ 124 w 154"/>
                    <a:gd name="T23" fmla="*/ 173 h 177"/>
                    <a:gd name="T24" fmla="*/ 124 w 154"/>
                    <a:gd name="T25" fmla="*/ 147 h 177"/>
                    <a:gd name="T26" fmla="*/ 99 w 154"/>
                    <a:gd name="T27" fmla="*/ 170 h 177"/>
                    <a:gd name="T28" fmla="*/ 61 w 154"/>
                    <a:gd name="T29" fmla="*/ 177 h 177"/>
                    <a:gd name="T30" fmla="*/ 17 w 154"/>
                    <a:gd name="T31" fmla="*/ 163 h 177"/>
                    <a:gd name="T32" fmla="*/ 0 w 154"/>
                    <a:gd name="T33" fmla="*/ 124 h 177"/>
                    <a:gd name="T34" fmla="*/ 21 w 154"/>
                    <a:gd name="T35" fmla="*/ 81 h 177"/>
                    <a:gd name="T36" fmla="*/ 82 w 154"/>
                    <a:gd name="T37" fmla="*/ 66 h 177"/>
                    <a:gd name="T38" fmla="*/ 124 w 154"/>
                    <a:gd name="T39" fmla="*/ 66 h 177"/>
                    <a:gd name="T40" fmla="*/ 124 w 154"/>
                    <a:gd name="T41" fmla="*/ 64 h 177"/>
                    <a:gd name="T42" fmla="*/ 111 w 154"/>
                    <a:gd name="T43" fmla="*/ 34 h 177"/>
                    <a:gd name="T44" fmla="*/ 73 w 154"/>
                    <a:gd name="T45" fmla="*/ 24 h 177"/>
                    <a:gd name="T46" fmla="*/ 42 w 154"/>
                    <a:gd name="T47" fmla="*/ 27 h 177"/>
                    <a:gd name="T48" fmla="*/ 14 w 154"/>
                    <a:gd name="T49" fmla="*/ 37 h 177"/>
                    <a:gd name="T50" fmla="*/ 14 w 154"/>
                    <a:gd name="T51" fmla="*/ 12 h 177"/>
                    <a:gd name="T52" fmla="*/ 46 w 154"/>
                    <a:gd name="T53" fmla="*/ 3 h 177"/>
                    <a:gd name="T54" fmla="*/ 76 w 154"/>
                    <a:gd name="T55" fmla="*/ 0 h 177"/>
                    <a:gd name="T56" fmla="*/ 135 w 154"/>
                    <a:gd name="T57" fmla="*/ 19 h 177"/>
                    <a:gd name="T58" fmla="*/ 154 w 154"/>
                    <a:gd name="T59" fmla="*/ 7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4" h="177">
                      <a:moveTo>
                        <a:pt x="95" y="88"/>
                      </a:moveTo>
                      <a:cubicBezTo>
                        <a:pt x="70" y="88"/>
                        <a:pt x="54" y="91"/>
                        <a:pt x="44" y="96"/>
                      </a:cubicBezTo>
                      <a:cubicBezTo>
                        <a:pt x="35" y="101"/>
                        <a:pt x="30" y="110"/>
                        <a:pt x="30" y="122"/>
                      </a:cubicBezTo>
                      <a:cubicBezTo>
                        <a:pt x="30" y="132"/>
                        <a:pt x="34" y="140"/>
                        <a:pt x="41" y="145"/>
                      </a:cubicBezTo>
                      <a:cubicBezTo>
                        <a:pt x="48" y="151"/>
                        <a:pt x="57" y="154"/>
                        <a:pt x="69" y="154"/>
                      </a:cubicBezTo>
                      <a:cubicBezTo>
                        <a:pt x="86" y="154"/>
                        <a:pt x="99" y="149"/>
                        <a:pt x="109" y="138"/>
                      </a:cubicBezTo>
                      <a:cubicBezTo>
                        <a:pt x="119" y="127"/>
                        <a:pt x="124" y="112"/>
                        <a:pt x="124" y="94"/>
                      </a:cubicBezTo>
                      <a:lnTo>
                        <a:pt x="124" y="88"/>
                      </a:lnTo>
                      <a:lnTo>
                        <a:pt x="95" y="88"/>
                      </a:lnTo>
                      <a:close/>
                      <a:moveTo>
                        <a:pt x="154" y="77"/>
                      </a:moveTo>
                      <a:lnTo>
                        <a:pt x="154" y="173"/>
                      </a:lnTo>
                      <a:lnTo>
                        <a:pt x="124" y="173"/>
                      </a:lnTo>
                      <a:lnTo>
                        <a:pt x="124" y="147"/>
                      </a:lnTo>
                      <a:cubicBezTo>
                        <a:pt x="117" y="158"/>
                        <a:pt x="109" y="165"/>
                        <a:pt x="99" y="170"/>
                      </a:cubicBezTo>
                      <a:cubicBezTo>
                        <a:pt x="89" y="175"/>
                        <a:pt x="76" y="177"/>
                        <a:pt x="61" y="177"/>
                      </a:cubicBezTo>
                      <a:cubicBezTo>
                        <a:pt x="43" y="177"/>
                        <a:pt x="28" y="172"/>
                        <a:pt x="17" y="163"/>
                      </a:cubicBezTo>
                      <a:cubicBezTo>
                        <a:pt x="6" y="153"/>
                        <a:pt x="0" y="140"/>
                        <a:pt x="0" y="124"/>
                      </a:cubicBezTo>
                      <a:cubicBezTo>
                        <a:pt x="0" y="105"/>
                        <a:pt x="7" y="90"/>
                        <a:pt x="21" y="81"/>
                      </a:cubicBezTo>
                      <a:cubicBezTo>
                        <a:pt x="35" y="71"/>
                        <a:pt x="55" y="66"/>
                        <a:pt x="82" y="66"/>
                      </a:cubicBezTo>
                      <a:lnTo>
                        <a:pt x="124" y="66"/>
                      </a:lnTo>
                      <a:lnTo>
                        <a:pt x="124" y="64"/>
                      </a:lnTo>
                      <a:cubicBezTo>
                        <a:pt x="124" y="51"/>
                        <a:pt x="120" y="41"/>
                        <a:pt x="111" y="34"/>
                      </a:cubicBezTo>
                      <a:cubicBezTo>
                        <a:pt x="102" y="27"/>
                        <a:pt x="89" y="24"/>
                        <a:pt x="73" y="24"/>
                      </a:cubicBezTo>
                      <a:cubicBezTo>
                        <a:pt x="62" y="24"/>
                        <a:pt x="52" y="25"/>
                        <a:pt x="42" y="27"/>
                      </a:cubicBezTo>
                      <a:cubicBezTo>
                        <a:pt x="32" y="29"/>
                        <a:pt x="23" y="33"/>
                        <a:pt x="14" y="37"/>
                      </a:cubicBezTo>
                      <a:lnTo>
                        <a:pt x="14" y="12"/>
                      </a:lnTo>
                      <a:cubicBezTo>
                        <a:pt x="25" y="8"/>
                        <a:pt x="35" y="5"/>
                        <a:pt x="46" y="3"/>
                      </a:cubicBezTo>
                      <a:cubicBezTo>
                        <a:pt x="56" y="1"/>
                        <a:pt x="66" y="0"/>
                        <a:pt x="76" y="0"/>
                      </a:cubicBezTo>
                      <a:cubicBezTo>
                        <a:pt x="102" y="0"/>
                        <a:pt x="122" y="6"/>
                        <a:pt x="135" y="19"/>
                      </a:cubicBezTo>
                      <a:cubicBezTo>
                        <a:pt x="148" y="32"/>
                        <a:pt x="154" y="51"/>
                        <a:pt x="15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3" name="Rectangle 187">
                  <a:extLst>
                    <a:ext uri="{FF2B5EF4-FFF2-40B4-BE49-F238E27FC236}">
                      <a16:creationId xmlns:a16="http://schemas.microsoft.com/office/drawing/2014/main" id="{735FA096-4A34-4405-947C-EADDC094A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0" y="853"/>
                  <a:ext cx="9" cy="7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4" name="Freeform 188">
                  <a:extLst>
                    <a:ext uri="{FF2B5EF4-FFF2-40B4-BE49-F238E27FC236}">
                      <a16:creationId xmlns:a16="http://schemas.microsoft.com/office/drawing/2014/main" id="{60A509B8-EBC2-4580-8534-943C32CCC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871"/>
                  <a:ext cx="42" cy="53"/>
                </a:xfrm>
                <a:custGeom>
                  <a:avLst/>
                  <a:gdLst>
                    <a:gd name="T0" fmla="*/ 130 w 139"/>
                    <a:gd name="T1" fmla="*/ 9 h 177"/>
                    <a:gd name="T2" fmla="*/ 130 w 139"/>
                    <a:gd name="T3" fmla="*/ 35 h 177"/>
                    <a:gd name="T4" fmla="*/ 103 w 139"/>
                    <a:gd name="T5" fmla="*/ 26 h 177"/>
                    <a:gd name="T6" fmla="*/ 75 w 139"/>
                    <a:gd name="T7" fmla="*/ 23 h 177"/>
                    <a:gd name="T8" fmla="*/ 41 w 139"/>
                    <a:gd name="T9" fmla="*/ 30 h 177"/>
                    <a:gd name="T10" fmla="*/ 30 w 139"/>
                    <a:gd name="T11" fmla="*/ 49 h 177"/>
                    <a:gd name="T12" fmla="*/ 38 w 139"/>
                    <a:gd name="T13" fmla="*/ 64 h 177"/>
                    <a:gd name="T14" fmla="*/ 70 w 139"/>
                    <a:gd name="T15" fmla="*/ 74 h 177"/>
                    <a:gd name="T16" fmla="*/ 81 w 139"/>
                    <a:gd name="T17" fmla="*/ 76 h 177"/>
                    <a:gd name="T18" fmla="*/ 126 w 139"/>
                    <a:gd name="T19" fmla="*/ 94 h 177"/>
                    <a:gd name="T20" fmla="*/ 139 w 139"/>
                    <a:gd name="T21" fmla="*/ 126 h 177"/>
                    <a:gd name="T22" fmla="*/ 119 w 139"/>
                    <a:gd name="T23" fmla="*/ 164 h 177"/>
                    <a:gd name="T24" fmla="*/ 64 w 139"/>
                    <a:gd name="T25" fmla="*/ 177 h 177"/>
                    <a:gd name="T26" fmla="*/ 33 w 139"/>
                    <a:gd name="T27" fmla="*/ 175 h 177"/>
                    <a:gd name="T28" fmla="*/ 0 w 139"/>
                    <a:gd name="T29" fmla="*/ 167 h 177"/>
                    <a:gd name="T30" fmla="*/ 0 w 139"/>
                    <a:gd name="T31" fmla="*/ 138 h 177"/>
                    <a:gd name="T32" fmla="*/ 33 w 139"/>
                    <a:gd name="T33" fmla="*/ 150 h 177"/>
                    <a:gd name="T34" fmla="*/ 65 w 139"/>
                    <a:gd name="T35" fmla="*/ 154 h 177"/>
                    <a:gd name="T36" fmla="*/ 97 w 139"/>
                    <a:gd name="T37" fmla="*/ 147 h 177"/>
                    <a:gd name="T38" fmla="*/ 109 w 139"/>
                    <a:gd name="T39" fmla="*/ 128 h 177"/>
                    <a:gd name="T40" fmla="*/ 100 w 139"/>
                    <a:gd name="T41" fmla="*/ 111 h 177"/>
                    <a:gd name="T42" fmla="*/ 64 w 139"/>
                    <a:gd name="T43" fmla="*/ 100 h 177"/>
                    <a:gd name="T44" fmla="*/ 54 w 139"/>
                    <a:gd name="T45" fmla="*/ 97 h 177"/>
                    <a:gd name="T46" fmla="*/ 14 w 139"/>
                    <a:gd name="T47" fmla="*/ 81 h 177"/>
                    <a:gd name="T48" fmla="*/ 1 w 139"/>
                    <a:gd name="T49" fmla="*/ 50 h 177"/>
                    <a:gd name="T50" fmla="*/ 20 w 139"/>
                    <a:gd name="T51" fmla="*/ 13 h 177"/>
                    <a:gd name="T52" fmla="*/ 71 w 139"/>
                    <a:gd name="T53" fmla="*/ 0 h 177"/>
                    <a:gd name="T54" fmla="*/ 103 w 139"/>
                    <a:gd name="T55" fmla="*/ 2 h 177"/>
                    <a:gd name="T56" fmla="*/ 130 w 139"/>
                    <a:gd name="T57" fmla="*/ 9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9" h="177">
                      <a:moveTo>
                        <a:pt x="130" y="9"/>
                      </a:moveTo>
                      <a:lnTo>
                        <a:pt x="130" y="35"/>
                      </a:lnTo>
                      <a:cubicBezTo>
                        <a:pt x="121" y="31"/>
                        <a:pt x="112" y="28"/>
                        <a:pt x="103" y="26"/>
                      </a:cubicBezTo>
                      <a:cubicBezTo>
                        <a:pt x="94" y="24"/>
                        <a:pt x="85" y="23"/>
                        <a:pt x="75" y="23"/>
                      </a:cubicBezTo>
                      <a:cubicBezTo>
                        <a:pt x="60" y="23"/>
                        <a:pt x="49" y="25"/>
                        <a:pt x="41" y="30"/>
                      </a:cubicBezTo>
                      <a:cubicBezTo>
                        <a:pt x="34" y="34"/>
                        <a:pt x="30" y="40"/>
                        <a:pt x="30" y="49"/>
                      </a:cubicBezTo>
                      <a:cubicBezTo>
                        <a:pt x="30" y="55"/>
                        <a:pt x="33" y="60"/>
                        <a:pt x="38" y="64"/>
                      </a:cubicBezTo>
                      <a:cubicBezTo>
                        <a:pt x="44" y="67"/>
                        <a:pt x="54" y="71"/>
                        <a:pt x="70" y="74"/>
                      </a:cubicBezTo>
                      <a:lnTo>
                        <a:pt x="81" y="76"/>
                      </a:lnTo>
                      <a:cubicBezTo>
                        <a:pt x="102" y="81"/>
                        <a:pt x="117" y="87"/>
                        <a:pt x="126" y="94"/>
                      </a:cubicBezTo>
                      <a:cubicBezTo>
                        <a:pt x="135" y="102"/>
                        <a:pt x="139" y="113"/>
                        <a:pt x="139" y="126"/>
                      </a:cubicBezTo>
                      <a:cubicBezTo>
                        <a:pt x="139" y="142"/>
                        <a:pt x="133" y="154"/>
                        <a:pt x="119" y="164"/>
                      </a:cubicBezTo>
                      <a:cubicBezTo>
                        <a:pt x="106" y="173"/>
                        <a:pt x="87" y="177"/>
                        <a:pt x="64" y="177"/>
                      </a:cubicBezTo>
                      <a:cubicBezTo>
                        <a:pt x="54" y="177"/>
                        <a:pt x="44" y="176"/>
                        <a:pt x="33" y="175"/>
                      </a:cubicBezTo>
                      <a:cubicBezTo>
                        <a:pt x="23" y="173"/>
                        <a:pt x="12" y="170"/>
                        <a:pt x="0" y="167"/>
                      </a:cubicBezTo>
                      <a:lnTo>
                        <a:pt x="0" y="138"/>
                      </a:lnTo>
                      <a:cubicBezTo>
                        <a:pt x="11" y="143"/>
                        <a:pt x="22" y="147"/>
                        <a:pt x="33" y="150"/>
                      </a:cubicBezTo>
                      <a:cubicBezTo>
                        <a:pt x="44" y="153"/>
                        <a:pt x="54" y="154"/>
                        <a:pt x="65" y="154"/>
                      </a:cubicBezTo>
                      <a:cubicBezTo>
                        <a:pt x="79" y="154"/>
                        <a:pt x="90" y="152"/>
                        <a:pt x="97" y="147"/>
                      </a:cubicBezTo>
                      <a:cubicBezTo>
                        <a:pt x="105" y="143"/>
                        <a:pt x="109" y="137"/>
                        <a:pt x="109" y="128"/>
                      </a:cubicBezTo>
                      <a:cubicBezTo>
                        <a:pt x="109" y="121"/>
                        <a:pt x="106" y="115"/>
                        <a:pt x="100" y="111"/>
                      </a:cubicBezTo>
                      <a:cubicBezTo>
                        <a:pt x="95" y="107"/>
                        <a:pt x="83" y="103"/>
                        <a:pt x="64" y="100"/>
                      </a:cubicBezTo>
                      <a:lnTo>
                        <a:pt x="54" y="97"/>
                      </a:lnTo>
                      <a:cubicBezTo>
                        <a:pt x="35" y="94"/>
                        <a:pt x="22" y="88"/>
                        <a:pt x="14" y="81"/>
                      </a:cubicBezTo>
                      <a:cubicBezTo>
                        <a:pt x="5" y="73"/>
                        <a:pt x="1" y="63"/>
                        <a:pt x="1" y="50"/>
                      </a:cubicBezTo>
                      <a:cubicBezTo>
                        <a:pt x="1" y="34"/>
                        <a:pt x="7" y="22"/>
                        <a:pt x="20" y="13"/>
                      </a:cubicBezTo>
                      <a:cubicBezTo>
                        <a:pt x="32" y="4"/>
                        <a:pt x="49" y="0"/>
                        <a:pt x="71" y="0"/>
                      </a:cubicBezTo>
                      <a:cubicBezTo>
                        <a:pt x="82" y="0"/>
                        <a:pt x="93" y="1"/>
                        <a:pt x="103" y="2"/>
                      </a:cubicBezTo>
                      <a:cubicBezTo>
                        <a:pt x="112" y="4"/>
                        <a:pt x="121" y="6"/>
                        <a:pt x="130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5" name="Freeform 189">
                  <a:extLst>
                    <a:ext uri="{FF2B5EF4-FFF2-40B4-BE49-F238E27FC236}">
                      <a16:creationId xmlns:a16="http://schemas.microsoft.com/office/drawing/2014/main" id="{6E27F274-329F-4D50-9E6B-C071914FB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856"/>
                  <a:ext cx="33" cy="76"/>
                </a:xfrm>
                <a:custGeom>
                  <a:avLst/>
                  <a:gdLst>
                    <a:gd name="T0" fmla="*/ 84 w 112"/>
                    <a:gd name="T1" fmla="*/ 0 h 254"/>
                    <a:gd name="T2" fmla="*/ 112 w 112"/>
                    <a:gd name="T3" fmla="*/ 0 h 254"/>
                    <a:gd name="T4" fmla="*/ 27 w 112"/>
                    <a:gd name="T5" fmla="*/ 254 h 254"/>
                    <a:gd name="T6" fmla="*/ 0 w 112"/>
                    <a:gd name="T7" fmla="*/ 254 h 254"/>
                    <a:gd name="T8" fmla="*/ 84 w 112"/>
                    <a:gd name="T9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254">
                      <a:moveTo>
                        <a:pt x="84" y="0"/>
                      </a:moveTo>
                      <a:lnTo>
                        <a:pt x="112" y="0"/>
                      </a:lnTo>
                      <a:lnTo>
                        <a:pt x="27" y="254"/>
                      </a:lnTo>
                      <a:lnTo>
                        <a:pt x="0" y="254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6" name="Freeform 190">
                  <a:extLst>
                    <a:ext uri="{FF2B5EF4-FFF2-40B4-BE49-F238E27FC236}">
                      <a16:creationId xmlns:a16="http://schemas.microsoft.com/office/drawing/2014/main" id="{ACA6A9E7-02A6-46EF-92D8-87F34CFD2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871"/>
                  <a:ext cx="32" cy="52"/>
                </a:xfrm>
                <a:custGeom>
                  <a:avLst/>
                  <a:gdLst>
                    <a:gd name="T0" fmla="*/ 106 w 106"/>
                    <a:gd name="T1" fmla="*/ 30 h 173"/>
                    <a:gd name="T2" fmla="*/ 95 w 106"/>
                    <a:gd name="T3" fmla="*/ 26 h 173"/>
                    <a:gd name="T4" fmla="*/ 82 w 106"/>
                    <a:gd name="T5" fmla="*/ 25 h 173"/>
                    <a:gd name="T6" fmla="*/ 43 w 106"/>
                    <a:gd name="T7" fmla="*/ 40 h 173"/>
                    <a:gd name="T8" fmla="*/ 30 w 106"/>
                    <a:gd name="T9" fmla="*/ 84 h 173"/>
                    <a:gd name="T10" fmla="*/ 30 w 106"/>
                    <a:gd name="T11" fmla="*/ 173 h 173"/>
                    <a:gd name="T12" fmla="*/ 0 w 106"/>
                    <a:gd name="T13" fmla="*/ 173 h 173"/>
                    <a:gd name="T14" fmla="*/ 0 w 106"/>
                    <a:gd name="T15" fmla="*/ 4 h 173"/>
                    <a:gd name="T16" fmla="*/ 30 w 106"/>
                    <a:gd name="T17" fmla="*/ 4 h 173"/>
                    <a:gd name="T18" fmla="*/ 30 w 106"/>
                    <a:gd name="T19" fmla="*/ 30 h 173"/>
                    <a:gd name="T20" fmla="*/ 54 w 106"/>
                    <a:gd name="T21" fmla="*/ 8 h 173"/>
                    <a:gd name="T22" fmla="*/ 91 w 106"/>
                    <a:gd name="T23" fmla="*/ 0 h 173"/>
                    <a:gd name="T24" fmla="*/ 98 w 106"/>
                    <a:gd name="T25" fmla="*/ 1 h 173"/>
                    <a:gd name="T26" fmla="*/ 106 w 106"/>
                    <a:gd name="T27" fmla="*/ 2 h 173"/>
                    <a:gd name="T28" fmla="*/ 106 w 106"/>
                    <a:gd name="T29" fmla="*/ 3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6" h="173">
                      <a:moveTo>
                        <a:pt x="106" y="30"/>
                      </a:moveTo>
                      <a:cubicBezTo>
                        <a:pt x="103" y="28"/>
                        <a:pt x="99" y="27"/>
                        <a:pt x="95" y="26"/>
                      </a:cubicBezTo>
                      <a:cubicBezTo>
                        <a:pt x="91" y="25"/>
                        <a:pt x="87" y="25"/>
                        <a:pt x="82" y="25"/>
                      </a:cubicBezTo>
                      <a:cubicBezTo>
                        <a:pt x="65" y="25"/>
                        <a:pt x="52" y="30"/>
                        <a:pt x="43" y="40"/>
                      </a:cubicBezTo>
                      <a:cubicBezTo>
                        <a:pt x="34" y="50"/>
                        <a:pt x="30" y="65"/>
                        <a:pt x="30" y="84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0"/>
                      </a:lnTo>
                      <a:cubicBezTo>
                        <a:pt x="36" y="20"/>
                        <a:pt x="44" y="13"/>
                        <a:pt x="54" y="8"/>
                      </a:cubicBezTo>
                      <a:cubicBezTo>
                        <a:pt x="64" y="3"/>
                        <a:pt x="77" y="0"/>
                        <a:pt x="91" y="0"/>
                      </a:cubicBezTo>
                      <a:cubicBezTo>
                        <a:pt x="93" y="0"/>
                        <a:pt x="95" y="0"/>
                        <a:pt x="98" y="1"/>
                      </a:cubicBezTo>
                      <a:cubicBezTo>
                        <a:pt x="100" y="1"/>
                        <a:pt x="103" y="1"/>
                        <a:pt x="106" y="2"/>
                      </a:cubicBezTo>
                      <a:lnTo>
                        <a:pt x="10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7" name="Freeform 191">
                  <a:extLst>
                    <a:ext uri="{FF2B5EF4-FFF2-40B4-BE49-F238E27FC236}">
                      <a16:creationId xmlns:a16="http://schemas.microsoft.com/office/drawing/2014/main" id="{86F4F783-255D-4C22-830D-A2BEF23467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" y="871"/>
                  <a:ext cx="50" cy="53"/>
                </a:xfrm>
                <a:custGeom>
                  <a:avLst/>
                  <a:gdLst>
                    <a:gd name="T0" fmla="*/ 83 w 167"/>
                    <a:gd name="T1" fmla="*/ 24 h 177"/>
                    <a:gd name="T2" fmla="*/ 45 w 167"/>
                    <a:gd name="T3" fmla="*/ 41 h 177"/>
                    <a:gd name="T4" fmla="*/ 31 w 167"/>
                    <a:gd name="T5" fmla="*/ 89 h 177"/>
                    <a:gd name="T6" fmla="*/ 45 w 167"/>
                    <a:gd name="T7" fmla="*/ 136 h 177"/>
                    <a:gd name="T8" fmla="*/ 83 w 167"/>
                    <a:gd name="T9" fmla="*/ 154 h 177"/>
                    <a:gd name="T10" fmla="*/ 121 w 167"/>
                    <a:gd name="T11" fmla="*/ 136 h 177"/>
                    <a:gd name="T12" fmla="*/ 135 w 167"/>
                    <a:gd name="T13" fmla="*/ 89 h 177"/>
                    <a:gd name="T14" fmla="*/ 121 w 167"/>
                    <a:gd name="T15" fmla="*/ 41 h 177"/>
                    <a:gd name="T16" fmla="*/ 83 w 167"/>
                    <a:gd name="T17" fmla="*/ 24 h 177"/>
                    <a:gd name="T18" fmla="*/ 83 w 167"/>
                    <a:gd name="T19" fmla="*/ 0 h 177"/>
                    <a:gd name="T20" fmla="*/ 145 w 167"/>
                    <a:gd name="T21" fmla="*/ 24 h 177"/>
                    <a:gd name="T22" fmla="*/ 167 w 167"/>
                    <a:gd name="T23" fmla="*/ 89 h 177"/>
                    <a:gd name="T24" fmla="*/ 145 w 167"/>
                    <a:gd name="T25" fmla="*/ 154 h 177"/>
                    <a:gd name="T26" fmla="*/ 83 w 167"/>
                    <a:gd name="T27" fmla="*/ 177 h 177"/>
                    <a:gd name="T28" fmla="*/ 22 w 167"/>
                    <a:gd name="T29" fmla="*/ 154 h 177"/>
                    <a:gd name="T30" fmla="*/ 0 w 167"/>
                    <a:gd name="T31" fmla="*/ 89 h 177"/>
                    <a:gd name="T32" fmla="*/ 22 w 167"/>
                    <a:gd name="T33" fmla="*/ 24 h 177"/>
                    <a:gd name="T34" fmla="*/ 83 w 167"/>
                    <a:gd name="T3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7" h="177">
                      <a:moveTo>
                        <a:pt x="83" y="24"/>
                      </a:moveTo>
                      <a:cubicBezTo>
                        <a:pt x="67" y="24"/>
                        <a:pt x="55" y="29"/>
                        <a:pt x="45" y="41"/>
                      </a:cubicBezTo>
                      <a:cubicBezTo>
                        <a:pt x="36" y="53"/>
                        <a:pt x="31" y="68"/>
                        <a:pt x="31" y="89"/>
                      </a:cubicBezTo>
                      <a:cubicBezTo>
                        <a:pt x="31" y="109"/>
                        <a:pt x="36" y="125"/>
                        <a:pt x="45" y="136"/>
                      </a:cubicBezTo>
                      <a:cubicBezTo>
                        <a:pt x="55" y="148"/>
                        <a:pt x="67" y="154"/>
                        <a:pt x="83" y="154"/>
                      </a:cubicBezTo>
                      <a:cubicBezTo>
                        <a:pt x="99" y="154"/>
                        <a:pt x="112" y="148"/>
                        <a:pt x="121" y="136"/>
                      </a:cubicBezTo>
                      <a:cubicBezTo>
                        <a:pt x="131" y="125"/>
                        <a:pt x="135" y="109"/>
                        <a:pt x="135" y="89"/>
                      </a:cubicBezTo>
                      <a:cubicBezTo>
                        <a:pt x="135" y="69"/>
                        <a:pt x="131" y="53"/>
                        <a:pt x="121" y="41"/>
                      </a:cubicBezTo>
                      <a:cubicBezTo>
                        <a:pt x="112" y="29"/>
                        <a:pt x="99" y="24"/>
                        <a:pt x="83" y="24"/>
                      </a:cubicBezTo>
                      <a:close/>
                      <a:moveTo>
                        <a:pt x="83" y="0"/>
                      </a:moveTo>
                      <a:cubicBezTo>
                        <a:pt x="109" y="0"/>
                        <a:pt x="130" y="8"/>
                        <a:pt x="145" y="24"/>
                      </a:cubicBezTo>
                      <a:cubicBezTo>
                        <a:pt x="160" y="39"/>
                        <a:pt x="167" y="61"/>
                        <a:pt x="167" y="89"/>
                      </a:cubicBezTo>
                      <a:cubicBezTo>
                        <a:pt x="167" y="116"/>
                        <a:pt x="160" y="138"/>
                        <a:pt x="145" y="154"/>
                      </a:cubicBezTo>
                      <a:cubicBezTo>
                        <a:pt x="130" y="169"/>
                        <a:pt x="109" y="177"/>
                        <a:pt x="83" y="177"/>
                      </a:cubicBezTo>
                      <a:cubicBezTo>
                        <a:pt x="57" y="177"/>
                        <a:pt x="37" y="169"/>
                        <a:pt x="22" y="154"/>
                      </a:cubicBezTo>
                      <a:cubicBezTo>
                        <a:pt x="7" y="138"/>
                        <a:pt x="0" y="116"/>
                        <a:pt x="0" y="89"/>
                      </a:cubicBezTo>
                      <a:cubicBezTo>
                        <a:pt x="0" y="61"/>
                        <a:pt x="7" y="39"/>
                        <a:pt x="22" y="24"/>
                      </a:cubicBezTo>
                      <a:cubicBezTo>
                        <a:pt x="37" y="8"/>
                        <a:pt x="57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8" name="Freeform 192">
                  <a:extLst>
                    <a:ext uri="{FF2B5EF4-FFF2-40B4-BE49-F238E27FC236}">
                      <a16:creationId xmlns:a16="http://schemas.microsoft.com/office/drawing/2014/main" id="{8150D4F4-6462-434B-969F-0D32FBD8A2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75" y="871"/>
                  <a:ext cx="46" cy="53"/>
                </a:xfrm>
                <a:custGeom>
                  <a:avLst/>
                  <a:gdLst>
                    <a:gd name="T0" fmla="*/ 0 w 153"/>
                    <a:gd name="T1" fmla="*/ 106 h 177"/>
                    <a:gd name="T2" fmla="*/ 0 w 153"/>
                    <a:gd name="T3" fmla="*/ 4 h 177"/>
                    <a:gd name="T4" fmla="*/ 30 w 153"/>
                    <a:gd name="T5" fmla="*/ 4 h 177"/>
                    <a:gd name="T6" fmla="*/ 30 w 153"/>
                    <a:gd name="T7" fmla="*/ 105 h 177"/>
                    <a:gd name="T8" fmla="*/ 40 w 153"/>
                    <a:gd name="T9" fmla="*/ 141 h 177"/>
                    <a:gd name="T10" fmla="*/ 71 w 153"/>
                    <a:gd name="T11" fmla="*/ 153 h 177"/>
                    <a:gd name="T12" fmla="*/ 109 w 153"/>
                    <a:gd name="T13" fmla="*/ 139 h 177"/>
                    <a:gd name="T14" fmla="*/ 123 w 153"/>
                    <a:gd name="T15" fmla="*/ 100 h 177"/>
                    <a:gd name="T16" fmla="*/ 123 w 153"/>
                    <a:gd name="T17" fmla="*/ 4 h 177"/>
                    <a:gd name="T18" fmla="*/ 153 w 153"/>
                    <a:gd name="T19" fmla="*/ 4 h 177"/>
                    <a:gd name="T20" fmla="*/ 153 w 153"/>
                    <a:gd name="T21" fmla="*/ 173 h 177"/>
                    <a:gd name="T22" fmla="*/ 123 w 153"/>
                    <a:gd name="T23" fmla="*/ 173 h 177"/>
                    <a:gd name="T24" fmla="*/ 123 w 153"/>
                    <a:gd name="T25" fmla="*/ 147 h 177"/>
                    <a:gd name="T26" fmla="*/ 98 w 153"/>
                    <a:gd name="T27" fmla="*/ 170 h 177"/>
                    <a:gd name="T28" fmla="*/ 64 w 153"/>
                    <a:gd name="T29" fmla="*/ 177 h 177"/>
                    <a:gd name="T30" fmla="*/ 17 w 153"/>
                    <a:gd name="T31" fmla="*/ 159 h 177"/>
                    <a:gd name="T32" fmla="*/ 0 w 153"/>
                    <a:gd name="T33" fmla="*/ 106 h 177"/>
                    <a:gd name="T34" fmla="*/ 76 w 153"/>
                    <a:gd name="T3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3" h="177">
                      <a:moveTo>
                        <a:pt x="0" y="106"/>
                      </a:move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105"/>
                      </a:lnTo>
                      <a:cubicBezTo>
                        <a:pt x="30" y="121"/>
                        <a:pt x="34" y="133"/>
                        <a:pt x="40" y="141"/>
                      </a:cubicBezTo>
                      <a:cubicBezTo>
                        <a:pt x="47" y="149"/>
                        <a:pt x="57" y="153"/>
                        <a:pt x="71" y="153"/>
                      </a:cubicBezTo>
                      <a:cubicBezTo>
                        <a:pt x="87" y="153"/>
                        <a:pt x="100" y="148"/>
                        <a:pt x="109" y="139"/>
                      </a:cubicBezTo>
                      <a:cubicBezTo>
                        <a:pt x="118" y="129"/>
                        <a:pt x="123" y="116"/>
                        <a:pt x="123" y="100"/>
                      </a:cubicBezTo>
                      <a:lnTo>
                        <a:pt x="123" y="4"/>
                      </a:lnTo>
                      <a:lnTo>
                        <a:pt x="153" y="4"/>
                      </a:lnTo>
                      <a:lnTo>
                        <a:pt x="153" y="173"/>
                      </a:lnTo>
                      <a:lnTo>
                        <a:pt x="123" y="173"/>
                      </a:lnTo>
                      <a:lnTo>
                        <a:pt x="123" y="147"/>
                      </a:lnTo>
                      <a:cubicBezTo>
                        <a:pt x="116" y="157"/>
                        <a:pt x="107" y="165"/>
                        <a:pt x="98" y="170"/>
                      </a:cubicBezTo>
                      <a:cubicBezTo>
                        <a:pt x="88" y="175"/>
                        <a:pt x="77" y="177"/>
                        <a:pt x="64" y="177"/>
                      </a:cubicBezTo>
                      <a:cubicBezTo>
                        <a:pt x="43" y="177"/>
                        <a:pt x="28" y="171"/>
                        <a:pt x="17" y="159"/>
                      </a:cubicBezTo>
                      <a:cubicBezTo>
                        <a:pt x="6" y="147"/>
                        <a:pt x="0" y="129"/>
                        <a:pt x="0" y="106"/>
                      </a:cubicBezTo>
                      <a:close/>
                      <a:moveTo>
                        <a:pt x="76" y="0"/>
                      </a:move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99" name="Freeform 193">
                  <a:extLst>
                    <a:ext uri="{FF2B5EF4-FFF2-40B4-BE49-F238E27FC236}">
                      <a16:creationId xmlns:a16="http://schemas.microsoft.com/office/drawing/2014/main" id="{91477935-27B8-4270-B10A-56E068709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858"/>
                  <a:ext cx="33" cy="65"/>
                </a:xfrm>
                <a:custGeom>
                  <a:avLst/>
                  <a:gdLst>
                    <a:gd name="T0" fmla="*/ 52 w 113"/>
                    <a:gd name="T1" fmla="*/ 0 h 217"/>
                    <a:gd name="T2" fmla="*/ 52 w 113"/>
                    <a:gd name="T3" fmla="*/ 48 h 217"/>
                    <a:gd name="T4" fmla="*/ 113 w 113"/>
                    <a:gd name="T5" fmla="*/ 48 h 217"/>
                    <a:gd name="T6" fmla="*/ 113 w 113"/>
                    <a:gd name="T7" fmla="*/ 70 h 217"/>
                    <a:gd name="T8" fmla="*/ 52 w 113"/>
                    <a:gd name="T9" fmla="*/ 70 h 217"/>
                    <a:gd name="T10" fmla="*/ 52 w 113"/>
                    <a:gd name="T11" fmla="*/ 161 h 217"/>
                    <a:gd name="T12" fmla="*/ 58 w 113"/>
                    <a:gd name="T13" fmla="*/ 188 h 217"/>
                    <a:gd name="T14" fmla="*/ 82 w 113"/>
                    <a:gd name="T15" fmla="*/ 194 h 217"/>
                    <a:gd name="T16" fmla="*/ 113 w 113"/>
                    <a:gd name="T17" fmla="*/ 194 h 217"/>
                    <a:gd name="T18" fmla="*/ 113 w 113"/>
                    <a:gd name="T19" fmla="*/ 217 h 217"/>
                    <a:gd name="T20" fmla="*/ 82 w 113"/>
                    <a:gd name="T21" fmla="*/ 217 h 217"/>
                    <a:gd name="T22" fmla="*/ 35 w 113"/>
                    <a:gd name="T23" fmla="*/ 205 h 217"/>
                    <a:gd name="T24" fmla="*/ 21 w 113"/>
                    <a:gd name="T25" fmla="*/ 161 h 217"/>
                    <a:gd name="T26" fmla="*/ 21 w 113"/>
                    <a:gd name="T27" fmla="*/ 70 h 217"/>
                    <a:gd name="T28" fmla="*/ 0 w 113"/>
                    <a:gd name="T29" fmla="*/ 70 h 217"/>
                    <a:gd name="T30" fmla="*/ 0 w 113"/>
                    <a:gd name="T31" fmla="*/ 48 h 217"/>
                    <a:gd name="T32" fmla="*/ 21 w 113"/>
                    <a:gd name="T33" fmla="*/ 48 h 217"/>
                    <a:gd name="T34" fmla="*/ 21 w 113"/>
                    <a:gd name="T35" fmla="*/ 0 h 217"/>
                    <a:gd name="T36" fmla="*/ 52 w 113"/>
                    <a:gd name="T37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3" h="217">
                      <a:moveTo>
                        <a:pt x="52" y="0"/>
                      </a:moveTo>
                      <a:lnTo>
                        <a:pt x="52" y="48"/>
                      </a:lnTo>
                      <a:lnTo>
                        <a:pt x="113" y="48"/>
                      </a:lnTo>
                      <a:lnTo>
                        <a:pt x="113" y="70"/>
                      </a:lnTo>
                      <a:lnTo>
                        <a:pt x="52" y="70"/>
                      </a:lnTo>
                      <a:lnTo>
                        <a:pt x="52" y="161"/>
                      </a:lnTo>
                      <a:cubicBezTo>
                        <a:pt x="52" y="175"/>
                        <a:pt x="54" y="184"/>
                        <a:pt x="58" y="188"/>
                      </a:cubicBezTo>
                      <a:cubicBezTo>
                        <a:pt x="62" y="192"/>
                        <a:pt x="70" y="194"/>
                        <a:pt x="82" y="194"/>
                      </a:cubicBezTo>
                      <a:lnTo>
                        <a:pt x="113" y="194"/>
                      </a:lnTo>
                      <a:lnTo>
                        <a:pt x="113" y="217"/>
                      </a:lnTo>
                      <a:lnTo>
                        <a:pt x="82" y="217"/>
                      </a:lnTo>
                      <a:cubicBezTo>
                        <a:pt x="59" y="217"/>
                        <a:pt x="43" y="213"/>
                        <a:pt x="35" y="205"/>
                      </a:cubicBezTo>
                      <a:cubicBezTo>
                        <a:pt x="26" y="197"/>
                        <a:pt x="21" y="182"/>
                        <a:pt x="21" y="161"/>
                      </a:cubicBezTo>
                      <a:lnTo>
                        <a:pt x="21" y="70"/>
                      </a:lnTo>
                      <a:lnTo>
                        <a:pt x="0" y="70"/>
                      </a:lnTo>
                      <a:lnTo>
                        <a:pt x="0" y="48"/>
                      </a:ln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0" name="Freeform 194">
                  <a:extLst>
                    <a:ext uri="{FF2B5EF4-FFF2-40B4-BE49-F238E27FC236}">
                      <a16:creationId xmlns:a16="http://schemas.microsoft.com/office/drawing/2014/main" id="{E8A114C8-6226-414A-BDF1-0C37D0CFB1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74" y="871"/>
                  <a:ext cx="51" cy="53"/>
                </a:xfrm>
                <a:custGeom>
                  <a:avLst/>
                  <a:gdLst>
                    <a:gd name="T0" fmla="*/ 169 w 169"/>
                    <a:gd name="T1" fmla="*/ 82 h 177"/>
                    <a:gd name="T2" fmla="*/ 169 w 169"/>
                    <a:gd name="T3" fmla="*/ 95 h 177"/>
                    <a:gd name="T4" fmla="*/ 31 w 169"/>
                    <a:gd name="T5" fmla="*/ 95 h 177"/>
                    <a:gd name="T6" fmla="*/ 50 w 169"/>
                    <a:gd name="T7" fmla="*/ 139 h 177"/>
                    <a:gd name="T8" fmla="*/ 96 w 169"/>
                    <a:gd name="T9" fmla="*/ 154 h 177"/>
                    <a:gd name="T10" fmla="*/ 129 w 169"/>
                    <a:gd name="T11" fmla="*/ 150 h 177"/>
                    <a:gd name="T12" fmla="*/ 162 w 169"/>
                    <a:gd name="T13" fmla="*/ 138 h 177"/>
                    <a:gd name="T14" fmla="*/ 162 w 169"/>
                    <a:gd name="T15" fmla="*/ 164 h 177"/>
                    <a:gd name="T16" fmla="*/ 129 w 169"/>
                    <a:gd name="T17" fmla="*/ 174 h 177"/>
                    <a:gd name="T18" fmla="*/ 94 w 169"/>
                    <a:gd name="T19" fmla="*/ 177 h 177"/>
                    <a:gd name="T20" fmla="*/ 25 w 169"/>
                    <a:gd name="T21" fmla="*/ 154 h 177"/>
                    <a:gd name="T22" fmla="*/ 0 w 169"/>
                    <a:gd name="T23" fmla="*/ 90 h 177"/>
                    <a:gd name="T24" fmla="*/ 24 w 169"/>
                    <a:gd name="T25" fmla="*/ 24 h 177"/>
                    <a:gd name="T26" fmla="*/ 89 w 169"/>
                    <a:gd name="T27" fmla="*/ 0 h 177"/>
                    <a:gd name="T28" fmla="*/ 147 w 169"/>
                    <a:gd name="T29" fmla="*/ 22 h 177"/>
                    <a:gd name="T30" fmla="*/ 169 w 169"/>
                    <a:gd name="T31" fmla="*/ 82 h 177"/>
                    <a:gd name="T32" fmla="*/ 139 w 169"/>
                    <a:gd name="T33" fmla="*/ 73 h 177"/>
                    <a:gd name="T34" fmla="*/ 125 w 169"/>
                    <a:gd name="T35" fmla="*/ 37 h 177"/>
                    <a:gd name="T36" fmla="*/ 89 w 169"/>
                    <a:gd name="T37" fmla="*/ 24 h 177"/>
                    <a:gd name="T38" fmla="*/ 49 w 169"/>
                    <a:gd name="T39" fmla="*/ 37 h 177"/>
                    <a:gd name="T40" fmla="*/ 32 w 169"/>
                    <a:gd name="T41" fmla="*/ 74 h 177"/>
                    <a:gd name="T42" fmla="*/ 139 w 169"/>
                    <a:gd name="T43" fmla="*/ 73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9" h="177">
                      <a:moveTo>
                        <a:pt x="169" y="82"/>
                      </a:moveTo>
                      <a:lnTo>
                        <a:pt x="169" y="95"/>
                      </a:lnTo>
                      <a:lnTo>
                        <a:pt x="31" y="95"/>
                      </a:lnTo>
                      <a:cubicBezTo>
                        <a:pt x="32" y="114"/>
                        <a:pt x="38" y="129"/>
                        <a:pt x="50" y="139"/>
                      </a:cubicBezTo>
                      <a:cubicBezTo>
                        <a:pt x="61" y="149"/>
                        <a:pt x="76" y="154"/>
                        <a:pt x="96" y="154"/>
                      </a:cubicBezTo>
                      <a:cubicBezTo>
                        <a:pt x="108" y="154"/>
                        <a:pt x="119" y="152"/>
                        <a:pt x="129" y="150"/>
                      </a:cubicBezTo>
                      <a:cubicBezTo>
                        <a:pt x="140" y="147"/>
                        <a:pt x="151" y="143"/>
                        <a:pt x="162" y="138"/>
                      </a:cubicBezTo>
                      <a:lnTo>
                        <a:pt x="162" y="164"/>
                      </a:lnTo>
                      <a:cubicBezTo>
                        <a:pt x="151" y="169"/>
                        <a:pt x="140" y="172"/>
                        <a:pt x="129" y="174"/>
                      </a:cubicBezTo>
                      <a:cubicBezTo>
                        <a:pt x="117" y="176"/>
                        <a:pt x="106" y="177"/>
                        <a:pt x="94" y="177"/>
                      </a:cubicBezTo>
                      <a:cubicBezTo>
                        <a:pt x="65" y="177"/>
                        <a:pt x="42" y="169"/>
                        <a:pt x="25" y="154"/>
                      </a:cubicBezTo>
                      <a:cubicBezTo>
                        <a:pt x="8" y="138"/>
                        <a:pt x="0" y="117"/>
                        <a:pt x="0" y="90"/>
                      </a:cubicBezTo>
                      <a:cubicBezTo>
                        <a:pt x="0" y="63"/>
                        <a:pt x="8" y="41"/>
                        <a:pt x="24" y="24"/>
                      </a:cubicBezTo>
                      <a:cubicBezTo>
                        <a:pt x="40" y="8"/>
                        <a:pt x="62" y="0"/>
                        <a:pt x="89" y="0"/>
                      </a:cubicBezTo>
                      <a:cubicBezTo>
                        <a:pt x="114" y="0"/>
                        <a:pt x="133" y="7"/>
                        <a:pt x="147" y="22"/>
                      </a:cubicBezTo>
                      <a:cubicBezTo>
                        <a:pt x="161" y="37"/>
                        <a:pt x="169" y="56"/>
                        <a:pt x="169" y="82"/>
                      </a:cubicBezTo>
                      <a:close/>
                      <a:moveTo>
                        <a:pt x="139" y="73"/>
                      </a:moveTo>
                      <a:cubicBezTo>
                        <a:pt x="138" y="58"/>
                        <a:pt x="134" y="46"/>
                        <a:pt x="125" y="37"/>
                      </a:cubicBezTo>
                      <a:cubicBezTo>
                        <a:pt x="116" y="28"/>
                        <a:pt x="104" y="24"/>
                        <a:pt x="89" y="24"/>
                      </a:cubicBezTo>
                      <a:cubicBezTo>
                        <a:pt x="73" y="24"/>
                        <a:pt x="59" y="28"/>
                        <a:pt x="49" y="37"/>
                      </a:cubicBezTo>
                      <a:cubicBezTo>
                        <a:pt x="39" y="45"/>
                        <a:pt x="33" y="58"/>
                        <a:pt x="32" y="74"/>
                      </a:cubicBezTo>
                      <a:lnTo>
                        <a:pt x="139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1" name="Freeform 195">
                  <a:extLst>
                    <a:ext uri="{FF2B5EF4-FFF2-40B4-BE49-F238E27FC236}">
                      <a16:creationId xmlns:a16="http://schemas.microsoft.com/office/drawing/2014/main" id="{FCCC1D85-A5CA-4F6C-93D6-BC40A3DE31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" y="968"/>
                  <a:ext cx="9" cy="70"/>
                </a:xfrm>
                <a:custGeom>
                  <a:avLst/>
                  <a:gdLst>
                    <a:gd name="T0" fmla="*/ 0 w 30"/>
                    <a:gd name="T1" fmla="*/ 66 h 235"/>
                    <a:gd name="T2" fmla="*/ 30 w 30"/>
                    <a:gd name="T3" fmla="*/ 66 h 235"/>
                    <a:gd name="T4" fmla="*/ 30 w 30"/>
                    <a:gd name="T5" fmla="*/ 235 h 235"/>
                    <a:gd name="T6" fmla="*/ 0 w 30"/>
                    <a:gd name="T7" fmla="*/ 235 h 235"/>
                    <a:gd name="T8" fmla="*/ 0 w 30"/>
                    <a:gd name="T9" fmla="*/ 66 h 235"/>
                    <a:gd name="T10" fmla="*/ 0 w 30"/>
                    <a:gd name="T11" fmla="*/ 0 h 235"/>
                    <a:gd name="T12" fmla="*/ 30 w 30"/>
                    <a:gd name="T13" fmla="*/ 0 h 235"/>
                    <a:gd name="T14" fmla="*/ 30 w 30"/>
                    <a:gd name="T15" fmla="*/ 35 h 235"/>
                    <a:gd name="T16" fmla="*/ 0 w 30"/>
                    <a:gd name="T17" fmla="*/ 35 h 235"/>
                    <a:gd name="T18" fmla="*/ 0 w 30"/>
                    <a:gd name="T1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235">
                      <a:moveTo>
                        <a:pt x="0" y="66"/>
                      </a:moveTo>
                      <a:lnTo>
                        <a:pt x="30" y="66"/>
                      </a:lnTo>
                      <a:lnTo>
                        <a:pt x="30" y="235"/>
                      </a:lnTo>
                      <a:lnTo>
                        <a:pt x="0" y="235"/>
                      </a:lnTo>
                      <a:lnTo>
                        <a:pt x="0" y="66"/>
                      </a:lnTo>
                      <a:close/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2" name="Freeform 196">
                  <a:extLst>
                    <a:ext uri="{FF2B5EF4-FFF2-40B4-BE49-F238E27FC236}">
                      <a16:creationId xmlns:a16="http://schemas.microsoft.com/office/drawing/2014/main" id="{89A275E5-793D-4C21-9430-410B9720E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987"/>
                  <a:ext cx="46" cy="51"/>
                </a:xfrm>
                <a:custGeom>
                  <a:avLst/>
                  <a:gdLst>
                    <a:gd name="T0" fmla="*/ 153 w 153"/>
                    <a:gd name="T1" fmla="*/ 71 h 173"/>
                    <a:gd name="T2" fmla="*/ 153 w 153"/>
                    <a:gd name="T3" fmla="*/ 173 h 173"/>
                    <a:gd name="T4" fmla="*/ 123 w 153"/>
                    <a:gd name="T5" fmla="*/ 173 h 173"/>
                    <a:gd name="T6" fmla="*/ 123 w 153"/>
                    <a:gd name="T7" fmla="*/ 72 h 173"/>
                    <a:gd name="T8" fmla="*/ 113 w 153"/>
                    <a:gd name="T9" fmla="*/ 36 h 173"/>
                    <a:gd name="T10" fmla="*/ 82 w 153"/>
                    <a:gd name="T11" fmla="*/ 24 h 173"/>
                    <a:gd name="T12" fmla="*/ 44 w 153"/>
                    <a:gd name="T13" fmla="*/ 38 h 173"/>
                    <a:gd name="T14" fmla="*/ 30 w 153"/>
                    <a:gd name="T15" fmla="*/ 77 h 173"/>
                    <a:gd name="T16" fmla="*/ 30 w 153"/>
                    <a:gd name="T17" fmla="*/ 173 h 173"/>
                    <a:gd name="T18" fmla="*/ 0 w 153"/>
                    <a:gd name="T19" fmla="*/ 173 h 173"/>
                    <a:gd name="T20" fmla="*/ 0 w 153"/>
                    <a:gd name="T21" fmla="*/ 4 h 173"/>
                    <a:gd name="T22" fmla="*/ 30 w 153"/>
                    <a:gd name="T23" fmla="*/ 4 h 173"/>
                    <a:gd name="T24" fmla="*/ 30 w 153"/>
                    <a:gd name="T25" fmla="*/ 30 h 173"/>
                    <a:gd name="T26" fmla="*/ 55 w 153"/>
                    <a:gd name="T27" fmla="*/ 7 h 173"/>
                    <a:gd name="T28" fmla="*/ 89 w 153"/>
                    <a:gd name="T29" fmla="*/ 0 h 173"/>
                    <a:gd name="T30" fmla="*/ 136 w 153"/>
                    <a:gd name="T31" fmla="*/ 18 h 173"/>
                    <a:gd name="T32" fmla="*/ 153 w 153"/>
                    <a:gd name="T33" fmla="*/ 7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3" h="173">
                      <a:moveTo>
                        <a:pt x="153" y="71"/>
                      </a:moveTo>
                      <a:lnTo>
                        <a:pt x="153" y="173"/>
                      </a:lnTo>
                      <a:lnTo>
                        <a:pt x="123" y="173"/>
                      </a:lnTo>
                      <a:lnTo>
                        <a:pt x="123" y="72"/>
                      </a:lnTo>
                      <a:cubicBezTo>
                        <a:pt x="123" y="56"/>
                        <a:pt x="119" y="44"/>
                        <a:pt x="113" y="36"/>
                      </a:cubicBezTo>
                      <a:cubicBezTo>
                        <a:pt x="106" y="28"/>
                        <a:pt x="96" y="24"/>
                        <a:pt x="82" y="24"/>
                      </a:cubicBezTo>
                      <a:cubicBezTo>
                        <a:pt x="66" y="24"/>
                        <a:pt x="53" y="29"/>
                        <a:pt x="44" y="38"/>
                      </a:cubicBezTo>
                      <a:cubicBezTo>
                        <a:pt x="35" y="48"/>
                        <a:pt x="30" y="61"/>
                        <a:pt x="30" y="77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0"/>
                      </a:lnTo>
                      <a:cubicBezTo>
                        <a:pt x="37" y="20"/>
                        <a:pt x="46" y="12"/>
                        <a:pt x="55" y="7"/>
                      </a:cubicBezTo>
                      <a:cubicBezTo>
                        <a:pt x="65" y="2"/>
                        <a:pt x="76" y="0"/>
                        <a:pt x="89" y="0"/>
                      </a:cubicBezTo>
                      <a:cubicBezTo>
                        <a:pt x="110" y="0"/>
                        <a:pt x="126" y="6"/>
                        <a:pt x="136" y="18"/>
                      </a:cubicBezTo>
                      <a:cubicBezTo>
                        <a:pt x="147" y="30"/>
                        <a:pt x="153" y="47"/>
                        <a:pt x="153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3" name="Freeform 197">
                  <a:extLst>
                    <a:ext uri="{FF2B5EF4-FFF2-40B4-BE49-F238E27FC236}">
                      <a16:creationId xmlns:a16="http://schemas.microsoft.com/office/drawing/2014/main" id="{75001675-0821-4B4D-B89C-F7E692821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968"/>
                  <a:ext cx="34" cy="70"/>
                </a:xfrm>
                <a:custGeom>
                  <a:avLst/>
                  <a:gdLst>
                    <a:gd name="T0" fmla="*/ 116 w 116"/>
                    <a:gd name="T1" fmla="*/ 0 h 235"/>
                    <a:gd name="T2" fmla="*/ 116 w 116"/>
                    <a:gd name="T3" fmla="*/ 23 h 235"/>
                    <a:gd name="T4" fmla="*/ 87 w 116"/>
                    <a:gd name="T5" fmla="*/ 23 h 235"/>
                    <a:gd name="T6" fmla="*/ 65 w 116"/>
                    <a:gd name="T7" fmla="*/ 29 h 235"/>
                    <a:gd name="T8" fmla="*/ 59 w 116"/>
                    <a:gd name="T9" fmla="*/ 51 h 235"/>
                    <a:gd name="T10" fmla="*/ 59 w 116"/>
                    <a:gd name="T11" fmla="*/ 66 h 235"/>
                    <a:gd name="T12" fmla="*/ 108 w 116"/>
                    <a:gd name="T13" fmla="*/ 66 h 235"/>
                    <a:gd name="T14" fmla="*/ 108 w 116"/>
                    <a:gd name="T15" fmla="*/ 87 h 235"/>
                    <a:gd name="T16" fmla="*/ 59 w 116"/>
                    <a:gd name="T17" fmla="*/ 87 h 235"/>
                    <a:gd name="T18" fmla="*/ 59 w 116"/>
                    <a:gd name="T19" fmla="*/ 235 h 235"/>
                    <a:gd name="T20" fmla="*/ 28 w 116"/>
                    <a:gd name="T21" fmla="*/ 235 h 235"/>
                    <a:gd name="T22" fmla="*/ 28 w 116"/>
                    <a:gd name="T23" fmla="*/ 87 h 235"/>
                    <a:gd name="T24" fmla="*/ 0 w 116"/>
                    <a:gd name="T25" fmla="*/ 87 h 235"/>
                    <a:gd name="T26" fmla="*/ 0 w 116"/>
                    <a:gd name="T27" fmla="*/ 66 h 235"/>
                    <a:gd name="T28" fmla="*/ 28 w 116"/>
                    <a:gd name="T29" fmla="*/ 66 h 235"/>
                    <a:gd name="T30" fmla="*/ 28 w 116"/>
                    <a:gd name="T31" fmla="*/ 54 h 235"/>
                    <a:gd name="T32" fmla="*/ 43 w 116"/>
                    <a:gd name="T33" fmla="*/ 13 h 235"/>
                    <a:gd name="T34" fmla="*/ 87 w 116"/>
                    <a:gd name="T35" fmla="*/ 0 h 235"/>
                    <a:gd name="T36" fmla="*/ 116 w 116"/>
                    <a:gd name="T37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6" h="235">
                      <a:moveTo>
                        <a:pt x="116" y="0"/>
                      </a:moveTo>
                      <a:lnTo>
                        <a:pt x="116" y="23"/>
                      </a:lnTo>
                      <a:lnTo>
                        <a:pt x="87" y="23"/>
                      </a:lnTo>
                      <a:cubicBezTo>
                        <a:pt x="76" y="23"/>
                        <a:pt x="69" y="25"/>
                        <a:pt x="65" y="29"/>
                      </a:cubicBezTo>
                      <a:cubicBezTo>
                        <a:pt x="61" y="33"/>
                        <a:pt x="59" y="41"/>
                        <a:pt x="59" y="51"/>
                      </a:cubicBezTo>
                      <a:lnTo>
                        <a:pt x="59" y="66"/>
                      </a:lnTo>
                      <a:lnTo>
                        <a:pt x="108" y="66"/>
                      </a:lnTo>
                      <a:lnTo>
                        <a:pt x="108" y="87"/>
                      </a:lnTo>
                      <a:lnTo>
                        <a:pt x="59" y="87"/>
                      </a:lnTo>
                      <a:lnTo>
                        <a:pt x="59" y="235"/>
                      </a:lnTo>
                      <a:lnTo>
                        <a:pt x="28" y="235"/>
                      </a:lnTo>
                      <a:lnTo>
                        <a:pt x="28" y="87"/>
                      </a:lnTo>
                      <a:lnTo>
                        <a:pt x="0" y="87"/>
                      </a:lnTo>
                      <a:lnTo>
                        <a:pt x="0" y="66"/>
                      </a:lnTo>
                      <a:lnTo>
                        <a:pt x="28" y="66"/>
                      </a:lnTo>
                      <a:lnTo>
                        <a:pt x="28" y="54"/>
                      </a:lnTo>
                      <a:cubicBezTo>
                        <a:pt x="28" y="35"/>
                        <a:pt x="33" y="22"/>
                        <a:pt x="43" y="13"/>
                      </a:cubicBezTo>
                      <a:cubicBezTo>
                        <a:pt x="52" y="4"/>
                        <a:pt x="67" y="0"/>
                        <a:pt x="87" y="0"/>
                      </a:cubicBez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4" name="Freeform 198">
                  <a:extLst>
                    <a:ext uri="{FF2B5EF4-FFF2-40B4-BE49-F238E27FC236}">
                      <a16:creationId xmlns:a16="http://schemas.microsoft.com/office/drawing/2014/main" id="{96A6AD87-CBD8-47B6-B36D-798D6858FB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5" y="987"/>
                  <a:ext cx="50" cy="53"/>
                </a:xfrm>
                <a:custGeom>
                  <a:avLst/>
                  <a:gdLst>
                    <a:gd name="T0" fmla="*/ 83 w 167"/>
                    <a:gd name="T1" fmla="*/ 23 h 177"/>
                    <a:gd name="T2" fmla="*/ 45 w 167"/>
                    <a:gd name="T3" fmla="*/ 41 h 177"/>
                    <a:gd name="T4" fmla="*/ 31 w 167"/>
                    <a:gd name="T5" fmla="*/ 88 h 177"/>
                    <a:gd name="T6" fmla="*/ 45 w 167"/>
                    <a:gd name="T7" fmla="*/ 136 h 177"/>
                    <a:gd name="T8" fmla="*/ 83 w 167"/>
                    <a:gd name="T9" fmla="*/ 153 h 177"/>
                    <a:gd name="T10" fmla="*/ 121 w 167"/>
                    <a:gd name="T11" fmla="*/ 136 h 177"/>
                    <a:gd name="T12" fmla="*/ 135 w 167"/>
                    <a:gd name="T13" fmla="*/ 88 h 177"/>
                    <a:gd name="T14" fmla="*/ 121 w 167"/>
                    <a:gd name="T15" fmla="*/ 41 h 177"/>
                    <a:gd name="T16" fmla="*/ 83 w 167"/>
                    <a:gd name="T17" fmla="*/ 23 h 177"/>
                    <a:gd name="T18" fmla="*/ 83 w 167"/>
                    <a:gd name="T19" fmla="*/ 0 h 177"/>
                    <a:gd name="T20" fmla="*/ 145 w 167"/>
                    <a:gd name="T21" fmla="*/ 23 h 177"/>
                    <a:gd name="T22" fmla="*/ 167 w 167"/>
                    <a:gd name="T23" fmla="*/ 88 h 177"/>
                    <a:gd name="T24" fmla="*/ 145 w 167"/>
                    <a:gd name="T25" fmla="*/ 153 h 177"/>
                    <a:gd name="T26" fmla="*/ 83 w 167"/>
                    <a:gd name="T27" fmla="*/ 177 h 177"/>
                    <a:gd name="T28" fmla="*/ 22 w 167"/>
                    <a:gd name="T29" fmla="*/ 153 h 177"/>
                    <a:gd name="T30" fmla="*/ 0 w 167"/>
                    <a:gd name="T31" fmla="*/ 88 h 177"/>
                    <a:gd name="T32" fmla="*/ 22 w 167"/>
                    <a:gd name="T33" fmla="*/ 23 h 177"/>
                    <a:gd name="T34" fmla="*/ 83 w 167"/>
                    <a:gd name="T3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7" h="177">
                      <a:moveTo>
                        <a:pt x="83" y="23"/>
                      </a:moveTo>
                      <a:cubicBezTo>
                        <a:pt x="67" y="23"/>
                        <a:pt x="55" y="29"/>
                        <a:pt x="45" y="41"/>
                      </a:cubicBezTo>
                      <a:cubicBezTo>
                        <a:pt x="36" y="52"/>
                        <a:pt x="31" y="68"/>
                        <a:pt x="31" y="88"/>
                      </a:cubicBezTo>
                      <a:cubicBezTo>
                        <a:pt x="31" y="109"/>
                        <a:pt x="36" y="125"/>
                        <a:pt x="45" y="136"/>
                      </a:cubicBezTo>
                      <a:cubicBezTo>
                        <a:pt x="54" y="148"/>
                        <a:pt x="67" y="153"/>
                        <a:pt x="83" y="153"/>
                      </a:cubicBezTo>
                      <a:cubicBezTo>
                        <a:pt x="99" y="153"/>
                        <a:pt x="112" y="148"/>
                        <a:pt x="121" y="136"/>
                      </a:cubicBezTo>
                      <a:cubicBezTo>
                        <a:pt x="130" y="124"/>
                        <a:pt x="135" y="108"/>
                        <a:pt x="135" y="88"/>
                      </a:cubicBezTo>
                      <a:cubicBezTo>
                        <a:pt x="135" y="68"/>
                        <a:pt x="130" y="53"/>
                        <a:pt x="121" y="41"/>
                      </a:cubicBezTo>
                      <a:cubicBezTo>
                        <a:pt x="112" y="29"/>
                        <a:pt x="99" y="23"/>
                        <a:pt x="83" y="23"/>
                      </a:cubicBezTo>
                      <a:close/>
                      <a:moveTo>
                        <a:pt x="83" y="0"/>
                      </a:moveTo>
                      <a:cubicBezTo>
                        <a:pt x="109" y="0"/>
                        <a:pt x="130" y="8"/>
                        <a:pt x="145" y="23"/>
                      </a:cubicBezTo>
                      <a:cubicBezTo>
                        <a:pt x="159" y="39"/>
                        <a:pt x="167" y="61"/>
                        <a:pt x="167" y="88"/>
                      </a:cubicBezTo>
                      <a:cubicBezTo>
                        <a:pt x="167" y="116"/>
                        <a:pt x="159" y="138"/>
                        <a:pt x="145" y="153"/>
                      </a:cubicBezTo>
                      <a:cubicBezTo>
                        <a:pt x="130" y="169"/>
                        <a:pt x="109" y="177"/>
                        <a:pt x="83" y="177"/>
                      </a:cubicBezTo>
                      <a:cubicBezTo>
                        <a:pt x="57" y="177"/>
                        <a:pt x="37" y="169"/>
                        <a:pt x="22" y="153"/>
                      </a:cubicBezTo>
                      <a:cubicBezTo>
                        <a:pt x="7" y="138"/>
                        <a:pt x="0" y="116"/>
                        <a:pt x="0" y="88"/>
                      </a:cubicBezTo>
                      <a:cubicBezTo>
                        <a:pt x="0" y="61"/>
                        <a:pt x="7" y="39"/>
                        <a:pt x="22" y="23"/>
                      </a:cubicBezTo>
                      <a:cubicBezTo>
                        <a:pt x="37" y="8"/>
                        <a:pt x="57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5" name="Freeform 199">
                  <a:extLst>
                    <a:ext uri="{FF2B5EF4-FFF2-40B4-BE49-F238E27FC236}">
                      <a16:creationId xmlns:a16="http://schemas.microsoft.com/office/drawing/2014/main" id="{1F1200E3-E442-41B5-94DA-86BA97BAA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" y="987"/>
                  <a:ext cx="32" cy="51"/>
                </a:xfrm>
                <a:custGeom>
                  <a:avLst/>
                  <a:gdLst>
                    <a:gd name="T0" fmla="*/ 107 w 107"/>
                    <a:gd name="T1" fmla="*/ 30 h 173"/>
                    <a:gd name="T2" fmla="*/ 96 w 107"/>
                    <a:gd name="T3" fmla="*/ 26 h 173"/>
                    <a:gd name="T4" fmla="*/ 83 w 107"/>
                    <a:gd name="T5" fmla="*/ 25 h 173"/>
                    <a:gd name="T6" fmla="*/ 44 w 107"/>
                    <a:gd name="T7" fmla="*/ 40 h 173"/>
                    <a:gd name="T8" fmla="*/ 30 w 107"/>
                    <a:gd name="T9" fmla="*/ 84 h 173"/>
                    <a:gd name="T10" fmla="*/ 30 w 107"/>
                    <a:gd name="T11" fmla="*/ 173 h 173"/>
                    <a:gd name="T12" fmla="*/ 0 w 107"/>
                    <a:gd name="T13" fmla="*/ 173 h 173"/>
                    <a:gd name="T14" fmla="*/ 0 w 107"/>
                    <a:gd name="T15" fmla="*/ 4 h 173"/>
                    <a:gd name="T16" fmla="*/ 30 w 107"/>
                    <a:gd name="T17" fmla="*/ 4 h 173"/>
                    <a:gd name="T18" fmla="*/ 30 w 107"/>
                    <a:gd name="T19" fmla="*/ 30 h 173"/>
                    <a:gd name="T20" fmla="*/ 55 w 107"/>
                    <a:gd name="T21" fmla="*/ 7 h 173"/>
                    <a:gd name="T22" fmla="*/ 92 w 107"/>
                    <a:gd name="T23" fmla="*/ 0 h 173"/>
                    <a:gd name="T24" fmla="*/ 98 w 107"/>
                    <a:gd name="T25" fmla="*/ 0 h 173"/>
                    <a:gd name="T26" fmla="*/ 107 w 107"/>
                    <a:gd name="T27" fmla="*/ 1 h 173"/>
                    <a:gd name="T28" fmla="*/ 107 w 107"/>
                    <a:gd name="T29" fmla="*/ 3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7" h="173">
                      <a:moveTo>
                        <a:pt x="107" y="30"/>
                      </a:moveTo>
                      <a:cubicBezTo>
                        <a:pt x="104" y="28"/>
                        <a:pt x="100" y="27"/>
                        <a:pt x="96" y="26"/>
                      </a:cubicBezTo>
                      <a:cubicBezTo>
                        <a:pt x="92" y="25"/>
                        <a:pt x="88" y="25"/>
                        <a:pt x="83" y="25"/>
                      </a:cubicBezTo>
                      <a:cubicBezTo>
                        <a:pt x="66" y="25"/>
                        <a:pt x="53" y="30"/>
                        <a:pt x="44" y="40"/>
                      </a:cubicBezTo>
                      <a:cubicBezTo>
                        <a:pt x="35" y="50"/>
                        <a:pt x="30" y="65"/>
                        <a:pt x="30" y="84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0"/>
                      </a:lnTo>
                      <a:cubicBezTo>
                        <a:pt x="37" y="20"/>
                        <a:pt x="45" y="12"/>
                        <a:pt x="55" y="7"/>
                      </a:cubicBezTo>
                      <a:cubicBezTo>
                        <a:pt x="65" y="2"/>
                        <a:pt x="77" y="0"/>
                        <a:pt x="92" y="0"/>
                      </a:cubicBezTo>
                      <a:cubicBezTo>
                        <a:pt x="94" y="0"/>
                        <a:pt x="96" y="0"/>
                        <a:pt x="98" y="0"/>
                      </a:cubicBezTo>
                      <a:cubicBezTo>
                        <a:pt x="101" y="0"/>
                        <a:pt x="104" y="1"/>
                        <a:pt x="107" y="1"/>
                      </a:cubicBezTo>
                      <a:lnTo>
                        <a:pt x="10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6" name="Freeform 200">
                  <a:extLst>
                    <a:ext uri="{FF2B5EF4-FFF2-40B4-BE49-F238E27FC236}">
                      <a16:creationId xmlns:a16="http://schemas.microsoft.com/office/drawing/2014/main" id="{46451BEC-36DF-4D3F-8662-835C8FC8B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987"/>
                  <a:ext cx="80" cy="51"/>
                </a:xfrm>
                <a:custGeom>
                  <a:avLst/>
                  <a:gdLst>
                    <a:gd name="T0" fmla="*/ 143 w 266"/>
                    <a:gd name="T1" fmla="*/ 36 h 173"/>
                    <a:gd name="T2" fmla="*/ 169 w 266"/>
                    <a:gd name="T3" fmla="*/ 9 h 173"/>
                    <a:gd name="T4" fmla="*/ 206 w 266"/>
                    <a:gd name="T5" fmla="*/ 0 h 173"/>
                    <a:gd name="T6" fmla="*/ 250 w 266"/>
                    <a:gd name="T7" fmla="*/ 18 h 173"/>
                    <a:gd name="T8" fmla="*/ 266 w 266"/>
                    <a:gd name="T9" fmla="*/ 71 h 173"/>
                    <a:gd name="T10" fmla="*/ 266 w 266"/>
                    <a:gd name="T11" fmla="*/ 173 h 173"/>
                    <a:gd name="T12" fmla="*/ 235 w 266"/>
                    <a:gd name="T13" fmla="*/ 173 h 173"/>
                    <a:gd name="T14" fmla="*/ 235 w 266"/>
                    <a:gd name="T15" fmla="*/ 72 h 173"/>
                    <a:gd name="T16" fmla="*/ 226 w 266"/>
                    <a:gd name="T17" fmla="*/ 36 h 173"/>
                    <a:gd name="T18" fmla="*/ 198 w 266"/>
                    <a:gd name="T19" fmla="*/ 24 h 173"/>
                    <a:gd name="T20" fmla="*/ 161 w 266"/>
                    <a:gd name="T21" fmla="*/ 38 h 173"/>
                    <a:gd name="T22" fmla="*/ 148 w 266"/>
                    <a:gd name="T23" fmla="*/ 77 h 173"/>
                    <a:gd name="T24" fmla="*/ 148 w 266"/>
                    <a:gd name="T25" fmla="*/ 173 h 173"/>
                    <a:gd name="T26" fmla="*/ 118 w 266"/>
                    <a:gd name="T27" fmla="*/ 173 h 173"/>
                    <a:gd name="T28" fmla="*/ 118 w 266"/>
                    <a:gd name="T29" fmla="*/ 72 h 173"/>
                    <a:gd name="T30" fmla="*/ 108 w 266"/>
                    <a:gd name="T31" fmla="*/ 36 h 173"/>
                    <a:gd name="T32" fmla="*/ 80 w 266"/>
                    <a:gd name="T33" fmla="*/ 24 h 173"/>
                    <a:gd name="T34" fmla="*/ 43 w 266"/>
                    <a:gd name="T35" fmla="*/ 38 h 173"/>
                    <a:gd name="T36" fmla="*/ 30 w 266"/>
                    <a:gd name="T37" fmla="*/ 77 h 173"/>
                    <a:gd name="T38" fmla="*/ 30 w 266"/>
                    <a:gd name="T39" fmla="*/ 173 h 173"/>
                    <a:gd name="T40" fmla="*/ 0 w 266"/>
                    <a:gd name="T41" fmla="*/ 173 h 173"/>
                    <a:gd name="T42" fmla="*/ 0 w 266"/>
                    <a:gd name="T43" fmla="*/ 4 h 173"/>
                    <a:gd name="T44" fmla="*/ 30 w 266"/>
                    <a:gd name="T45" fmla="*/ 4 h 173"/>
                    <a:gd name="T46" fmla="*/ 30 w 266"/>
                    <a:gd name="T47" fmla="*/ 30 h 173"/>
                    <a:gd name="T48" fmla="*/ 54 w 266"/>
                    <a:gd name="T49" fmla="*/ 7 h 173"/>
                    <a:gd name="T50" fmla="*/ 88 w 266"/>
                    <a:gd name="T51" fmla="*/ 0 h 173"/>
                    <a:gd name="T52" fmla="*/ 122 w 266"/>
                    <a:gd name="T53" fmla="*/ 9 h 173"/>
                    <a:gd name="T54" fmla="*/ 143 w 266"/>
                    <a:gd name="T55" fmla="*/ 3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6" h="173">
                      <a:moveTo>
                        <a:pt x="143" y="36"/>
                      </a:moveTo>
                      <a:cubicBezTo>
                        <a:pt x="150" y="24"/>
                        <a:pt x="159" y="15"/>
                        <a:pt x="169" y="9"/>
                      </a:cubicBezTo>
                      <a:cubicBezTo>
                        <a:pt x="180" y="3"/>
                        <a:pt x="192" y="0"/>
                        <a:pt x="206" y="0"/>
                      </a:cubicBezTo>
                      <a:cubicBezTo>
                        <a:pt x="225" y="0"/>
                        <a:pt x="240" y="6"/>
                        <a:pt x="250" y="18"/>
                      </a:cubicBezTo>
                      <a:cubicBezTo>
                        <a:pt x="260" y="31"/>
                        <a:pt x="266" y="48"/>
                        <a:pt x="266" y="71"/>
                      </a:cubicBezTo>
                      <a:lnTo>
                        <a:pt x="266" y="173"/>
                      </a:lnTo>
                      <a:lnTo>
                        <a:pt x="235" y="173"/>
                      </a:lnTo>
                      <a:lnTo>
                        <a:pt x="235" y="72"/>
                      </a:lnTo>
                      <a:cubicBezTo>
                        <a:pt x="235" y="55"/>
                        <a:pt x="232" y="43"/>
                        <a:pt x="226" y="36"/>
                      </a:cubicBezTo>
                      <a:cubicBezTo>
                        <a:pt x="220" y="28"/>
                        <a:pt x="211" y="24"/>
                        <a:pt x="198" y="24"/>
                      </a:cubicBezTo>
                      <a:cubicBezTo>
                        <a:pt x="182" y="24"/>
                        <a:pt x="170" y="29"/>
                        <a:pt x="161" y="38"/>
                      </a:cubicBezTo>
                      <a:cubicBezTo>
                        <a:pt x="152" y="48"/>
                        <a:pt x="148" y="61"/>
                        <a:pt x="148" y="77"/>
                      </a:cubicBezTo>
                      <a:lnTo>
                        <a:pt x="148" y="173"/>
                      </a:lnTo>
                      <a:lnTo>
                        <a:pt x="118" y="173"/>
                      </a:lnTo>
                      <a:lnTo>
                        <a:pt x="118" y="72"/>
                      </a:lnTo>
                      <a:cubicBezTo>
                        <a:pt x="118" y="55"/>
                        <a:pt x="114" y="43"/>
                        <a:pt x="108" y="36"/>
                      </a:cubicBezTo>
                      <a:cubicBezTo>
                        <a:pt x="102" y="28"/>
                        <a:pt x="93" y="24"/>
                        <a:pt x="80" y="24"/>
                      </a:cubicBezTo>
                      <a:cubicBezTo>
                        <a:pt x="64" y="24"/>
                        <a:pt x="52" y="29"/>
                        <a:pt x="43" y="38"/>
                      </a:cubicBezTo>
                      <a:cubicBezTo>
                        <a:pt x="34" y="48"/>
                        <a:pt x="30" y="61"/>
                        <a:pt x="30" y="77"/>
                      </a:cubicBezTo>
                      <a:lnTo>
                        <a:pt x="30" y="173"/>
                      </a:lnTo>
                      <a:lnTo>
                        <a:pt x="0" y="173"/>
                      </a:lnTo>
                      <a:lnTo>
                        <a:pt x="0" y="4"/>
                      </a:lnTo>
                      <a:lnTo>
                        <a:pt x="30" y="4"/>
                      </a:lnTo>
                      <a:lnTo>
                        <a:pt x="30" y="30"/>
                      </a:lnTo>
                      <a:cubicBezTo>
                        <a:pt x="37" y="20"/>
                        <a:pt x="45" y="12"/>
                        <a:pt x="54" y="7"/>
                      </a:cubicBezTo>
                      <a:cubicBezTo>
                        <a:pt x="64" y="2"/>
                        <a:pt x="75" y="0"/>
                        <a:pt x="88" y="0"/>
                      </a:cubicBezTo>
                      <a:cubicBezTo>
                        <a:pt x="101" y="0"/>
                        <a:pt x="113" y="3"/>
                        <a:pt x="122" y="9"/>
                      </a:cubicBezTo>
                      <a:cubicBezTo>
                        <a:pt x="131" y="15"/>
                        <a:pt x="138" y="24"/>
                        <a:pt x="143" y="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7" name="Freeform 201">
                  <a:extLst>
                    <a:ext uri="{FF2B5EF4-FFF2-40B4-BE49-F238E27FC236}">
                      <a16:creationId xmlns:a16="http://schemas.microsoft.com/office/drawing/2014/main" id="{C62B2FBC-82FE-4259-8AB1-8314631C4C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83" y="987"/>
                  <a:ext cx="46" cy="53"/>
                </a:xfrm>
                <a:custGeom>
                  <a:avLst/>
                  <a:gdLst>
                    <a:gd name="T0" fmla="*/ 94 w 154"/>
                    <a:gd name="T1" fmla="*/ 88 h 177"/>
                    <a:gd name="T2" fmla="*/ 44 w 154"/>
                    <a:gd name="T3" fmla="*/ 95 h 177"/>
                    <a:gd name="T4" fmla="*/ 30 w 154"/>
                    <a:gd name="T5" fmla="*/ 122 h 177"/>
                    <a:gd name="T6" fmla="*/ 40 w 154"/>
                    <a:gd name="T7" fmla="*/ 145 h 177"/>
                    <a:gd name="T8" fmla="*/ 69 w 154"/>
                    <a:gd name="T9" fmla="*/ 154 h 177"/>
                    <a:gd name="T10" fmla="*/ 109 w 154"/>
                    <a:gd name="T11" fmla="*/ 138 h 177"/>
                    <a:gd name="T12" fmla="*/ 124 w 154"/>
                    <a:gd name="T13" fmla="*/ 94 h 177"/>
                    <a:gd name="T14" fmla="*/ 124 w 154"/>
                    <a:gd name="T15" fmla="*/ 88 h 177"/>
                    <a:gd name="T16" fmla="*/ 94 w 154"/>
                    <a:gd name="T17" fmla="*/ 88 h 177"/>
                    <a:gd name="T18" fmla="*/ 154 w 154"/>
                    <a:gd name="T19" fmla="*/ 76 h 177"/>
                    <a:gd name="T20" fmla="*/ 154 w 154"/>
                    <a:gd name="T21" fmla="*/ 173 h 177"/>
                    <a:gd name="T22" fmla="*/ 124 w 154"/>
                    <a:gd name="T23" fmla="*/ 173 h 177"/>
                    <a:gd name="T24" fmla="*/ 124 w 154"/>
                    <a:gd name="T25" fmla="*/ 147 h 177"/>
                    <a:gd name="T26" fmla="*/ 98 w 154"/>
                    <a:gd name="T27" fmla="*/ 170 h 177"/>
                    <a:gd name="T28" fmla="*/ 61 w 154"/>
                    <a:gd name="T29" fmla="*/ 177 h 177"/>
                    <a:gd name="T30" fmla="*/ 16 w 154"/>
                    <a:gd name="T31" fmla="*/ 163 h 177"/>
                    <a:gd name="T32" fmla="*/ 0 w 154"/>
                    <a:gd name="T33" fmla="*/ 123 h 177"/>
                    <a:gd name="T34" fmla="*/ 21 w 154"/>
                    <a:gd name="T35" fmla="*/ 81 h 177"/>
                    <a:gd name="T36" fmla="*/ 82 w 154"/>
                    <a:gd name="T37" fmla="*/ 66 h 177"/>
                    <a:gd name="T38" fmla="*/ 124 w 154"/>
                    <a:gd name="T39" fmla="*/ 66 h 177"/>
                    <a:gd name="T40" fmla="*/ 124 w 154"/>
                    <a:gd name="T41" fmla="*/ 63 h 177"/>
                    <a:gd name="T42" fmla="*/ 110 w 154"/>
                    <a:gd name="T43" fmla="*/ 34 h 177"/>
                    <a:gd name="T44" fmla="*/ 72 w 154"/>
                    <a:gd name="T45" fmla="*/ 23 h 177"/>
                    <a:gd name="T46" fmla="*/ 42 w 154"/>
                    <a:gd name="T47" fmla="*/ 27 h 177"/>
                    <a:gd name="T48" fmla="*/ 13 w 154"/>
                    <a:gd name="T49" fmla="*/ 37 h 177"/>
                    <a:gd name="T50" fmla="*/ 13 w 154"/>
                    <a:gd name="T51" fmla="*/ 12 h 177"/>
                    <a:gd name="T52" fmla="*/ 45 w 154"/>
                    <a:gd name="T53" fmla="*/ 3 h 177"/>
                    <a:gd name="T54" fmla="*/ 75 w 154"/>
                    <a:gd name="T55" fmla="*/ 0 h 177"/>
                    <a:gd name="T56" fmla="*/ 134 w 154"/>
                    <a:gd name="T57" fmla="*/ 19 h 177"/>
                    <a:gd name="T58" fmla="*/ 154 w 154"/>
                    <a:gd name="T59" fmla="*/ 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4" h="177">
                      <a:moveTo>
                        <a:pt x="94" y="88"/>
                      </a:moveTo>
                      <a:cubicBezTo>
                        <a:pt x="70" y="88"/>
                        <a:pt x="53" y="90"/>
                        <a:pt x="44" y="95"/>
                      </a:cubicBezTo>
                      <a:cubicBezTo>
                        <a:pt x="35" y="101"/>
                        <a:pt x="30" y="109"/>
                        <a:pt x="30" y="122"/>
                      </a:cubicBezTo>
                      <a:cubicBezTo>
                        <a:pt x="30" y="132"/>
                        <a:pt x="33" y="139"/>
                        <a:pt x="40" y="145"/>
                      </a:cubicBezTo>
                      <a:cubicBezTo>
                        <a:pt x="47" y="151"/>
                        <a:pt x="57" y="154"/>
                        <a:pt x="69" y="154"/>
                      </a:cubicBezTo>
                      <a:cubicBezTo>
                        <a:pt x="86" y="154"/>
                        <a:pt x="99" y="148"/>
                        <a:pt x="109" y="138"/>
                      </a:cubicBezTo>
                      <a:cubicBezTo>
                        <a:pt x="119" y="127"/>
                        <a:pt x="124" y="112"/>
                        <a:pt x="124" y="94"/>
                      </a:cubicBezTo>
                      <a:lnTo>
                        <a:pt x="124" y="88"/>
                      </a:lnTo>
                      <a:lnTo>
                        <a:pt x="94" y="88"/>
                      </a:lnTo>
                      <a:close/>
                      <a:moveTo>
                        <a:pt x="154" y="76"/>
                      </a:moveTo>
                      <a:lnTo>
                        <a:pt x="154" y="173"/>
                      </a:lnTo>
                      <a:lnTo>
                        <a:pt x="124" y="173"/>
                      </a:lnTo>
                      <a:lnTo>
                        <a:pt x="124" y="147"/>
                      </a:lnTo>
                      <a:cubicBezTo>
                        <a:pt x="117" y="157"/>
                        <a:pt x="109" y="165"/>
                        <a:pt x="98" y="170"/>
                      </a:cubicBezTo>
                      <a:cubicBezTo>
                        <a:pt x="88" y="175"/>
                        <a:pt x="76" y="177"/>
                        <a:pt x="61" y="177"/>
                      </a:cubicBezTo>
                      <a:cubicBezTo>
                        <a:pt x="42" y="177"/>
                        <a:pt x="28" y="172"/>
                        <a:pt x="16" y="163"/>
                      </a:cubicBezTo>
                      <a:cubicBezTo>
                        <a:pt x="5" y="153"/>
                        <a:pt x="0" y="140"/>
                        <a:pt x="0" y="123"/>
                      </a:cubicBezTo>
                      <a:cubicBezTo>
                        <a:pt x="0" y="105"/>
                        <a:pt x="7" y="90"/>
                        <a:pt x="21" y="81"/>
                      </a:cubicBezTo>
                      <a:cubicBezTo>
                        <a:pt x="34" y="71"/>
                        <a:pt x="55" y="66"/>
                        <a:pt x="82" y="66"/>
                      </a:cubicBezTo>
                      <a:lnTo>
                        <a:pt x="124" y="66"/>
                      </a:lnTo>
                      <a:lnTo>
                        <a:pt x="124" y="63"/>
                      </a:lnTo>
                      <a:cubicBezTo>
                        <a:pt x="124" y="51"/>
                        <a:pt x="119" y="41"/>
                        <a:pt x="110" y="34"/>
                      </a:cubicBezTo>
                      <a:cubicBezTo>
                        <a:pt x="101" y="27"/>
                        <a:pt x="89" y="23"/>
                        <a:pt x="72" y="23"/>
                      </a:cubicBezTo>
                      <a:cubicBezTo>
                        <a:pt x="62" y="23"/>
                        <a:pt x="52" y="24"/>
                        <a:pt x="42" y="27"/>
                      </a:cubicBezTo>
                      <a:cubicBezTo>
                        <a:pt x="32" y="29"/>
                        <a:pt x="22" y="33"/>
                        <a:pt x="13" y="37"/>
                      </a:cubicBezTo>
                      <a:lnTo>
                        <a:pt x="13" y="12"/>
                      </a:lnTo>
                      <a:cubicBezTo>
                        <a:pt x="24" y="8"/>
                        <a:pt x="35" y="5"/>
                        <a:pt x="45" y="3"/>
                      </a:cubicBezTo>
                      <a:cubicBezTo>
                        <a:pt x="56" y="1"/>
                        <a:pt x="66" y="0"/>
                        <a:pt x="75" y="0"/>
                      </a:cubicBezTo>
                      <a:cubicBezTo>
                        <a:pt x="102" y="0"/>
                        <a:pt x="121" y="6"/>
                        <a:pt x="134" y="19"/>
                      </a:cubicBezTo>
                      <a:cubicBezTo>
                        <a:pt x="147" y="31"/>
                        <a:pt x="154" y="51"/>
                        <a:pt x="154" y="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8" name="Freeform 202">
                  <a:extLst>
                    <a:ext uri="{FF2B5EF4-FFF2-40B4-BE49-F238E27FC236}">
                      <a16:creationId xmlns:a16="http://schemas.microsoft.com/office/drawing/2014/main" id="{9329C628-AC35-468C-9F6F-26BA8E641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" y="974"/>
                  <a:ext cx="34" cy="64"/>
                </a:xfrm>
                <a:custGeom>
                  <a:avLst/>
                  <a:gdLst>
                    <a:gd name="T0" fmla="*/ 52 w 114"/>
                    <a:gd name="T1" fmla="*/ 0 h 217"/>
                    <a:gd name="T2" fmla="*/ 52 w 114"/>
                    <a:gd name="T3" fmla="*/ 48 h 217"/>
                    <a:gd name="T4" fmla="*/ 114 w 114"/>
                    <a:gd name="T5" fmla="*/ 48 h 217"/>
                    <a:gd name="T6" fmla="*/ 114 w 114"/>
                    <a:gd name="T7" fmla="*/ 69 h 217"/>
                    <a:gd name="T8" fmla="*/ 52 w 114"/>
                    <a:gd name="T9" fmla="*/ 69 h 217"/>
                    <a:gd name="T10" fmla="*/ 52 w 114"/>
                    <a:gd name="T11" fmla="*/ 161 h 217"/>
                    <a:gd name="T12" fmla="*/ 58 w 114"/>
                    <a:gd name="T13" fmla="*/ 188 h 217"/>
                    <a:gd name="T14" fmla="*/ 83 w 114"/>
                    <a:gd name="T15" fmla="*/ 193 h 217"/>
                    <a:gd name="T16" fmla="*/ 114 w 114"/>
                    <a:gd name="T17" fmla="*/ 193 h 217"/>
                    <a:gd name="T18" fmla="*/ 114 w 114"/>
                    <a:gd name="T19" fmla="*/ 217 h 217"/>
                    <a:gd name="T20" fmla="*/ 83 w 114"/>
                    <a:gd name="T21" fmla="*/ 217 h 217"/>
                    <a:gd name="T22" fmla="*/ 35 w 114"/>
                    <a:gd name="T23" fmla="*/ 205 h 217"/>
                    <a:gd name="T24" fmla="*/ 22 w 114"/>
                    <a:gd name="T25" fmla="*/ 161 h 217"/>
                    <a:gd name="T26" fmla="*/ 22 w 114"/>
                    <a:gd name="T27" fmla="*/ 69 h 217"/>
                    <a:gd name="T28" fmla="*/ 0 w 114"/>
                    <a:gd name="T29" fmla="*/ 69 h 217"/>
                    <a:gd name="T30" fmla="*/ 0 w 114"/>
                    <a:gd name="T31" fmla="*/ 48 h 217"/>
                    <a:gd name="T32" fmla="*/ 22 w 114"/>
                    <a:gd name="T33" fmla="*/ 48 h 217"/>
                    <a:gd name="T34" fmla="*/ 22 w 114"/>
                    <a:gd name="T35" fmla="*/ 0 h 217"/>
                    <a:gd name="T36" fmla="*/ 52 w 114"/>
                    <a:gd name="T37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217">
                      <a:moveTo>
                        <a:pt x="52" y="0"/>
                      </a:moveTo>
                      <a:lnTo>
                        <a:pt x="52" y="48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52" y="69"/>
                      </a:lnTo>
                      <a:lnTo>
                        <a:pt x="52" y="161"/>
                      </a:lnTo>
                      <a:cubicBezTo>
                        <a:pt x="52" y="175"/>
                        <a:pt x="54" y="184"/>
                        <a:pt x="58" y="188"/>
                      </a:cubicBezTo>
                      <a:cubicBezTo>
                        <a:pt x="62" y="191"/>
                        <a:pt x="71" y="193"/>
                        <a:pt x="83" y="193"/>
                      </a:cubicBezTo>
                      <a:lnTo>
                        <a:pt x="114" y="193"/>
                      </a:lnTo>
                      <a:lnTo>
                        <a:pt x="114" y="217"/>
                      </a:lnTo>
                      <a:lnTo>
                        <a:pt x="83" y="217"/>
                      </a:lnTo>
                      <a:cubicBezTo>
                        <a:pt x="60" y="217"/>
                        <a:pt x="44" y="213"/>
                        <a:pt x="35" y="205"/>
                      </a:cubicBezTo>
                      <a:cubicBezTo>
                        <a:pt x="27" y="197"/>
                        <a:pt x="22" y="182"/>
                        <a:pt x="22" y="161"/>
                      </a:cubicBezTo>
                      <a:lnTo>
                        <a:pt x="22" y="69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22" y="48"/>
                      </a:lnTo>
                      <a:lnTo>
                        <a:pt x="2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9" name="Freeform 203">
                  <a:extLst>
                    <a:ext uri="{FF2B5EF4-FFF2-40B4-BE49-F238E27FC236}">
                      <a16:creationId xmlns:a16="http://schemas.microsoft.com/office/drawing/2014/main" id="{758F112B-BAC0-4B17-9472-95546F3039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7" y="968"/>
                  <a:ext cx="9" cy="70"/>
                </a:xfrm>
                <a:custGeom>
                  <a:avLst/>
                  <a:gdLst>
                    <a:gd name="T0" fmla="*/ 0 w 30"/>
                    <a:gd name="T1" fmla="*/ 66 h 235"/>
                    <a:gd name="T2" fmla="*/ 30 w 30"/>
                    <a:gd name="T3" fmla="*/ 66 h 235"/>
                    <a:gd name="T4" fmla="*/ 30 w 30"/>
                    <a:gd name="T5" fmla="*/ 235 h 235"/>
                    <a:gd name="T6" fmla="*/ 0 w 30"/>
                    <a:gd name="T7" fmla="*/ 235 h 235"/>
                    <a:gd name="T8" fmla="*/ 0 w 30"/>
                    <a:gd name="T9" fmla="*/ 66 h 235"/>
                    <a:gd name="T10" fmla="*/ 0 w 30"/>
                    <a:gd name="T11" fmla="*/ 0 h 235"/>
                    <a:gd name="T12" fmla="*/ 30 w 30"/>
                    <a:gd name="T13" fmla="*/ 0 h 235"/>
                    <a:gd name="T14" fmla="*/ 30 w 30"/>
                    <a:gd name="T15" fmla="*/ 35 h 235"/>
                    <a:gd name="T16" fmla="*/ 0 w 30"/>
                    <a:gd name="T17" fmla="*/ 35 h 235"/>
                    <a:gd name="T18" fmla="*/ 0 w 30"/>
                    <a:gd name="T1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235">
                      <a:moveTo>
                        <a:pt x="0" y="66"/>
                      </a:moveTo>
                      <a:lnTo>
                        <a:pt x="30" y="66"/>
                      </a:lnTo>
                      <a:lnTo>
                        <a:pt x="30" y="235"/>
                      </a:lnTo>
                      <a:lnTo>
                        <a:pt x="0" y="235"/>
                      </a:lnTo>
                      <a:lnTo>
                        <a:pt x="0" y="66"/>
                      </a:lnTo>
                      <a:close/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35"/>
                      </a:lnTo>
                      <a:lnTo>
                        <a:pt x="0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0" name="Freeform 204">
                  <a:extLst>
                    <a:ext uri="{FF2B5EF4-FFF2-40B4-BE49-F238E27FC236}">
                      <a16:creationId xmlns:a16="http://schemas.microsoft.com/office/drawing/2014/main" id="{44773A46-05AD-4608-A603-725FA6F9BA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" y="987"/>
                  <a:ext cx="50" cy="53"/>
                </a:xfrm>
                <a:custGeom>
                  <a:avLst/>
                  <a:gdLst>
                    <a:gd name="T0" fmla="*/ 83 w 167"/>
                    <a:gd name="T1" fmla="*/ 23 h 177"/>
                    <a:gd name="T2" fmla="*/ 45 w 167"/>
                    <a:gd name="T3" fmla="*/ 41 h 177"/>
                    <a:gd name="T4" fmla="*/ 31 w 167"/>
                    <a:gd name="T5" fmla="*/ 88 h 177"/>
                    <a:gd name="T6" fmla="*/ 45 w 167"/>
                    <a:gd name="T7" fmla="*/ 136 h 177"/>
                    <a:gd name="T8" fmla="*/ 83 w 167"/>
                    <a:gd name="T9" fmla="*/ 153 h 177"/>
                    <a:gd name="T10" fmla="*/ 121 w 167"/>
                    <a:gd name="T11" fmla="*/ 136 h 177"/>
                    <a:gd name="T12" fmla="*/ 135 w 167"/>
                    <a:gd name="T13" fmla="*/ 88 h 177"/>
                    <a:gd name="T14" fmla="*/ 121 w 167"/>
                    <a:gd name="T15" fmla="*/ 41 h 177"/>
                    <a:gd name="T16" fmla="*/ 83 w 167"/>
                    <a:gd name="T17" fmla="*/ 23 h 177"/>
                    <a:gd name="T18" fmla="*/ 83 w 167"/>
                    <a:gd name="T19" fmla="*/ 0 h 177"/>
                    <a:gd name="T20" fmla="*/ 145 w 167"/>
                    <a:gd name="T21" fmla="*/ 23 h 177"/>
                    <a:gd name="T22" fmla="*/ 167 w 167"/>
                    <a:gd name="T23" fmla="*/ 88 h 177"/>
                    <a:gd name="T24" fmla="*/ 145 w 167"/>
                    <a:gd name="T25" fmla="*/ 153 h 177"/>
                    <a:gd name="T26" fmla="*/ 83 w 167"/>
                    <a:gd name="T27" fmla="*/ 177 h 177"/>
                    <a:gd name="T28" fmla="*/ 22 w 167"/>
                    <a:gd name="T29" fmla="*/ 153 h 177"/>
                    <a:gd name="T30" fmla="*/ 0 w 167"/>
                    <a:gd name="T31" fmla="*/ 88 h 177"/>
                    <a:gd name="T32" fmla="*/ 22 w 167"/>
                    <a:gd name="T33" fmla="*/ 23 h 177"/>
                    <a:gd name="T34" fmla="*/ 83 w 167"/>
                    <a:gd name="T3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7" h="177">
                      <a:moveTo>
                        <a:pt x="83" y="23"/>
                      </a:moveTo>
                      <a:cubicBezTo>
                        <a:pt x="67" y="23"/>
                        <a:pt x="55" y="29"/>
                        <a:pt x="45" y="41"/>
                      </a:cubicBezTo>
                      <a:cubicBezTo>
                        <a:pt x="36" y="52"/>
                        <a:pt x="31" y="68"/>
                        <a:pt x="31" y="88"/>
                      </a:cubicBezTo>
                      <a:cubicBezTo>
                        <a:pt x="31" y="109"/>
                        <a:pt x="36" y="125"/>
                        <a:pt x="45" y="136"/>
                      </a:cubicBezTo>
                      <a:cubicBezTo>
                        <a:pt x="55" y="148"/>
                        <a:pt x="67" y="153"/>
                        <a:pt x="83" y="153"/>
                      </a:cubicBezTo>
                      <a:cubicBezTo>
                        <a:pt x="99" y="153"/>
                        <a:pt x="112" y="148"/>
                        <a:pt x="121" y="136"/>
                      </a:cubicBezTo>
                      <a:cubicBezTo>
                        <a:pt x="131" y="124"/>
                        <a:pt x="135" y="108"/>
                        <a:pt x="135" y="88"/>
                      </a:cubicBezTo>
                      <a:cubicBezTo>
                        <a:pt x="135" y="68"/>
                        <a:pt x="131" y="53"/>
                        <a:pt x="121" y="41"/>
                      </a:cubicBezTo>
                      <a:cubicBezTo>
                        <a:pt x="112" y="29"/>
                        <a:pt x="99" y="23"/>
                        <a:pt x="83" y="23"/>
                      </a:cubicBezTo>
                      <a:close/>
                      <a:moveTo>
                        <a:pt x="83" y="0"/>
                      </a:moveTo>
                      <a:cubicBezTo>
                        <a:pt x="109" y="0"/>
                        <a:pt x="130" y="8"/>
                        <a:pt x="145" y="23"/>
                      </a:cubicBezTo>
                      <a:cubicBezTo>
                        <a:pt x="160" y="39"/>
                        <a:pt x="167" y="61"/>
                        <a:pt x="167" y="88"/>
                      </a:cubicBezTo>
                      <a:cubicBezTo>
                        <a:pt x="167" y="116"/>
                        <a:pt x="160" y="138"/>
                        <a:pt x="145" y="153"/>
                      </a:cubicBezTo>
                      <a:cubicBezTo>
                        <a:pt x="130" y="169"/>
                        <a:pt x="109" y="177"/>
                        <a:pt x="83" y="177"/>
                      </a:cubicBezTo>
                      <a:cubicBezTo>
                        <a:pt x="57" y="177"/>
                        <a:pt x="37" y="169"/>
                        <a:pt x="22" y="153"/>
                      </a:cubicBezTo>
                      <a:cubicBezTo>
                        <a:pt x="7" y="138"/>
                        <a:pt x="0" y="116"/>
                        <a:pt x="0" y="88"/>
                      </a:cubicBezTo>
                      <a:cubicBezTo>
                        <a:pt x="0" y="61"/>
                        <a:pt x="7" y="39"/>
                        <a:pt x="22" y="23"/>
                      </a:cubicBezTo>
                      <a:cubicBezTo>
                        <a:pt x="37" y="8"/>
                        <a:pt x="57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sp>
            <p:nvSpPr>
              <p:cNvPr id="84" name="Freeform 206">
                <a:extLst>
                  <a:ext uri="{FF2B5EF4-FFF2-40B4-BE49-F238E27FC236}">
                    <a16:creationId xmlns:a16="http://schemas.microsoft.com/office/drawing/2014/main" id="{B5EFB8DB-B82A-4211-BF6B-E7D2A7AC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1566863"/>
                <a:ext cx="73025" cy="80963"/>
              </a:xfrm>
              <a:custGeom>
                <a:avLst/>
                <a:gdLst>
                  <a:gd name="T0" fmla="*/ 153 w 153"/>
                  <a:gd name="T1" fmla="*/ 71 h 173"/>
                  <a:gd name="T2" fmla="*/ 153 w 153"/>
                  <a:gd name="T3" fmla="*/ 173 h 173"/>
                  <a:gd name="T4" fmla="*/ 123 w 153"/>
                  <a:gd name="T5" fmla="*/ 173 h 173"/>
                  <a:gd name="T6" fmla="*/ 123 w 153"/>
                  <a:gd name="T7" fmla="*/ 72 h 173"/>
                  <a:gd name="T8" fmla="*/ 113 w 153"/>
                  <a:gd name="T9" fmla="*/ 36 h 173"/>
                  <a:gd name="T10" fmla="*/ 83 w 153"/>
                  <a:gd name="T11" fmla="*/ 24 h 173"/>
                  <a:gd name="T12" fmla="*/ 44 w 153"/>
                  <a:gd name="T13" fmla="*/ 38 h 173"/>
                  <a:gd name="T14" fmla="*/ 30 w 153"/>
                  <a:gd name="T15" fmla="*/ 77 h 173"/>
                  <a:gd name="T16" fmla="*/ 30 w 153"/>
                  <a:gd name="T17" fmla="*/ 173 h 173"/>
                  <a:gd name="T18" fmla="*/ 0 w 153"/>
                  <a:gd name="T19" fmla="*/ 173 h 173"/>
                  <a:gd name="T20" fmla="*/ 0 w 153"/>
                  <a:gd name="T21" fmla="*/ 4 h 173"/>
                  <a:gd name="T22" fmla="*/ 30 w 153"/>
                  <a:gd name="T23" fmla="*/ 4 h 173"/>
                  <a:gd name="T24" fmla="*/ 30 w 153"/>
                  <a:gd name="T25" fmla="*/ 30 h 173"/>
                  <a:gd name="T26" fmla="*/ 56 w 153"/>
                  <a:gd name="T27" fmla="*/ 7 h 173"/>
                  <a:gd name="T28" fmla="*/ 89 w 153"/>
                  <a:gd name="T29" fmla="*/ 0 h 173"/>
                  <a:gd name="T30" fmla="*/ 137 w 153"/>
                  <a:gd name="T31" fmla="*/ 18 h 173"/>
                  <a:gd name="T32" fmla="*/ 153 w 153"/>
                  <a:gd name="T33" fmla="*/ 7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73">
                    <a:moveTo>
                      <a:pt x="153" y="71"/>
                    </a:moveTo>
                    <a:lnTo>
                      <a:pt x="153" y="173"/>
                    </a:lnTo>
                    <a:lnTo>
                      <a:pt x="123" y="173"/>
                    </a:lnTo>
                    <a:lnTo>
                      <a:pt x="123" y="72"/>
                    </a:lnTo>
                    <a:cubicBezTo>
                      <a:pt x="123" y="56"/>
                      <a:pt x="120" y="44"/>
                      <a:pt x="113" y="36"/>
                    </a:cubicBezTo>
                    <a:cubicBezTo>
                      <a:pt x="106" y="28"/>
                      <a:pt x="96" y="24"/>
                      <a:pt x="83" y="24"/>
                    </a:cubicBezTo>
                    <a:cubicBezTo>
                      <a:pt x="67" y="24"/>
                      <a:pt x="54" y="29"/>
                      <a:pt x="44" y="38"/>
                    </a:cubicBezTo>
                    <a:cubicBezTo>
                      <a:pt x="35" y="48"/>
                      <a:pt x="30" y="61"/>
                      <a:pt x="30" y="77"/>
                    </a:cubicBezTo>
                    <a:lnTo>
                      <a:pt x="30" y="173"/>
                    </a:lnTo>
                    <a:lnTo>
                      <a:pt x="0" y="173"/>
                    </a:lnTo>
                    <a:lnTo>
                      <a:pt x="0" y="4"/>
                    </a:lnTo>
                    <a:lnTo>
                      <a:pt x="30" y="4"/>
                    </a:lnTo>
                    <a:lnTo>
                      <a:pt x="30" y="30"/>
                    </a:lnTo>
                    <a:cubicBezTo>
                      <a:pt x="38" y="20"/>
                      <a:pt x="46" y="12"/>
                      <a:pt x="56" y="7"/>
                    </a:cubicBezTo>
                    <a:cubicBezTo>
                      <a:pt x="65" y="2"/>
                      <a:pt x="77" y="0"/>
                      <a:pt x="89" y="0"/>
                    </a:cubicBezTo>
                    <a:cubicBezTo>
                      <a:pt x="110" y="0"/>
                      <a:pt x="126" y="6"/>
                      <a:pt x="137" y="18"/>
                    </a:cubicBezTo>
                    <a:cubicBezTo>
                      <a:pt x="148" y="30"/>
                      <a:pt x="153" y="47"/>
                      <a:pt x="153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Oval 207">
                <a:extLst>
                  <a:ext uri="{FF2B5EF4-FFF2-40B4-BE49-F238E27FC236}">
                    <a16:creationId xmlns:a16="http://schemas.microsoft.com/office/drawing/2014/main" id="{E86CF418-236F-4E2A-AF39-D1AE8F76F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4588" y="2422525"/>
                <a:ext cx="287338" cy="276225"/>
              </a:xfrm>
              <a:prstGeom prst="ellipse">
                <a:avLst/>
              </a:prstGeom>
              <a:solidFill>
                <a:srgbClr val="DC8D8D"/>
              </a:solidFill>
              <a:ln w="11113" cap="flat">
                <a:solidFill>
                  <a:srgbClr val="03010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208">
                <a:extLst>
                  <a:ext uri="{FF2B5EF4-FFF2-40B4-BE49-F238E27FC236}">
                    <a16:creationId xmlns:a16="http://schemas.microsoft.com/office/drawing/2014/main" id="{0CA6B649-66AA-47E0-87A2-CAF569C5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6663" y="2500313"/>
                <a:ext cx="90488" cy="115888"/>
              </a:xfrm>
              <a:custGeom>
                <a:avLst/>
                <a:gdLst>
                  <a:gd name="T0" fmla="*/ 0 w 190"/>
                  <a:gd name="T1" fmla="*/ 0 h 245"/>
                  <a:gd name="T2" fmla="*/ 41 w 190"/>
                  <a:gd name="T3" fmla="*/ 0 h 245"/>
                  <a:gd name="T4" fmla="*/ 41 w 190"/>
                  <a:gd name="T5" fmla="*/ 217 h 245"/>
                  <a:gd name="T6" fmla="*/ 190 w 190"/>
                  <a:gd name="T7" fmla="*/ 217 h 245"/>
                  <a:gd name="T8" fmla="*/ 190 w 190"/>
                  <a:gd name="T9" fmla="*/ 245 h 245"/>
                  <a:gd name="T10" fmla="*/ 0 w 190"/>
                  <a:gd name="T11" fmla="*/ 245 h 245"/>
                  <a:gd name="T12" fmla="*/ 0 w 190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245">
                    <a:moveTo>
                      <a:pt x="0" y="0"/>
                    </a:moveTo>
                    <a:lnTo>
                      <a:pt x="41" y="0"/>
                    </a:lnTo>
                    <a:lnTo>
                      <a:pt x="41" y="217"/>
                    </a:lnTo>
                    <a:lnTo>
                      <a:pt x="190" y="217"/>
                    </a:lnTo>
                    <a:lnTo>
                      <a:pt x="190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Rectangle 209">
                <a:extLst>
                  <a:ext uri="{FF2B5EF4-FFF2-40B4-BE49-F238E27FC236}">
                    <a16:creationId xmlns:a16="http://schemas.microsoft.com/office/drawing/2014/main" id="{D799FEF1-C26F-4466-B370-BE6784505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0826" y="2489200"/>
                <a:ext cx="1309688" cy="92075"/>
              </a:xfrm>
              <a:prstGeom prst="rect">
                <a:avLst/>
              </a:prstGeom>
              <a:solidFill>
                <a:srgbClr val="470CF4"/>
              </a:solidFill>
              <a:ln w="11113" cap="flat">
                <a:solidFill>
                  <a:srgbClr val="03010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210">
                <a:extLst>
                  <a:ext uri="{FF2B5EF4-FFF2-40B4-BE49-F238E27FC236}">
                    <a16:creationId xmlns:a16="http://schemas.microsoft.com/office/drawing/2014/main" id="{A647CD86-BA6D-470D-AB20-6E04B94B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4313" y="2373313"/>
                <a:ext cx="177800" cy="339725"/>
              </a:xfrm>
              <a:custGeom>
                <a:avLst/>
                <a:gdLst>
                  <a:gd name="T0" fmla="*/ 0 w 373"/>
                  <a:gd name="T1" fmla="*/ 0 h 715"/>
                  <a:gd name="T2" fmla="*/ 0 w 373"/>
                  <a:gd name="T3" fmla="*/ 715 h 715"/>
                  <a:gd name="T4" fmla="*/ 373 w 373"/>
                  <a:gd name="T5" fmla="*/ 348 h 715"/>
                  <a:gd name="T6" fmla="*/ 0 w 373"/>
                  <a:gd name="T7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3" h="715">
                    <a:moveTo>
                      <a:pt x="0" y="0"/>
                    </a:moveTo>
                    <a:lnTo>
                      <a:pt x="0" y="715"/>
                    </a:lnTo>
                    <a:lnTo>
                      <a:pt x="373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0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211">
                <a:extLst>
                  <a:ext uri="{FF2B5EF4-FFF2-40B4-BE49-F238E27FC236}">
                    <a16:creationId xmlns:a16="http://schemas.microsoft.com/office/drawing/2014/main" id="{A3C90061-63FB-47F7-95AC-7AAC2B13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0188" y="685800"/>
                <a:ext cx="1941513" cy="1101725"/>
              </a:xfrm>
              <a:custGeom>
                <a:avLst/>
                <a:gdLst>
                  <a:gd name="T0" fmla="*/ 258 w 4081"/>
                  <a:gd name="T1" fmla="*/ 0 h 2318"/>
                  <a:gd name="T2" fmla="*/ 3824 w 4081"/>
                  <a:gd name="T3" fmla="*/ 0 h 2318"/>
                  <a:gd name="T4" fmla="*/ 4081 w 4081"/>
                  <a:gd name="T5" fmla="*/ 258 h 2318"/>
                  <a:gd name="T6" fmla="*/ 4081 w 4081"/>
                  <a:gd name="T7" fmla="*/ 2060 h 2318"/>
                  <a:gd name="T8" fmla="*/ 3824 w 4081"/>
                  <a:gd name="T9" fmla="*/ 2318 h 2318"/>
                  <a:gd name="T10" fmla="*/ 258 w 4081"/>
                  <a:gd name="T11" fmla="*/ 2318 h 2318"/>
                  <a:gd name="T12" fmla="*/ 0 w 4081"/>
                  <a:gd name="T13" fmla="*/ 2060 h 2318"/>
                  <a:gd name="T14" fmla="*/ 0 w 4081"/>
                  <a:gd name="T15" fmla="*/ 258 h 2318"/>
                  <a:gd name="T16" fmla="*/ 258 w 4081"/>
                  <a:gd name="T17" fmla="*/ 0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1" h="2318">
                    <a:moveTo>
                      <a:pt x="258" y="0"/>
                    </a:moveTo>
                    <a:lnTo>
                      <a:pt x="3824" y="0"/>
                    </a:lnTo>
                    <a:cubicBezTo>
                      <a:pt x="3966" y="0"/>
                      <a:pt x="4081" y="115"/>
                      <a:pt x="4081" y="258"/>
                    </a:cubicBezTo>
                    <a:lnTo>
                      <a:pt x="4081" y="2060"/>
                    </a:lnTo>
                    <a:cubicBezTo>
                      <a:pt x="4081" y="2203"/>
                      <a:pt x="3966" y="2318"/>
                      <a:pt x="3824" y="2318"/>
                    </a:cubicBezTo>
                    <a:lnTo>
                      <a:pt x="258" y="2318"/>
                    </a:lnTo>
                    <a:cubicBezTo>
                      <a:pt x="115" y="2318"/>
                      <a:pt x="0" y="2203"/>
                      <a:pt x="0" y="2060"/>
                    </a:cubicBezTo>
                    <a:lnTo>
                      <a:pt x="0" y="258"/>
                    </a:lnTo>
                    <a:cubicBezTo>
                      <a:pt x="0" y="115"/>
                      <a:pt x="115" y="0"/>
                      <a:pt x="258" y="0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Oval 212">
                <a:extLst>
                  <a:ext uri="{FF2B5EF4-FFF2-40B4-BE49-F238E27FC236}">
                    <a16:creationId xmlns:a16="http://schemas.microsoft.com/office/drawing/2014/main" id="{783E0831-2DDF-47FA-9E49-916FDCBA9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6" y="766763"/>
                <a:ext cx="287338" cy="276225"/>
              </a:xfrm>
              <a:prstGeom prst="ellipse">
                <a:avLst/>
              </a:prstGeom>
              <a:solidFill>
                <a:srgbClr val="DC8D8D"/>
              </a:solidFill>
              <a:ln w="11113" cap="flat">
                <a:solidFill>
                  <a:srgbClr val="03010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213">
                <a:extLst>
                  <a:ext uri="{FF2B5EF4-FFF2-40B4-BE49-F238E27FC236}">
                    <a16:creationId xmlns:a16="http://schemas.microsoft.com/office/drawing/2014/main" id="{31DDCA6B-340E-40D3-A1F0-F71DB2522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088" y="844550"/>
                <a:ext cx="88900" cy="115888"/>
              </a:xfrm>
              <a:custGeom>
                <a:avLst/>
                <a:gdLst>
                  <a:gd name="T0" fmla="*/ 0 w 190"/>
                  <a:gd name="T1" fmla="*/ 0 h 245"/>
                  <a:gd name="T2" fmla="*/ 41 w 190"/>
                  <a:gd name="T3" fmla="*/ 0 h 245"/>
                  <a:gd name="T4" fmla="*/ 41 w 190"/>
                  <a:gd name="T5" fmla="*/ 217 h 245"/>
                  <a:gd name="T6" fmla="*/ 190 w 190"/>
                  <a:gd name="T7" fmla="*/ 217 h 245"/>
                  <a:gd name="T8" fmla="*/ 190 w 190"/>
                  <a:gd name="T9" fmla="*/ 245 h 245"/>
                  <a:gd name="T10" fmla="*/ 0 w 190"/>
                  <a:gd name="T11" fmla="*/ 245 h 245"/>
                  <a:gd name="T12" fmla="*/ 0 w 190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245">
                    <a:moveTo>
                      <a:pt x="0" y="0"/>
                    </a:moveTo>
                    <a:lnTo>
                      <a:pt x="41" y="0"/>
                    </a:lnTo>
                    <a:lnTo>
                      <a:pt x="41" y="217"/>
                    </a:lnTo>
                    <a:lnTo>
                      <a:pt x="190" y="217"/>
                    </a:lnTo>
                    <a:lnTo>
                      <a:pt x="190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Rectangle 214">
                <a:extLst>
                  <a:ext uri="{FF2B5EF4-FFF2-40B4-BE49-F238E27FC236}">
                    <a16:creationId xmlns:a16="http://schemas.microsoft.com/office/drawing/2014/main" id="{5FEA5C72-8E8C-42D8-A824-72D898A2D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2926" y="1195388"/>
                <a:ext cx="161925" cy="439738"/>
              </a:xfrm>
              <a:prstGeom prst="rect">
                <a:avLst/>
              </a:prstGeom>
              <a:solidFill>
                <a:srgbClr val="A02C2C"/>
              </a:solidFill>
              <a:ln w="11113" cap="flat">
                <a:solidFill>
                  <a:srgbClr val="8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215">
                <a:extLst>
                  <a:ext uri="{FF2B5EF4-FFF2-40B4-BE49-F238E27FC236}">
                    <a16:creationId xmlns:a16="http://schemas.microsoft.com/office/drawing/2014/main" id="{FC19D27C-F1B0-49F5-806C-F1822BDF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99626" y="1330325"/>
                <a:ext cx="85725" cy="168275"/>
              </a:xfrm>
              <a:custGeom>
                <a:avLst/>
                <a:gdLst>
                  <a:gd name="T0" fmla="*/ 38 w 182"/>
                  <a:gd name="T1" fmla="*/ 39 h 354"/>
                  <a:gd name="T2" fmla="*/ 38 w 182"/>
                  <a:gd name="T3" fmla="*/ 172 h 354"/>
                  <a:gd name="T4" fmla="*/ 86 w 182"/>
                  <a:gd name="T5" fmla="*/ 172 h 354"/>
                  <a:gd name="T6" fmla="*/ 127 w 182"/>
                  <a:gd name="T7" fmla="*/ 155 h 354"/>
                  <a:gd name="T8" fmla="*/ 141 w 182"/>
                  <a:gd name="T9" fmla="*/ 106 h 354"/>
                  <a:gd name="T10" fmla="*/ 127 w 182"/>
                  <a:gd name="T11" fmla="*/ 57 h 354"/>
                  <a:gd name="T12" fmla="*/ 86 w 182"/>
                  <a:gd name="T13" fmla="*/ 39 h 354"/>
                  <a:gd name="T14" fmla="*/ 38 w 182"/>
                  <a:gd name="T15" fmla="*/ 39 h 354"/>
                  <a:gd name="T16" fmla="*/ 0 w 182"/>
                  <a:gd name="T17" fmla="*/ 0 h 354"/>
                  <a:gd name="T18" fmla="*/ 86 w 182"/>
                  <a:gd name="T19" fmla="*/ 0 h 354"/>
                  <a:gd name="T20" fmla="*/ 157 w 182"/>
                  <a:gd name="T21" fmla="*/ 27 h 354"/>
                  <a:gd name="T22" fmla="*/ 182 w 182"/>
                  <a:gd name="T23" fmla="*/ 106 h 354"/>
                  <a:gd name="T24" fmla="*/ 157 w 182"/>
                  <a:gd name="T25" fmla="*/ 185 h 354"/>
                  <a:gd name="T26" fmla="*/ 86 w 182"/>
                  <a:gd name="T27" fmla="*/ 212 h 354"/>
                  <a:gd name="T28" fmla="*/ 38 w 182"/>
                  <a:gd name="T29" fmla="*/ 212 h 354"/>
                  <a:gd name="T30" fmla="*/ 38 w 182"/>
                  <a:gd name="T31" fmla="*/ 354 h 354"/>
                  <a:gd name="T32" fmla="*/ 0 w 182"/>
                  <a:gd name="T33" fmla="*/ 354 h 354"/>
                  <a:gd name="T34" fmla="*/ 0 w 182"/>
                  <a:gd name="T3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354">
                    <a:moveTo>
                      <a:pt x="38" y="39"/>
                    </a:moveTo>
                    <a:lnTo>
                      <a:pt x="38" y="172"/>
                    </a:lnTo>
                    <a:lnTo>
                      <a:pt x="86" y="172"/>
                    </a:lnTo>
                    <a:cubicBezTo>
                      <a:pt x="103" y="172"/>
                      <a:pt x="117" y="166"/>
                      <a:pt x="127" y="155"/>
                    </a:cubicBezTo>
                    <a:cubicBezTo>
                      <a:pt x="136" y="143"/>
                      <a:pt x="141" y="127"/>
                      <a:pt x="141" y="106"/>
                    </a:cubicBezTo>
                    <a:cubicBezTo>
                      <a:pt x="141" y="84"/>
                      <a:pt x="136" y="68"/>
                      <a:pt x="127" y="57"/>
                    </a:cubicBezTo>
                    <a:cubicBezTo>
                      <a:pt x="117" y="45"/>
                      <a:pt x="103" y="39"/>
                      <a:pt x="86" y="39"/>
                    </a:cubicBezTo>
                    <a:lnTo>
                      <a:pt x="38" y="39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cubicBezTo>
                      <a:pt x="117" y="0"/>
                      <a:pt x="141" y="9"/>
                      <a:pt x="157" y="27"/>
                    </a:cubicBezTo>
                    <a:cubicBezTo>
                      <a:pt x="173" y="45"/>
                      <a:pt x="182" y="71"/>
                      <a:pt x="182" y="106"/>
                    </a:cubicBezTo>
                    <a:cubicBezTo>
                      <a:pt x="182" y="141"/>
                      <a:pt x="173" y="167"/>
                      <a:pt x="157" y="185"/>
                    </a:cubicBezTo>
                    <a:cubicBezTo>
                      <a:pt x="141" y="203"/>
                      <a:pt x="117" y="212"/>
                      <a:pt x="86" y="212"/>
                    </a:cubicBezTo>
                    <a:lnTo>
                      <a:pt x="38" y="212"/>
                    </a:lnTo>
                    <a:lnTo>
                      <a:pt x="38" y="354"/>
                    </a:lnTo>
                    <a:lnTo>
                      <a:pt x="0" y="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" name="Freeform 216">
                <a:extLst>
                  <a:ext uri="{FF2B5EF4-FFF2-40B4-BE49-F238E27FC236}">
                    <a16:creationId xmlns:a16="http://schemas.microsoft.com/office/drawing/2014/main" id="{41CDB4C7-5B4D-4799-82A6-166552DC82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4401" y="1323975"/>
                <a:ext cx="17463" cy="174625"/>
              </a:xfrm>
              <a:custGeom>
                <a:avLst/>
                <a:gdLst>
                  <a:gd name="T0" fmla="*/ 0 w 35"/>
                  <a:gd name="T1" fmla="*/ 103 h 369"/>
                  <a:gd name="T2" fmla="*/ 35 w 35"/>
                  <a:gd name="T3" fmla="*/ 103 h 369"/>
                  <a:gd name="T4" fmla="*/ 35 w 35"/>
                  <a:gd name="T5" fmla="*/ 369 h 369"/>
                  <a:gd name="T6" fmla="*/ 0 w 35"/>
                  <a:gd name="T7" fmla="*/ 369 h 369"/>
                  <a:gd name="T8" fmla="*/ 0 w 35"/>
                  <a:gd name="T9" fmla="*/ 103 h 369"/>
                  <a:gd name="T10" fmla="*/ 0 w 35"/>
                  <a:gd name="T11" fmla="*/ 0 h 369"/>
                  <a:gd name="T12" fmla="*/ 35 w 35"/>
                  <a:gd name="T13" fmla="*/ 0 h 369"/>
                  <a:gd name="T14" fmla="*/ 35 w 35"/>
                  <a:gd name="T15" fmla="*/ 55 h 369"/>
                  <a:gd name="T16" fmla="*/ 0 w 35"/>
                  <a:gd name="T17" fmla="*/ 55 h 369"/>
                  <a:gd name="T18" fmla="*/ 0 w 35"/>
                  <a:gd name="T1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69">
                    <a:moveTo>
                      <a:pt x="0" y="103"/>
                    </a:moveTo>
                    <a:lnTo>
                      <a:pt x="35" y="103"/>
                    </a:lnTo>
                    <a:lnTo>
                      <a:pt x="35" y="369"/>
                    </a:lnTo>
                    <a:lnTo>
                      <a:pt x="0" y="369"/>
                    </a:lnTo>
                    <a:lnTo>
                      <a:pt x="0" y="103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217">
                <a:extLst>
                  <a:ext uri="{FF2B5EF4-FFF2-40B4-BE49-F238E27FC236}">
                    <a16:creationId xmlns:a16="http://schemas.microsoft.com/office/drawing/2014/main" id="{6A7B754D-A143-4569-85F4-9D4A29216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5201" y="1370013"/>
                <a:ext cx="90488" cy="176213"/>
              </a:xfrm>
              <a:custGeom>
                <a:avLst/>
                <a:gdLst>
                  <a:gd name="T0" fmla="*/ 35 w 189"/>
                  <a:gd name="T1" fmla="*/ 232 h 373"/>
                  <a:gd name="T2" fmla="*/ 35 w 189"/>
                  <a:gd name="T3" fmla="*/ 373 h 373"/>
                  <a:gd name="T4" fmla="*/ 0 w 189"/>
                  <a:gd name="T5" fmla="*/ 373 h 373"/>
                  <a:gd name="T6" fmla="*/ 0 w 189"/>
                  <a:gd name="T7" fmla="*/ 6 h 373"/>
                  <a:gd name="T8" fmla="*/ 35 w 189"/>
                  <a:gd name="T9" fmla="*/ 6 h 373"/>
                  <a:gd name="T10" fmla="*/ 35 w 189"/>
                  <a:gd name="T11" fmla="*/ 47 h 373"/>
                  <a:gd name="T12" fmla="*/ 62 w 189"/>
                  <a:gd name="T13" fmla="*/ 12 h 373"/>
                  <a:gd name="T14" fmla="*/ 102 w 189"/>
                  <a:gd name="T15" fmla="*/ 0 h 373"/>
                  <a:gd name="T16" fmla="*/ 165 w 189"/>
                  <a:gd name="T17" fmla="*/ 38 h 373"/>
                  <a:gd name="T18" fmla="*/ 189 w 189"/>
                  <a:gd name="T19" fmla="*/ 139 h 373"/>
                  <a:gd name="T20" fmla="*/ 165 w 189"/>
                  <a:gd name="T21" fmla="*/ 240 h 373"/>
                  <a:gd name="T22" fmla="*/ 102 w 189"/>
                  <a:gd name="T23" fmla="*/ 279 h 373"/>
                  <a:gd name="T24" fmla="*/ 62 w 189"/>
                  <a:gd name="T25" fmla="*/ 267 h 373"/>
                  <a:gd name="T26" fmla="*/ 35 w 189"/>
                  <a:gd name="T27" fmla="*/ 232 h 373"/>
                  <a:gd name="T28" fmla="*/ 153 w 189"/>
                  <a:gd name="T29" fmla="*/ 139 h 373"/>
                  <a:gd name="T30" fmla="*/ 137 w 189"/>
                  <a:gd name="T31" fmla="*/ 64 h 373"/>
                  <a:gd name="T32" fmla="*/ 94 w 189"/>
                  <a:gd name="T33" fmla="*/ 36 h 373"/>
                  <a:gd name="T34" fmla="*/ 51 w 189"/>
                  <a:gd name="T35" fmla="*/ 64 h 373"/>
                  <a:gd name="T36" fmla="*/ 35 w 189"/>
                  <a:gd name="T37" fmla="*/ 139 h 373"/>
                  <a:gd name="T38" fmla="*/ 51 w 189"/>
                  <a:gd name="T39" fmla="*/ 215 h 373"/>
                  <a:gd name="T40" fmla="*/ 94 w 189"/>
                  <a:gd name="T41" fmla="*/ 242 h 373"/>
                  <a:gd name="T42" fmla="*/ 137 w 189"/>
                  <a:gd name="T43" fmla="*/ 215 h 373"/>
                  <a:gd name="T44" fmla="*/ 153 w 189"/>
                  <a:gd name="T45" fmla="*/ 13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373">
                    <a:moveTo>
                      <a:pt x="35" y="232"/>
                    </a:moveTo>
                    <a:lnTo>
                      <a:pt x="35" y="373"/>
                    </a:lnTo>
                    <a:lnTo>
                      <a:pt x="0" y="373"/>
                    </a:lnTo>
                    <a:lnTo>
                      <a:pt x="0" y="6"/>
                    </a:lnTo>
                    <a:lnTo>
                      <a:pt x="35" y="6"/>
                    </a:lnTo>
                    <a:lnTo>
                      <a:pt x="35" y="47"/>
                    </a:lnTo>
                    <a:cubicBezTo>
                      <a:pt x="42" y="31"/>
                      <a:pt x="51" y="19"/>
                      <a:pt x="62" y="12"/>
                    </a:cubicBezTo>
                    <a:cubicBezTo>
                      <a:pt x="74" y="4"/>
                      <a:pt x="87" y="0"/>
                      <a:pt x="102" y="0"/>
                    </a:cubicBezTo>
                    <a:cubicBezTo>
                      <a:pt x="128" y="0"/>
                      <a:pt x="149" y="13"/>
                      <a:pt x="165" y="38"/>
                    </a:cubicBezTo>
                    <a:cubicBezTo>
                      <a:pt x="181" y="64"/>
                      <a:pt x="189" y="98"/>
                      <a:pt x="189" y="139"/>
                    </a:cubicBezTo>
                    <a:cubicBezTo>
                      <a:pt x="189" y="181"/>
                      <a:pt x="181" y="215"/>
                      <a:pt x="165" y="240"/>
                    </a:cubicBezTo>
                    <a:cubicBezTo>
                      <a:pt x="149" y="266"/>
                      <a:pt x="128" y="279"/>
                      <a:pt x="102" y="279"/>
                    </a:cubicBezTo>
                    <a:cubicBezTo>
                      <a:pt x="87" y="279"/>
                      <a:pt x="74" y="275"/>
                      <a:pt x="62" y="267"/>
                    </a:cubicBezTo>
                    <a:cubicBezTo>
                      <a:pt x="51" y="259"/>
                      <a:pt x="42" y="248"/>
                      <a:pt x="35" y="232"/>
                    </a:cubicBezTo>
                    <a:close/>
                    <a:moveTo>
                      <a:pt x="153" y="139"/>
                    </a:moveTo>
                    <a:cubicBezTo>
                      <a:pt x="153" y="107"/>
                      <a:pt x="148" y="82"/>
                      <a:pt x="137" y="64"/>
                    </a:cubicBezTo>
                    <a:cubicBezTo>
                      <a:pt x="127" y="46"/>
                      <a:pt x="112" y="36"/>
                      <a:pt x="94" y="36"/>
                    </a:cubicBezTo>
                    <a:cubicBezTo>
                      <a:pt x="76" y="36"/>
                      <a:pt x="61" y="46"/>
                      <a:pt x="51" y="64"/>
                    </a:cubicBezTo>
                    <a:cubicBezTo>
                      <a:pt x="40" y="82"/>
                      <a:pt x="35" y="107"/>
                      <a:pt x="35" y="139"/>
                    </a:cubicBezTo>
                    <a:cubicBezTo>
                      <a:pt x="35" y="171"/>
                      <a:pt x="40" y="197"/>
                      <a:pt x="51" y="215"/>
                    </a:cubicBezTo>
                    <a:cubicBezTo>
                      <a:pt x="61" y="233"/>
                      <a:pt x="76" y="242"/>
                      <a:pt x="94" y="242"/>
                    </a:cubicBezTo>
                    <a:cubicBezTo>
                      <a:pt x="112" y="242"/>
                      <a:pt x="127" y="233"/>
                      <a:pt x="137" y="215"/>
                    </a:cubicBezTo>
                    <a:cubicBezTo>
                      <a:pt x="148" y="197"/>
                      <a:pt x="153" y="171"/>
                      <a:pt x="153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218">
                <a:extLst>
                  <a:ext uri="{FF2B5EF4-FFF2-40B4-BE49-F238E27FC236}">
                    <a16:creationId xmlns:a16="http://schemas.microsoft.com/office/drawing/2014/main" id="{CC3B885F-FF43-4D19-89E1-619E9896D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6326" y="1370013"/>
                <a:ext cx="92075" cy="131763"/>
              </a:xfrm>
              <a:custGeom>
                <a:avLst/>
                <a:gdLst>
                  <a:gd name="T0" fmla="*/ 196 w 196"/>
                  <a:gd name="T1" fmla="*/ 128 h 279"/>
                  <a:gd name="T2" fmla="*/ 196 w 196"/>
                  <a:gd name="T3" fmla="*/ 149 h 279"/>
                  <a:gd name="T4" fmla="*/ 36 w 196"/>
                  <a:gd name="T5" fmla="*/ 149 h 279"/>
                  <a:gd name="T6" fmla="*/ 57 w 196"/>
                  <a:gd name="T7" fmla="*/ 218 h 279"/>
                  <a:gd name="T8" fmla="*/ 111 w 196"/>
                  <a:gd name="T9" fmla="*/ 242 h 279"/>
                  <a:gd name="T10" fmla="*/ 150 w 196"/>
                  <a:gd name="T11" fmla="*/ 235 h 279"/>
                  <a:gd name="T12" fmla="*/ 187 w 196"/>
                  <a:gd name="T13" fmla="*/ 217 h 279"/>
                  <a:gd name="T14" fmla="*/ 187 w 196"/>
                  <a:gd name="T15" fmla="*/ 258 h 279"/>
                  <a:gd name="T16" fmla="*/ 149 w 196"/>
                  <a:gd name="T17" fmla="*/ 273 h 279"/>
                  <a:gd name="T18" fmla="*/ 109 w 196"/>
                  <a:gd name="T19" fmla="*/ 279 h 279"/>
                  <a:gd name="T20" fmla="*/ 29 w 196"/>
                  <a:gd name="T21" fmla="*/ 242 h 279"/>
                  <a:gd name="T22" fmla="*/ 0 w 196"/>
                  <a:gd name="T23" fmla="*/ 142 h 279"/>
                  <a:gd name="T24" fmla="*/ 28 w 196"/>
                  <a:gd name="T25" fmla="*/ 38 h 279"/>
                  <a:gd name="T26" fmla="*/ 103 w 196"/>
                  <a:gd name="T27" fmla="*/ 0 h 279"/>
                  <a:gd name="T28" fmla="*/ 171 w 196"/>
                  <a:gd name="T29" fmla="*/ 35 h 279"/>
                  <a:gd name="T30" fmla="*/ 196 w 196"/>
                  <a:gd name="T31" fmla="*/ 128 h 279"/>
                  <a:gd name="T32" fmla="*/ 161 w 196"/>
                  <a:gd name="T33" fmla="*/ 115 h 279"/>
                  <a:gd name="T34" fmla="*/ 145 w 196"/>
                  <a:gd name="T35" fmla="*/ 58 h 279"/>
                  <a:gd name="T36" fmla="*/ 104 w 196"/>
                  <a:gd name="T37" fmla="*/ 37 h 279"/>
                  <a:gd name="T38" fmla="*/ 57 w 196"/>
                  <a:gd name="T39" fmla="*/ 58 h 279"/>
                  <a:gd name="T40" fmla="*/ 37 w 196"/>
                  <a:gd name="T41" fmla="*/ 116 h 279"/>
                  <a:gd name="T42" fmla="*/ 161 w 196"/>
                  <a:gd name="T43" fmla="*/ 1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279">
                    <a:moveTo>
                      <a:pt x="196" y="128"/>
                    </a:moveTo>
                    <a:lnTo>
                      <a:pt x="196" y="149"/>
                    </a:lnTo>
                    <a:lnTo>
                      <a:pt x="36" y="149"/>
                    </a:lnTo>
                    <a:cubicBezTo>
                      <a:pt x="37" y="179"/>
                      <a:pt x="45" y="202"/>
                      <a:pt x="57" y="218"/>
                    </a:cubicBezTo>
                    <a:cubicBezTo>
                      <a:pt x="70" y="234"/>
                      <a:pt x="88" y="242"/>
                      <a:pt x="111" y="242"/>
                    </a:cubicBezTo>
                    <a:cubicBezTo>
                      <a:pt x="125" y="242"/>
                      <a:pt x="138" y="240"/>
                      <a:pt x="150" y="235"/>
                    </a:cubicBezTo>
                    <a:cubicBezTo>
                      <a:pt x="163" y="231"/>
                      <a:pt x="175" y="225"/>
                      <a:pt x="187" y="217"/>
                    </a:cubicBezTo>
                    <a:lnTo>
                      <a:pt x="187" y="258"/>
                    </a:lnTo>
                    <a:cubicBezTo>
                      <a:pt x="175" y="265"/>
                      <a:pt x="162" y="270"/>
                      <a:pt x="149" y="273"/>
                    </a:cubicBezTo>
                    <a:cubicBezTo>
                      <a:pt x="136" y="277"/>
                      <a:pt x="123" y="279"/>
                      <a:pt x="109" y="279"/>
                    </a:cubicBezTo>
                    <a:cubicBezTo>
                      <a:pt x="76" y="279"/>
                      <a:pt x="49" y="266"/>
                      <a:pt x="29" y="242"/>
                    </a:cubicBezTo>
                    <a:cubicBezTo>
                      <a:pt x="9" y="217"/>
                      <a:pt x="0" y="184"/>
                      <a:pt x="0" y="142"/>
                    </a:cubicBezTo>
                    <a:cubicBezTo>
                      <a:pt x="0" y="98"/>
                      <a:pt x="9" y="64"/>
                      <a:pt x="28" y="38"/>
                    </a:cubicBezTo>
                    <a:cubicBezTo>
                      <a:pt x="46" y="13"/>
                      <a:pt x="72" y="0"/>
                      <a:pt x="103" y="0"/>
                    </a:cubicBezTo>
                    <a:cubicBezTo>
                      <a:pt x="132" y="0"/>
                      <a:pt x="154" y="11"/>
                      <a:pt x="171" y="35"/>
                    </a:cubicBezTo>
                    <a:cubicBezTo>
                      <a:pt x="187" y="57"/>
                      <a:pt x="196" y="89"/>
                      <a:pt x="196" y="128"/>
                    </a:cubicBezTo>
                    <a:close/>
                    <a:moveTo>
                      <a:pt x="161" y="115"/>
                    </a:moveTo>
                    <a:cubicBezTo>
                      <a:pt x="161" y="91"/>
                      <a:pt x="155" y="72"/>
                      <a:pt x="145" y="58"/>
                    </a:cubicBezTo>
                    <a:cubicBezTo>
                      <a:pt x="134" y="44"/>
                      <a:pt x="121" y="37"/>
                      <a:pt x="104" y="37"/>
                    </a:cubicBezTo>
                    <a:cubicBezTo>
                      <a:pt x="84" y="37"/>
                      <a:pt x="69" y="44"/>
                      <a:pt x="57" y="58"/>
                    </a:cubicBezTo>
                    <a:cubicBezTo>
                      <a:pt x="45" y="71"/>
                      <a:pt x="39" y="91"/>
                      <a:pt x="37" y="116"/>
                    </a:cubicBezTo>
                    <a:lnTo>
                      <a:pt x="16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" name="Rectangle 219">
                <a:extLst>
                  <a:ext uri="{FF2B5EF4-FFF2-40B4-BE49-F238E27FC236}">
                    <a16:creationId xmlns:a16="http://schemas.microsoft.com/office/drawing/2014/main" id="{CB8BEBBF-A54D-41C3-9463-2BC473988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6976" y="1323975"/>
                <a:ext cx="15875" cy="1746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Freeform 220">
                <a:extLst>
                  <a:ext uri="{FF2B5EF4-FFF2-40B4-BE49-F238E27FC236}">
                    <a16:creationId xmlns:a16="http://schemas.microsoft.com/office/drawing/2014/main" id="{A7AA545A-9479-4350-ADBF-070BCEA6D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7776" y="1323975"/>
                <a:ext cx="15875" cy="174625"/>
              </a:xfrm>
              <a:custGeom>
                <a:avLst/>
                <a:gdLst>
                  <a:gd name="T0" fmla="*/ 0 w 35"/>
                  <a:gd name="T1" fmla="*/ 103 h 369"/>
                  <a:gd name="T2" fmla="*/ 35 w 35"/>
                  <a:gd name="T3" fmla="*/ 103 h 369"/>
                  <a:gd name="T4" fmla="*/ 35 w 35"/>
                  <a:gd name="T5" fmla="*/ 369 h 369"/>
                  <a:gd name="T6" fmla="*/ 0 w 35"/>
                  <a:gd name="T7" fmla="*/ 369 h 369"/>
                  <a:gd name="T8" fmla="*/ 0 w 35"/>
                  <a:gd name="T9" fmla="*/ 103 h 369"/>
                  <a:gd name="T10" fmla="*/ 0 w 35"/>
                  <a:gd name="T11" fmla="*/ 0 h 369"/>
                  <a:gd name="T12" fmla="*/ 35 w 35"/>
                  <a:gd name="T13" fmla="*/ 0 h 369"/>
                  <a:gd name="T14" fmla="*/ 35 w 35"/>
                  <a:gd name="T15" fmla="*/ 55 h 369"/>
                  <a:gd name="T16" fmla="*/ 0 w 35"/>
                  <a:gd name="T17" fmla="*/ 55 h 369"/>
                  <a:gd name="T18" fmla="*/ 0 w 35"/>
                  <a:gd name="T1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69">
                    <a:moveTo>
                      <a:pt x="0" y="103"/>
                    </a:moveTo>
                    <a:lnTo>
                      <a:pt x="35" y="103"/>
                    </a:lnTo>
                    <a:lnTo>
                      <a:pt x="35" y="369"/>
                    </a:lnTo>
                    <a:lnTo>
                      <a:pt x="0" y="369"/>
                    </a:lnTo>
                    <a:lnTo>
                      <a:pt x="0" y="103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Freeform 221">
                <a:extLst>
                  <a:ext uri="{FF2B5EF4-FFF2-40B4-BE49-F238E27FC236}">
                    <a16:creationId xmlns:a16="http://schemas.microsoft.com/office/drawing/2014/main" id="{D49A4681-8CF5-44B6-946D-F15E0C691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6988" y="1370013"/>
                <a:ext cx="84138" cy="128588"/>
              </a:xfrm>
              <a:custGeom>
                <a:avLst/>
                <a:gdLst>
                  <a:gd name="T0" fmla="*/ 177 w 177"/>
                  <a:gd name="T1" fmla="*/ 112 h 272"/>
                  <a:gd name="T2" fmla="*/ 177 w 177"/>
                  <a:gd name="T3" fmla="*/ 272 h 272"/>
                  <a:gd name="T4" fmla="*/ 142 w 177"/>
                  <a:gd name="T5" fmla="*/ 272 h 272"/>
                  <a:gd name="T6" fmla="*/ 142 w 177"/>
                  <a:gd name="T7" fmla="*/ 113 h 272"/>
                  <a:gd name="T8" fmla="*/ 130 w 177"/>
                  <a:gd name="T9" fmla="*/ 57 h 272"/>
                  <a:gd name="T10" fmla="*/ 95 w 177"/>
                  <a:gd name="T11" fmla="*/ 38 h 272"/>
                  <a:gd name="T12" fmla="*/ 51 w 177"/>
                  <a:gd name="T13" fmla="*/ 60 h 272"/>
                  <a:gd name="T14" fmla="*/ 35 w 177"/>
                  <a:gd name="T15" fmla="*/ 122 h 272"/>
                  <a:gd name="T16" fmla="*/ 35 w 177"/>
                  <a:gd name="T17" fmla="*/ 272 h 272"/>
                  <a:gd name="T18" fmla="*/ 0 w 177"/>
                  <a:gd name="T19" fmla="*/ 272 h 272"/>
                  <a:gd name="T20" fmla="*/ 0 w 177"/>
                  <a:gd name="T21" fmla="*/ 6 h 272"/>
                  <a:gd name="T22" fmla="*/ 35 w 177"/>
                  <a:gd name="T23" fmla="*/ 6 h 272"/>
                  <a:gd name="T24" fmla="*/ 35 w 177"/>
                  <a:gd name="T25" fmla="*/ 48 h 272"/>
                  <a:gd name="T26" fmla="*/ 64 w 177"/>
                  <a:gd name="T27" fmla="*/ 12 h 272"/>
                  <a:gd name="T28" fmla="*/ 103 w 177"/>
                  <a:gd name="T29" fmla="*/ 0 h 272"/>
                  <a:gd name="T30" fmla="*/ 158 w 177"/>
                  <a:gd name="T31" fmla="*/ 28 h 272"/>
                  <a:gd name="T32" fmla="*/ 177 w 177"/>
                  <a:gd name="T33" fmla="*/ 11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272">
                    <a:moveTo>
                      <a:pt x="177" y="112"/>
                    </a:moveTo>
                    <a:lnTo>
                      <a:pt x="177" y="272"/>
                    </a:lnTo>
                    <a:lnTo>
                      <a:pt x="142" y="272"/>
                    </a:lnTo>
                    <a:lnTo>
                      <a:pt x="142" y="113"/>
                    </a:lnTo>
                    <a:cubicBezTo>
                      <a:pt x="142" y="88"/>
                      <a:pt x="138" y="69"/>
                      <a:pt x="130" y="57"/>
                    </a:cubicBezTo>
                    <a:cubicBezTo>
                      <a:pt x="123" y="44"/>
                      <a:pt x="111" y="38"/>
                      <a:pt x="95" y="38"/>
                    </a:cubicBezTo>
                    <a:cubicBezTo>
                      <a:pt x="76" y="38"/>
                      <a:pt x="62" y="45"/>
                      <a:pt x="51" y="60"/>
                    </a:cubicBezTo>
                    <a:cubicBezTo>
                      <a:pt x="40" y="75"/>
                      <a:pt x="35" y="96"/>
                      <a:pt x="35" y="122"/>
                    </a:cubicBezTo>
                    <a:lnTo>
                      <a:pt x="35" y="272"/>
                    </a:lnTo>
                    <a:lnTo>
                      <a:pt x="0" y="272"/>
                    </a:lnTo>
                    <a:lnTo>
                      <a:pt x="0" y="6"/>
                    </a:lnTo>
                    <a:lnTo>
                      <a:pt x="35" y="6"/>
                    </a:lnTo>
                    <a:lnTo>
                      <a:pt x="35" y="48"/>
                    </a:lnTo>
                    <a:cubicBezTo>
                      <a:pt x="43" y="32"/>
                      <a:pt x="53" y="20"/>
                      <a:pt x="64" y="12"/>
                    </a:cubicBezTo>
                    <a:cubicBezTo>
                      <a:pt x="75" y="4"/>
                      <a:pt x="88" y="0"/>
                      <a:pt x="103" y="0"/>
                    </a:cubicBezTo>
                    <a:cubicBezTo>
                      <a:pt x="127" y="0"/>
                      <a:pt x="146" y="9"/>
                      <a:pt x="158" y="28"/>
                    </a:cubicBezTo>
                    <a:cubicBezTo>
                      <a:pt x="171" y="47"/>
                      <a:pt x="177" y="75"/>
                      <a:pt x="177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" name="Freeform 222">
                <a:extLst>
                  <a:ext uri="{FF2B5EF4-FFF2-40B4-BE49-F238E27FC236}">
                    <a16:creationId xmlns:a16="http://schemas.microsoft.com/office/drawing/2014/main" id="{AEF9C9D5-8863-4F1E-9E59-07B39D705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98113" y="1370013"/>
                <a:ext cx="92075" cy="131763"/>
              </a:xfrm>
              <a:custGeom>
                <a:avLst/>
                <a:gdLst>
                  <a:gd name="T0" fmla="*/ 196 w 196"/>
                  <a:gd name="T1" fmla="*/ 128 h 279"/>
                  <a:gd name="T2" fmla="*/ 196 w 196"/>
                  <a:gd name="T3" fmla="*/ 149 h 279"/>
                  <a:gd name="T4" fmla="*/ 37 w 196"/>
                  <a:gd name="T5" fmla="*/ 149 h 279"/>
                  <a:gd name="T6" fmla="*/ 58 w 196"/>
                  <a:gd name="T7" fmla="*/ 218 h 279"/>
                  <a:gd name="T8" fmla="*/ 112 w 196"/>
                  <a:gd name="T9" fmla="*/ 242 h 279"/>
                  <a:gd name="T10" fmla="*/ 151 w 196"/>
                  <a:gd name="T11" fmla="*/ 235 h 279"/>
                  <a:gd name="T12" fmla="*/ 188 w 196"/>
                  <a:gd name="T13" fmla="*/ 217 h 279"/>
                  <a:gd name="T14" fmla="*/ 188 w 196"/>
                  <a:gd name="T15" fmla="*/ 258 h 279"/>
                  <a:gd name="T16" fmla="*/ 150 w 196"/>
                  <a:gd name="T17" fmla="*/ 273 h 279"/>
                  <a:gd name="T18" fmla="*/ 110 w 196"/>
                  <a:gd name="T19" fmla="*/ 279 h 279"/>
                  <a:gd name="T20" fmla="*/ 30 w 196"/>
                  <a:gd name="T21" fmla="*/ 242 h 279"/>
                  <a:gd name="T22" fmla="*/ 0 w 196"/>
                  <a:gd name="T23" fmla="*/ 142 h 279"/>
                  <a:gd name="T24" fmla="*/ 28 w 196"/>
                  <a:gd name="T25" fmla="*/ 38 h 279"/>
                  <a:gd name="T26" fmla="*/ 104 w 196"/>
                  <a:gd name="T27" fmla="*/ 0 h 279"/>
                  <a:gd name="T28" fmla="*/ 171 w 196"/>
                  <a:gd name="T29" fmla="*/ 35 h 279"/>
                  <a:gd name="T30" fmla="*/ 196 w 196"/>
                  <a:gd name="T31" fmla="*/ 128 h 279"/>
                  <a:gd name="T32" fmla="*/ 162 w 196"/>
                  <a:gd name="T33" fmla="*/ 115 h 279"/>
                  <a:gd name="T34" fmla="*/ 146 w 196"/>
                  <a:gd name="T35" fmla="*/ 58 h 279"/>
                  <a:gd name="T36" fmla="*/ 104 w 196"/>
                  <a:gd name="T37" fmla="*/ 37 h 279"/>
                  <a:gd name="T38" fmla="*/ 58 w 196"/>
                  <a:gd name="T39" fmla="*/ 58 h 279"/>
                  <a:gd name="T40" fmla="*/ 38 w 196"/>
                  <a:gd name="T41" fmla="*/ 116 h 279"/>
                  <a:gd name="T42" fmla="*/ 162 w 196"/>
                  <a:gd name="T43" fmla="*/ 1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279">
                    <a:moveTo>
                      <a:pt x="196" y="128"/>
                    </a:moveTo>
                    <a:lnTo>
                      <a:pt x="196" y="149"/>
                    </a:lnTo>
                    <a:lnTo>
                      <a:pt x="37" y="149"/>
                    </a:lnTo>
                    <a:cubicBezTo>
                      <a:pt x="38" y="179"/>
                      <a:pt x="45" y="202"/>
                      <a:pt x="58" y="218"/>
                    </a:cubicBezTo>
                    <a:cubicBezTo>
                      <a:pt x="71" y="234"/>
                      <a:pt x="89" y="242"/>
                      <a:pt x="112" y="242"/>
                    </a:cubicBezTo>
                    <a:cubicBezTo>
                      <a:pt x="125" y="242"/>
                      <a:pt x="138" y="240"/>
                      <a:pt x="151" y="235"/>
                    </a:cubicBezTo>
                    <a:cubicBezTo>
                      <a:pt x="163" y="231"/>
                      <a:pt x="176" y="225"/>
                      <a:pt x="188" y="217"/>
                    </a:cubicBezTo>
                    <a:lnTo>
                      <a:pt x="188" y="258"/>
                    </a:lnTo>
                    <a:cubicBezTo>
                      <a:pt x="176" y="265"/>
                      <a:pt x="163" y="270"/>
                      <a:pt x="150" y="273"/>
                    </a:cubicBezTo>
                    <a:cubicBezTo>
                      <a:pt x="137" y="277"/>
                      <a:pt x="124" y="279"/>
                      <a:pt x="110" y="279"/>
                    </a:cubicBezTo>
                    <a:cubicBezTo>
                      <a:pt x="76" y="279"/>
                      <a:pt x="50" y="266"/>
                      <a:pt x="30" y="242"/>
                    </a:cubicBezTo>
                    <a:cubicBezTo>
                      <a:pt x="10" y="217"/>
                      <a:pt x="0" y="184"/>
                      <a:pt x="0" y="142"/>
                    </a:cubicBezTo>
                    <a:cubicBezTo>
                      <a:pt x="0" y="98"/>
                      <a:pt x="10" y="64"/>
                      <a:pt x="28" y="38"/>
                    </a:cubicBezTo>
                    <a:cubicBezTo>
                      <a:pt x="47" y="13"/>
                      <a:pt x="72" y="0"/>
                      <a:pt x="104" y="0"/>
                    </a:cubicBezTo>
                    <a:cubicBezTo>
                      <a:pt x="132" y="0"/>
                      <a:pt x="155" y="11"/>
                      <a:pt x="171" y="35"/>
                    </a:cubicBezTo>
                    <a:cubicBezTo>
                      <a:pt x="188" y="57"/>
                      <a:pt x="196" y="89"/>
                      <a:pt x="196" y="128"/>
                    </a:cubicBezTo>
                    <a:close/>
                    <a:moveTo>
                      <a:pt x="162" y="115"/>
                    </a:moveTo>
                    <a:cubicBezTo>
                      <a:pt x="161" y="91"/>
                      <a:pt x="156" y="72"/>
                      <a:pt x="146" y="58"/>
                    </a:cubicBezTo>
                    <a:cubicBezTo>
                      <a:pt x="135" y="44"/>
                      <a:pt x="121" y="37"/>
                      <a:pt x="104" y="37"/>
                    </a:cubicBezTo>
                    <a:cubicBezTo>
                      <a:pt x="85" y="37"/>
                      <a:pt x="69" y="44"/>
                      <a:pt x="58" y="58"/>
                    </a:cubicBezTo>
                    <a:cubicBezTo>
                      <a:pt x="46" y="71"/>
                      <a:pt x="39" y="91"/>
                      <a:pt x="38" y="116"/>
                    </a:cubicBezTo>
                    <a:lnTo>
                      <a:pt x="16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" name="Rectangle 223">
                <a:extLst>
                  <a:ext uri="{FF2B5EF4-FFF2-40B4-BE49-F238E27FC236}">
                    <a16:creationId xmlns:a16="http://schemas.microsoft.com/office/drawing/2014/main" id="{2775B8E6-C742-452F-9A04-1DD27DB3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913" y="1323975"/>
                <a:ext cx="17463" cy="1746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Freeform 224">
                <a:extLst>
                  <a:ext uri="{FF2B5EF4-FFF2-40B4-BE49-F238E27FC236}">
                    <a16:creationId xmlns:a16="http://schemas.microsoft.com/office/drawing/2014/main" id="{38602BE8-E3AE-4559-9262-5C8F151D2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21951" y="1370013"/>
                <a:ext cx="84138" cy="131763"/>
              </a:xfrm>
              <a:custGeom>
                <a:avLst/>
                <a:gdLst>
                  <a:gd name="T0" fmla="*/ 110 w 179"/>
                  <a:gd name="T1" fmla="*/ 138 h 279"/>
                  <a:gd name="T2" fmla="*/ 51 w 179"/>
                  <a:gd name="T3" fmla="*/ 150 h 279"/>
                  <a:gd name="T4" fmla="*/ 35 w 179"/>
                  <a:gd name="T5" fmla="*/ 192 h 279"/>
                  <a:gd name="T6" fmla="*/ 47 w 179"/>
                  <a:gd name="T7" fmla="*/ 229 h 279"/>
                  <a:gd name="T8" fmla="*/ 80 w 179"/>
                  <a:gd name="T9" fmla="*/ 242 h 279"/>
                  <a:gd name="T10" fmla="*/ 127 w 179"/>
                  <a:gd name="T11" fmla="*/ 217 h 279"/>
                  <a:gd name="T12" fmla="*/ 144 w 179"/>
                  <a:gd name="T13" fmla="*/ 148 h 279"/>
                  <a:gd name="T14" fmla="*/ 144 w 179"/>
                  <a:gd name="T15" fmla="*/ 138 h 279"/>
                  <a:gd name="T16" fmla="*/ 110 w 179"/>
                  <a:gd name="T17" fmla="*/ 138 h 279"/>
                  <a:gd name="T18" fmla="*/ 179 w 179"/>
                  <a:gd name="T19" fmla="*/ 120 h 279"/>
                  <a:gd name="T20" fmla="*/ 179 w 179"/>
                  <a:gd name="T21" fmla="*/ 272 h 279"/>
                  <a:gd name="T22" fmla="*/ 144 w 179"/>
                  <a:gd name="T23" fmla="*/ 272 h 279"/>
                  <a:gd name="T24" fmla="*/ 144 w 179"/>
                  <a:gd name="T25" fmla="*/ 231 h 279"/>
                  <a:gd name="T26" fmla="*/ 115 w 179"/>
                  <a:gd name="T27" fmla="*/ 267 h 279"/>
                  <a:gd name="T28" fmla="*/ 71 w 179"/>
                  <a:gd name="T29" fmla="*/ 279 h 279"/>
                  <a:gd name="T30" fmla="*/ 19 w 179"/>
                  <a:gd name="T31" fmla="*/ 256 h 279"/>
                  <a:gd name="T32" fmla="*/ 0 w 179"/>
                  <a:gd name="T33" fmla="*/ 194 h 279"/>
                  <a:gd name="T34" fmla="*/ 24 w 179"/>
                  <a:gd name="T35" fmla="*/ 127 h 279"/>
                  <a:gd name="T36" fmla="*/ 96 w 179"/>
                  <a:gd name="T37" fmla="*/ 104 h 279"/>
                  <a:gd name="T38" fmla="*/ 144 w 179"/>
                  <a:gd name="T39" fmla="*/ 104 h 279"/>
                  <a:gd name="T40" fmla="*/ 144 w 179"/>
                  <a:gd name="T41" fmla="*/ 100 h 279"/>
                  <a:gd name="T42" fmla="*/ 128 w 179"/>
                  <a:gd name="T43" fmla="*/ 54 h 279"/>
                  <a:gd name="T44" fmla="*/ 84 w 179"/>
                  <a:gd name="T45" fmla="*/ 37 h 279"/>
                  <a:gd name="T46" fmla="*/ 49 w 179"/>
                  <a:gd name="T47" fmla="*/ 42 h 279"/>
                  <a:gd name="T48" fmla="*/ 16 w 179"/>
                  <a:gd name="T49" fmla="*/ 59 h 279"/>
                  <a:gd name="T50" fmla="*/ 16 w 179"/>
                  <a:gd name="T51" fmla="*/ 18 h 279"/>
                  <a:gd name="T52" fmla="*/ 53 w 179"/>
                  <a:gd name="T53" fmla="*/ 5 h 279"/>
                  <a:gd name="T54" fmla="*/ 88 w 179"/>
                  <a:gd name="T55" fmla="*/ 0 h 279"/>
                  <a:gd name="T56" fmla="*/ 156 w 179"/>
                  <a:gd name="T57" fmla="*/ 30 h 279"/>
                  <a:gd name="T58" fmla="*/ 179 w 179"/>
                  <a:gd name="T59" fmla="*/ 12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9" h="279">
                    <a:moveTo>
                      <a:pt x="110" y="138"/>
                    </a:moveTo>
                    <a:cubicBezTo>
                      <a:pt x="82" y="138"/>
                      <a:pt x="62" y="142"/>
                      <a:pt x="51" y="150"/>
                    </a:cubicBezTo>
                    <a:cubicBezTo>
                      <a:pt x="41" y="158"/>
                      <a:pt x="35" y="172"/>
                      <a:pt x="35" y="192"/>
                    </a:cubicBezTo>
                    <a:cubicBezTo>
                      <a:pt x="35" y="207"/>
                      <a:pt x="39" y="219"/>
                      <a:pt x="47" y="229"/>
                    </a:cubicBezTo>
                    <a:cubicBezTo>
                      <a:pt x="55" y="238"/>
                      <a:pt x="67" y="242"/>
                      <a:pt x="80" y="242"/>
                    </a:cubicBezTo>
                    <a:cubicBezTo>
                      <a:pt x="100" y="242"/>
                      <a:pt x="115" y="234"/>
                      <a:pt x="127" y="217"/>
                    </a:cubicBezTo>
                    <a:cubicBezTo>
                      <a:pt x="138" y="199"/>
                      <a:pt x="144" y="176"/>
                      <a:pt x="144" y="148"/>
                    </a:cubicBezTo>
                    <a:lnTo>
                      <a:pt x="144" y="138"/>
                    </a:lnTo>
                    <a:lnTo>
                      <a:pt x="110" y="138"/>
                    </a:lnTo>
                    <a:close/>
                    <a:moveTo>
                      <a:pt x="179" y="120"/>
                    </a:moveTo>
                    <a:lnTo>
                      <a:pt x="179" y="272"/>
                    </a:lnTo>
                    <a:lnTo>
                      <a:pt x="144" y="272"/>
                    </a:lnTo>
                    <a:lnTo>
                      <a:pt x="144" y="231"/>
                    </a:lnTo>
                    <a:cubicBezTo>
                      <a:pt x="136" y="248"/>
                      <a:pt x="126" y="259"/>
                      <a:pt x="115" y="267"/>
                    </a:cubicBezTo>
                    <a:cubicBezTo>
                      <a:pt x="103" y="275"/>
                      <a:pt x="88" y="279"/>
                      <a:pt x="71" y="279"/>
                    </a:cubicBezTo>
                    <a:cubicBezTo>
                      <a:pt x="50" y="279"/>
                      <a:pt x="32" y="271"/>
                      <a:pt x="19" y="256"/>
                    </a:cubicBezTo>
                    <a:cubicBezTo>
                      <a:pt x="7" y="241"/>
                      <a:pt x="0" y="220"/>
                      <a:pt x="0" y="194"/>
                    </a:cubicBezTo>
                    <a:cubicBezTo>
                      <a:pt x="0" y="165"/>
                      <a:pt x="8" y="142"/>
                      <a:pt x="24" y="127"/>
                    </a:cubicBezTo>
                    <a:cubicBezTo>
                      <a:pt x="40" y="112"/>
                      <a:pt x="64" y="104"/>
                      <a:pt x="96" y="104"/>
                    </a:cubicBezTo>
                    <a:lnTo>
                      <a:pt x="144" y="104"/>
                    </a:lnTo>
                    <a:lnTo>
                      <a:pt x="144" y="100"/>
                    </a:lnTo>
                    <a:cubicBezTo>
                      <a:pt x="144" y="80"/>
                      <a:pt x="139" y="64"/>
                      <a:pt x="128" y="54"/>
                    </a:cubicBezTo>
                    <a:cubicBezTo>
                      <a:pt x="118" y="42"/>
                      <a:pt x="103" y="37"/>
                      <a:pt x="84" y="37"/>
                    </a:cubicBezTo>
                    <a:cubicBezTo>
                      <a:pt x="72" y="37"/>
                      <a:pt x="60" y="39"/>
                      <a:pt x="49" y="42"/>
                    </a:cubicBezTo>
                    <a:cubicBezTo>
                      <a:pt x="37" y="46"/>
                      <a:pt x="26" y="51"/>
                      <a:pt x="16" y="59"/>
                    </a:cubicBezTo>
                    <a:lnTo>
                      <a:pt x="16" y="18"/>
                    </a:lnTo>
                    <a:cubicBezTo>
                      <a:pt x="29" y="12"/>
                      <a:pt x="41" y="8"/>
                      <a:pt x="53" y="5"/>
                    </a:cubicBezTo>
                    <a:cubicBezTo>
                      <a:pt x="65" y="2"/>
                      <a:pt x="77" y="0"/>
                      <a:pt x="88" y="0"/>
                    </a:cubicBezTo>
                    <a:cubicBezTo>
                      <a:pt x="118" y="0"/>
                      <a:pt x="141" y="10"/>
                      <a:pt x="156" y="30"/>
                    </a:cubicBezTo>
                    <a:cubicBezTo>
                      <a:pt x="171" y="50"/>
                      <a:pt x="179" y="80"/>
                      <a:pt x="17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" name="Freeform 225">
                <a:extLst>
                  <a:ext uri="{FF2B5EF4-FFF2-40B4-BE49-F238E27FC236}">
                    <a16:creationId xmlns:a16="http://schemas.microsoft.com/office/drawing/2014/main" id="{3044D72C-3DA1-4E55-A625-E0D102D8F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8313" y="1336675"/>
                <a:ext cx="63500" cy="161925"/>
              </a:xfrm>
              <a:custGeom>
                <a:avLst/>
                <a:gdLst>
                  <a:gd name="T0" fmla="*/ 60 w 132"/>
                  <a:gd name="T1" fmla="*/ 0 h 341"/>
                  <a:gd name="T2" fmla="*/ 60 w 132"/>
                  <a:gd name="T3" fmla="*/ 75 h 341"/>
                  <a:gd name="T4" fmla="*/ 132 w 132"/>
                  <a:gd name="T5" fmla="*/ 75 h 341"/>
                  <a:gd name="T6" fmla="*/ 132 w 132"/>
                  <a:gd name="T7" fmla="*/ 109 h 341"/>
                  <a:gd name="T8" fmla="*/ 60 w 132"/>
                  <a:gd name="T9" fmla="*/ 109 h 341"/>
                  <a:gd name="T10" fmla="*/ 60 w 132"/>
                  <a:gd name="T11" fmla="*/ 253 h 341"/>
                  <a:gd name="T12" fmla="*/ 67 w 132"/>
                  <a:gd name="T13" fmla="*/ 295 h 341"/>
                  <a:gd name="T14" fmla="*/ 96 w 132"/>
                  <a:gd name="T15" fmla="*/ 304 h 341"/>
                  <a:gd name="T16" fmla="*/ 132 w 132"/>
                  <a:gd name="T17" fmla="*/ 304 h 341"/>
                  <a:gd name="T18" fmla="*/ 132 w 132"/>
                  <a:gd name="T19" fmla="*/ 341 h 341"/>
                  <a:gd name="T20" fmla="*/ 96 w 132"/>
                  <a:gd name="T21" fmla="*/ 341 h 341"/>
                  <a:gd name="T22" fmla="*/ 40 w 132"/>
                  <a:gd name="T23" fmla="*/ 322 h 341"/>
                  <a:gd name="T24" fmla="*/ 25 w 132"/>
                  <a:gd name="T25" fmla="*/ 253 h 341"/>
                  <a:gd name="T26" fmla="*/ 25 w 132"/>
                  <a:gd name="T27" fmla="*/ 109 h 341"/>
                  <a:gd name="T28" fmla="*/ 0 w 132"/>
                  <a:gd name="T29" fmla="*/ 109 h 341"/>
                  <a:gd name="T30" fmla="*/ 0 w 132"/>
                  <a:gd name="T31" fmla="*/ 75 h 341"/>
                  <a:gd name="T32" fmla="*/ 25 w 132"/>
                  <a:gd name="T33" fmla="*/ 75 h 341"/>
                  <a:gd name="T34" fmla="*/ 25 w 132"/>
                  <a:gd name="T35" fmla="*/ 0 h 341"/>
                  <a:gd name="T36" fmla="*/ 60 w 132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341">
                    <a:moveTo>
                      <a:pt x="60" y="0"/>
                    </a:moveTo>
                    <a:lnTo>
                      <a:pt x="60" y="75"/>
                    </a:lnTo>
                    <a:lnTo>
                      <a:pt x="132" y="75"/>
                    </a:lnTo>
                    <a:lnTo>
                      <a:pt x="132" y="109"/>
                    </a:lnTo>
                    <a:lnTo>
                      <a:pt x="60" y="109"/>
                    </a:lnTo>
                    <a:lnTo>
                      <a:pt x="60" y="253"/>
                    </a:lnTo>
                    <a:cubicBezTo>
                      <a:pt x="60" y="275"/>
                      <a:pt x="62" y="289"/>
                      <a:pt x="67" y="295"/>
                    </a:cubicBezTo>
                    <a:cubicBezTo>
                      <a:pt x="72" y="301"/>
                      <a:pt x="82" y="304"/>
                      <a:pt x="96" y="304"/>
                    </a:cubicBezTo>
                    <a:lnTo>
                      <a:pt x="132" y="304"/>
                    </a:lnTo>
                    <a:lnTo>
                      <a:pt x="132" y="341"/>
                    </a:lnTo>
                    <a:lnTo>
                      <a:pt x="96" y="341"/>
                    </a:lnTo>
                    <a:cubicBezTo>
                      <a:pt x="69" y="341"/>
                      <a:pt x="51" y="334"/>
                      <a:pt x="40" y="322"/>
                    </a:cubicBezTo>
                    <a:cubicBezTo>
                      <a:pt x="30" y="309"/>
                      <a:pt x="25" y="286"/>
                      <a:pt x="25" y="253"/>
                    </a:cubicBezTo>
                    <a:lnTo>
                      <a:pt x="25" y="109"/>
                    </a:lnTo>
                    <a:lnTo>
                      <a:pt x="0" y="109"/>
                    </a:lnTo>
                    <a:lnTo>
                      <a:pt x="0" y="75"/>
                    </a:lnTo>
                    <a:lnTo>
                      <a:pt x="25" y="75"/>
                    </a:lnTo>
                    <a:lnTo>
                      <a:pt x="25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226">
                <a:extLst>
                  <a:ext uri="{FF2B5EF4-FFF2-40B4-BE49-F238E27FC236}">
                    <a16:creationId xmlns:a16="http://schemas.microsoft.com/office/drawing/2014/main" id="{233CD894-6772-4249-A79E-A0D32213B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6101" y="1370013"/>
                <a:ext cx="79375" cy="131763"/>
              </a:xfrm>
              <a:custGeom>
                <a:avLst/>
                <a:gdLst>
                  <a:gd name="T0" fmla="*/ 168 w 168"/>
                  <a:gd name="T1" fmla="*/ 17 h 279"/>
                  <a:gd name="T2" fmla="*/ 168 w 168"/>
                  <a:gd name="T3" fmla="*/ 57 h 279"/>
                  <a:gd name="T4" fmla="*/ 138 w 168"/>
                  <a:gd name="T5" fmla="*/ 42 h 279"/>
                  <a:gd name="T6" fmla="*/ 108 w 168"/>
                  <a:gd name="T7" fmla="*/ 37 h 279"/>
                  <a:gd name="T8" fmla="*/ 56 w 168"/>
                  <a:gd name="T9" fmla="*/ 64 h 279"/>
                  <a:gd name="T10" fmla="*/ 37 w 168"/>
                  <a:gd name="T11" fmla="*/ 139 h 279"/>
                  <a:gd name="T12" fmla="*/ 56 w 168"/>
                  <a:gd name="T13" fmla="*/ 215 h 279"/>
                  <a:gd name="T14" fmla="*/ 108 w 168"/>
                  <a:gd name="T15" fmla="*/ 242 h 279"/>
                  <a:gd name="T16" fmla="*/ 138 w 168"/>
                  <a:gd name="T17" fmla="*/ 237 h 279"/>
                  <a:gd name="T18" fmla="*/ 168 w 168"/>
                  <a:gd name="T19" fmla="*/ 221 h 279"/>
                  <a:gd name="T20" fmla="*/ 168 w 168"/>
                  <a:gd name="T21" fmla="*/ 262 h 279"/>
                  <a:gd name="T22" fmla="*/ 137 w 168"/>
                  <a:gd name="T23" fmla="*/ 274 h 279"/>
                  <a:gd name="T24" fmla="*/ 104 w 168"/>
                  <a:gd name="T25" fmla="*/ 279 h 279"/>
                  <a:gd name="T26" fmla="*/ 29 w 168"/>
                  <a:gd name="T27" fmla="*/ 241 h 279"/>
                  <a:gd name="T28" fmla="*/ 0 w 168"/>
                  <a:gd name="T29" fmla="*/ 139 h 279"/>
                  <a:gd name="T30" fmla="*/ 29 w 168"/>
                  <a:gd name="T31" fmla="*/ 37 h 279"/>
                  <a:gd name="T32" fmla="*/ 107 w 168"/>
                  <a:gd name="T33" fmla="*/ 0 h 279"/>
                  <a:gd name="T34" fmla="*/ 138 w 168"/>
                  <a:gd name="T35" fmla="*/ 4 h 279"/>
                  <a:gd name="T36" fmla="*/ 168 w 168"/>
                  <a:gd name="T37" fmla="*/ 1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8" h="279">
                    <a:moveTo>
                      <a:pt x="168" y="17"/>
                    </a:moveTo>
                    <a:lnTo>
                      <a:pt x="168" y="57"/>
                    </a:lnTo>
                    <a:cubicBezTo>
                      <a:pt x="158" y="51"/>
                      <a:pt x="148" y="45"/>
                      <a:pt x="138" y="42"/>
                    </a:cubicBezTo>
                    <a:cubicBezTo>
                      <a:pt x="128" y="39"/>
                      <a:pt x="118" y="37"/>
                      <a:pt x="108" y="37"/>
                    </a:cubicBezTo>
                    <a:cubicBezTo>
                      <a:pt x="86" y="37"/>
                      <a:pt x="68" y="46"/>
                      <a:pt x="56" y="64"/>
                    </a:cubicBezTo>
                    <a:cubicBezTo>
                      <a:pt x="43" y="82"/>
                      <a:pt x="37" y="107"/>
                      <a:pt x="37" y="139"/>
                    </a:cubicBezTo>
                    <a:cubicBezTo>
                      <a:pt x="37" y="172"/>
                      <a:pt x="43" y="197"/>
                      <a:pt x="56" y="215"/>
                    </a:cubicBezTo>
                    <a:cubicBezTo>
                      <a:pt x="68" y="233"/>
                      <a:pt x="86" y="242"/>
                      <a:pt x="108" y="242"/>
                    </a:cubicBezTo>
                    <a:cubicBezTo>
                      <a:pt x="118" y="242"/>
                      <a:pt x="128" y="240"/>
                      <a:pt x="138" y="237"/>
                    </a:cubicBezTo>
                    <a:cubicBezTo>
                      <a:pt x="148" y="233"/>
                      <a:pt x="158" y="228"/>
                      <a:pt x="168" y="221"/>
                    </a:cubicBezTo>
                    <a:lnTo>
                      <a:pt x="168" y="262"/>
                    </a:lnTo>
                    <a:cubicBezTo>
                      <a:pt x="158" y="267"/>
                      <a:pt x="148" y="271"/>
                      <a:pt x="137" y="274"/>
                    </a:cubicBezTo>
                    <a:cubicBezTo>
                      <a:pt x="127" y="277"/>
                      <a:pt x="116" y="279"/>
                      <a:pt x="104" y="279"/>
                    </a:cubicBezTo>
                    <a:cubicBezTo>
                      <a:pt x="73" y="279"/>
                      <a:pt x="47" y="266"/>
                      <a:pt x="29" y="241"/>
                    </a:cubicBezTo>
                    <a:cubicBezTo>
                      <a:pt x="10" y="216"/>
                      <a:pt x="0" y="182"/>
                      <a:pt x="0" y="139"/>
                    </a:cubicBezTo>
                    <a:cubicBezTo>
                      <a:pt x="0" y="96"/>
                      <a:pt x="10" y="62"/>
                      <a:pt x="29" y="37"/>
                    </a:cubicBezTo>
                    <a:cubicBezTo>
                      <a:pt x="48" y="12"/>
                      <a:pt x="74" y="0"/>
                      <a:pt x="107" y="0"/>
                    </a:cubicBezTo>
                    <a:cubicBezTo>
                      <a:pt x="117" y="0"/>
                      <a:pt x="128" y="1"/>
                      <a:pt x="138" y="4"/>
                    </a:cubicBezTo>
                    <a:cubicBezTo>
                      <a:pt x="148" y="7"/>
                      <a:pt x="158" y="11"/>
                      <a:pt x="168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227">
                <a:extLst>
                  <a:ext uri="{FF2B5EF4-FFF2-40B4-BE49-F238E27FC236}">
                    <a16:creationId xmlns:a16="http://schemas.microsoft.com/office/drawing/2014/main" id="{D2AC4E45-67A5-4031-B48E-C54AC2511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4051" y="1323975"/>
                <a:ext cx="84138" cy="174625"/>
              </a:xfrm>
              <a:custGeom>
                <a:avLst/>
                <a:gdLst>
                  <a:gd name="T0" fmla="*/ 177 w 177"/>
                  <a:gd name="T1" fmla="*/ 209 h 369"/>
                  <a:gd name="T2" fmla="*/ 177 w 177"/>
                  <a:gd name="T3" fmla="*/ 369 h 369"/>
                  <a:gd name="T4" fmla="*/ 143 w 177"/>
                  <a:gd name="T5" fmla="*/ 369 h 369"/>
                  <a:gd name="T6" fmla="*/ 143 w 177"/>
                  <a:gd name="T7" fmla="*/ 210 h 369"/>
                  <a:gd name="T8" fmla="*/ 131 w 177"/>
                  <a:gd name="T9" fmla="*/ 154 h 369"/>
                  <a:gd name="T10" fmla="*/ 96 w 177"/>
                  <a:gd name="T11" fmla="*/ 135 h 369"/>
                  <a:gd name="T12" fmla="*/ 51 w 177"/>
                  <a:gd name="T13" fmla="*/ 157 h 369"/>
                  <a:gd name="T14" fmla="*/ 35 w 177"/>
                  <a:gd name="T15" fmla="*/ 219 h 369"/>
                  <a:gd name="T16" fmla="*/ 35 w 177"/>
                  <a:gd name="T17" fmla="*/ 369 h 369"/>
                  <a:gd name="T18" fmla="*/ 0 w 177"/>
                  <a:gd name="T19" fmla="*/ 369 h 369"/>
                  <a:gd name="T20" fmla="*/ 0 w 177"/>
                  <a:gd name="T21" fmla="*/ 0 h 369"/>
                  <a:gd name="T22" fmla="*/ 35 w 177"/>
                  <a:gd name="T23" fmla="*/ 0 h 369"/>
                  <a:gd name="T24" fmla="*/ 35 w 177"/>
                  <a:gd name="T25" fmla="*/ 145 h 369"/>
                  <a:gd name="T26" fmla="*/ 64 w 177"/>
                  <a:gd name="T27" fmla="*/ 109 h 369"/>
                  <a:gd name="T28" fmla="*/ 103 w 177"/>
                  <a:gd name="T29" fmla="*/ 97 h 369"/>
                  <a:gd name="T30" fmla="*/ 159 w 177"/>
                  <a:gd name="T31" fmla="*/ 125 h 369"/>
                  <a:gd name="T32" fmla="*/ 177 w 177"/>
                  <a:gd name="T33" fmla="*/ 20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369">
                    <a:moveTo>
                      <a:pt x="177" y="209"/>
                    </a:moveTo>
                    <a:lnTo>
                      <a:pt x="177" y="369"/>
                    </a:lnTo>
                    <a:lnTo>
                      <a:pt x="143" y="369"/>
                    </a:lnTo>
                    <a:lnTo>
                      <a:pt x="143" y="210"/>
                    </a:lnTo>
                    <a:cubicBezTo>
                      <a:pt x="143" y="185"/>
                      <a:pt x="139" y="166"/>
                      <a:pt x="131" y="154"/>
                    </a:cubicBezTo>
                    <a:cubicBezTo>
                      <a:pt x="123" y="141"/>
                      <a:pt x="111" y="135"/>
                      <a:pt x="96" y="135"/>
                    </a:cubicBezTo>
                    <a:cubicBezTo>
                      <a:pt x="77" y="135"/>
                      <a:pt x="62" y="142"/>
                      <a:pt x="51" y="157"/>
                    </a:cubicBezTo>
                    <a:cubicBezTo>
                      <a:pt x="40" y="172"/>
                      <a:pt x="35" y="193"/>
                      <a:pt x="35" y="219"/>
                    </a:cubicBezTo>
                    <a:lnTo>
                      <a:pt x="35" y="369"/>
                    </a:lnTo>
                    <a:lnTo>
                      <a:pt x="0" y="36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145"/>
                    </a:lnTo>
                    <a:cubicBezTo>
                      <a:pt x="43" y="129"/>
                      <a:pt x="53" y="117"/>
                      <a:pt x="64" y="109"/>
                    </a:cubicBezTo>
                    <a:cubicBezTo>
                      <a:pt x="76" y="101"/>
                      <a:pt x="89" y="97"/>
                      <a:pt x="103" y="97"/>
                    </a:cubicBezTo>
                    <a:cubicBezTo>
                      <a:pt x="128" y="97"/>
                      <a:pt x="146" y="106"/>
                      <a:pt x="159" y="125"/>
                    </a:cubicBezTo>
                    <a:cubicBezTo>
                      <a:pt x="171" y="144"/>
                      <a:pt x="177" y="172"/>
                      <a:pt x="177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Freeform 228">
                <a:extLst>
                  <a:ext uri="{FF2B5EF4-FFF2-40B4-BE49-F238E27FC236}">
                    <a16:creationId xmlns:a16="http://schemas.microsoft.com/office/drawing/2014/main" id="{0FE9647B-4408-4AC3-9ACC-91A6FD3E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9801" y="811213"/>
                <a:ext cx="82550" cy="166688"/>
              </a:xfrm>
              <a:custGeom>
                <a:avLst/>
                <a:gdLst>
                  <a:gd name="T0" fmla="*/ 0 w 175"/>
                  <a:gd name="T1" fmla="*/ 0 h 353"/>
                  <a:gd name="T2" fmla="*/ 38 w 175"/>
                  <a:gd name="T3" fmla="*/ 0 h 353"/>
                  <a:gd name="T4" fmla="*/ 38 w 175"/>
                  <a:gd name="T5" fmla="*/ 313 h 353"/>
                  <a:gd name="T6" fmla="*/ 175 w 175"/>
                  <a:gd name="T7" fmla="*/ 313 h 353"/>
                  <a:gd name="T8" fmla="*/ 175 w 175"/>
                  <a:gd name="T9" fmla="*/ 353 h 353"/>
                  <a:gd name="T10" fmla="*/ 0 w 175"/>
                  <a:gd name="T11" fmla="*/ 353 h 353"/>
                  <a:gd name="T12" fmla="*/ 0 w 175"/>
                  <a:gd name="T1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353">
                    <a:moveTo>
                      <a:pt x="0" y="0"/>
                    </a:moveTo>
                    <a:lnTo>
                      <a:pt x="38" y="0"/>
                    </a:lnTo>
                    <a:lnTo>
                      <a:pt x="38" y="313"/>
                    </a:lnTo>
                    <a:lnTo>
                      <a:pt x="175" y="313"/>
                    </a:lnTo>
                    <a:lnTo>
                      <a:pt x="175" y="353"/>
                    </a:lnTo>
                    <a:lnTo>
                      <a:pt x="0" y="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Freeform 229">
                <a:extLst>
                  <a:ext uri="{FF2B5EF4-FFF2-40B4-BE49-F238E27FC236}">
                    <a16:creationId xmlns:a16="http://schemas.microsoft.com/office/drawing/2014/main" id="{BC2E747D-B9A3-4EBE-88B5-330C82881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1876" y="849313"/>
                <a:ext cx="92075" cy="133350"/>
              </a:xfrm>
              <a:custGeom>
                <a:avLst/>
                <a:gdLst>
                  <a:gd name="T0" fmla="*/ 97 w 194"/>
                  <a:gd name="T1" fmla="*/ 37 h 278"/>
                  <a:gd name="T2" fmla="*/ 52 w 194"/>
                  <a:gd name="T3" fmla="*/ 64 h 278"/>
                  <a:gd name="T4" fmla="*/ 36 w 194"/>
                  <a:gd name="T5" fmla="*/ 139 h 278"/>
                  <a:gd name="T6" fmla="*/ 52 w 194"/>
                  <a:gd name="T7" fmla="*/ 214 h 278"/>
                  <a:gd name="T8" fmla="*/ 97 w 194"/>
                  <a:gd name="T9" fmla="*/ 241 h 278"/>
                  <a:gd name="T10" fmla="*/ 141 w 194"/>
                  <a:gd name="T11" fmla="*/ 214 h 278"/>
                  <a:gd name="T12" fmla="*/ 157 w 194"/>
                  <a:gd name="T13" fmla="*/ 139 h 278"/>
                  <a:gd name="T14" fmla="*/ 141 w 194"/>
                  <a:gd name="T15" fmla="*/ 64 h 278"/>
                  <a:gd name="T16" fmla="*/ 97 w 194"/>
                  <a:gd name="T17" fmla="*/ 37 h 278"/>
                  <a:gd name="T18" fmla="*/ 97 w 194"/>
                  <a:gd name="T19" fmla="*/ 0 h 278"/>
                  <a:gd name="T20" fmla="*/ 168 w 194"/>
                  <a:gd name="T21" fmla="*/ 37 h 278"/>
                  <a:gd name="T22" fmla="*/ 194 w 194"/>
                  <a:gd name="T23" fmla="*/ 139 h 278"/>
                  <a:gd name="T24" fmla="*/ 168 w 194"/>
                  <a:gd name="T25" fmla="*/ 241 h 278"/>
                  <a:gd name="T26" fmla="*/ 97 w 194"/>
                  <a:gd name="T27" fmla="*/ 278 h 278"/>
                  <a:gd name="T28" fmla="*/ 25 w 194"/>
                  <a:gd name="T29" fmla="*/ 241 h 278"/>
                  <a:gd name="T30" fmla="*/ 0 w 194"/>
                  <a:gd name="T31" fmla="*/ 139 h 278"/>
                  <a:gd name="T32" fmla="*/ 25 w 194"/>
                  <a:gd name="T33" fmla="*/ 37 h 278"/>
                  <a:gd name="T34" fmla="*/ 97 w 194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4" h="278">
                    <a:moveTo>
                      <a:pt x="97" y="37"/>
                    </a:moveTo>
                    <a:cubicBezTo>
                      <a:pt x="78" y="37"/>
                      <a:pt x="63" y="46"/>
                      <a:pt x="52" y="64"/>
                    </a:cubicBezTo>
                    <a:cubicBezTo>
                      <a:pt x="42" y="82"/>
                      <a:pt x="36" y="107"/>
                      <a:pt x="36" y="139"/>
                    </a:cubicBezTo>
                    <a:cubicBezTo>
                      <a:pt x="36" y="171"/>
                      <a:pt x="42" y="196"/>
                      <a:pt x="52" y="214"/>
                    </a:cubicBezTo>
                    <a:cubicBezTo>
                      <a:pt x="63" y="232"/>
                      <a:pt x="78" y="241"/>
                      <a:pt x="97" y="241"/>
                    </a:cubicBezTo>
                    <a:cubicBezTo>
                      <a:pt x="115" y="241"/>
                      <a:pt x="130" y="232"/>
                      <a:pt x="141" y="214"/>
                    </a:cubicBezTo>
                    <a:cubicBezTo>
                      <a:pt x="151" y="196"/>
                      <a:pt x="157" y="171"/>
                      <a:pt x="157" y="139"/>
                    </a:cubicBezTo>
                    <a:cubicBezTo>
                      <a:pt x="157" y="108"/>
                      <a:pt x="151" y="83"/>
                      <a:pt x="141" y="64"/>
                    </a:cubicBezTo>
                    <a:cubicBezTo>
                      <a:pt x="130" y="46"/>
                      <a:pt x="115" y="37"/>
                      <a:pt x="97" y="37"/>
                    </a:cubicBezTo>
                    <a:close/>
                    <a:moveTo>
                      <a:pt x="97" y="0"/>
                    </a:moveTo>
                    <a:cubicBezTo>
                      <a:pt x="127" y="0"/>
                      <a:pt x="151" y="12"/>
                      <a:pt x="168" y="37"/>
                    </a:cubicBezTo>
                    <a:cubicBezTo>
                      <a:pt x="185" y="61"/>
                      <a:pt x="194" y="95"/>
                      <a:pt x="194" y="139"/>
                    </a:cubicBezTo>
                    <a:cubicBezTo>
                      <a:pt x="194" y="182"/>
                      <a:pt x="185" y="217"/>
                      <a:pt x="168" y="241"/>
                    </a:cubicBezTo>
                    <a:cubicBezTo>
                      <a:pt x="151" y="266"/>
                      <a:pt x="127" y="278"/>
                      <a:pt x="97" y="278"/>
                    </a:cubicBezTo>
                    <a:cubicBezTo>
                      <a:pt x="66" y="278"/>
                      <a:pt x="42" y="266"/>
                      <a:pt x="25" y="241"/>
                    </a:cubicBezTo>
                    <a:cubicBezTo>
                      <a:pt x="8" y="217"/>
                      <a:pt x="0" y="182"/>
                      <a:pt x="0" y="139"/>
                    </a:cubicBezTo>
                    <a:cubicBezTo>
                      <a:pt x="0" y="95"/>
                      <a:pt x="8" y="61"/>
                      <a:pt x="25" y="37"/>
                    </a:cubicBezTo>
                    <a:cubicBezTo>
                      <a:pt x="42" y="12"/>
                      <a:pt x="66" y="0"/>
                      <a:pt x="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" name="Freeform 230">
                <a:extLst>
                  <a:ext uri="{FF2B5EF4-FFF2-40B4-BE49-F238E27FC236}">
                    <a16:creationId xmlns:a16="http://schemas.microsoft.com/office/drawing/2014/main" id="{679FDB33-929D-4A34-A3F3-6837DEA1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001" y="849313"/>
                <a:ext cx="79375" cy="133350"/>
              </a:xfrm>
              <a:custGeom>
                <a:avLst/>
                <a:gdLst>
                  <a:gd name="T0" fmla="*/ 167 w 167"/>
                  <a:gd name="T1" fmla="*/ 16 h 278"/>
                  <a:gd name="T2" fmla="*/ 167 w 167"/>
                  <a:gd name="T3" fmla="*/ 57 h 278"/>
                  <a:gd name="T4" fmla="*/ 138 w 167"/>
                  <a:gd name="T5" fmla="*/ 42 h 278"/>
                  <a:gd name="T6" fmla="*/ 108 w 167"/>
                  <a:gd name="T7" fmla="*/ 37 h 278"/>
                  <a:gd name="T8" fmla="*/ 55 w 167"/>
                  <a:gd name="T9" fmla="*/ 64 h 278"/>
                  <a:gd name="T10" fmla="*/ 37 w 167"/>
                  <a:gd name="T11" fmla="*/ 139 h 278"/>
                  <a:gd name="T12" fmla="*/ 55 w 167"/>
                  <a:gd name="T13" fmla="*/ 215 h 278"/>
                  <a:gd name="T14" fmla="*/ 108 w 167"/>
                  <a:gd name="T15" fmla="*/ 241 h 278"/>
                  <a:gd name="T16" fmla="*/ 138 w 167"/>
                  <a:gd name="T17" fmla="*/ 236 h 278"/>
                  <a:gd name="T18" fmla="*/ 167 w 167"/>
                  <a:gd name="T19" fmla="*/ 221 h 278"/>
                  <a:gd name="T20" fmla="*/ 167 w 167"/>
                  <a:gd name="T21" fmla="*/ 261 h 278"/>
                  <a:gd name="T22" fmla="*/ 137 w 167"/>
                  <a:gd name="T23" fmla="*/ 274 h 278"/>
                  <a:gd name="T24" fmla="*/ 104 w 167"/>
                  <a:gd name="T25" fmla="*/ 278 h 278"/>
                  <a:gd name="T26" fmla="*/ 28 w 167"/>
                  <a:gd name="T27" fmla="*/ 241 h 278"/>
                  <a:gd name="T28" fmla="*/ 0 w 167"/>
                  <a:gd name="T29" fmla="*/ 139 h 278"/>
                  <a:gd name="T30" fmla="*/ 28 w 167"/>
                  <a:gd name="T31" fmla="*/ 37 h 278"/>
                  <a:gd name="T32" fmla="*/ 106 w 167"/>
                  <a:gd name="T33" fmla="*/ 0 h 278"/>
                  <a:gd name="T34" fmla="*/ 138 w 167"/>
                  <a:gd name="T35" fmla="*/ 4 h 278"/>
                  <a:gd name="T36" fmla="*/ 167 w 167"/>
                  <a:gd name="T37" fmla="*/ 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78">
                    <a:moveTo>
                      <a:pt x="167" y="16"/>
                    </a:moveTo>
                    <a:lnTo>
                      <a:pt x="167" y="57"/>
                    </a:lnTo>
                    <a:cubicBezTo>
                      <a:pt x="157" y="50"/>
                      <a:pt x="147" y="45"/>
                      <a:pt x="138" y="42"/>
                    </a:cubicBezTo>
                    <a:cubicBezTo>
                      <a:pt x="128" y="38"/>
                      <a:pt x="118" y="37"/>
                      <a:pt x="108" y="37"/>
                    </a:cubicBezTo>
                    <a:cubicBezTo>
                      <a:pt x="85" y="37"/>
                      <a:pt x="68" y="46"/>
                      <a:pt x="55" y="64"/>
                    </a:cubicBezTo>
                    <a:cubicBezTo>
                      <a:pt x="43" y="81"/>
                      <a:pt x="37" y="107"/>
                      <a:pt x="37" y="139"/>
                    </a:cubicBezTo>
                    <a:cubicBezTo>
                      <a:pt x="37" y="171"/>
                      <a:pt x="43" y="197"/>
                      <a:pt x="55" y="215"/>
                    </a:cubicBezTo>
                    <a:cubicBezTo>
                      <a:pt x="68" y="232"/>
                      <a:pt x="85" y="241"/>
                      <a:pt x="108" y="241"/>
                    </a:cubicBezTo>
                    <a:cubicBezTo>
                      <a:pt x="118" y="241"/>
                      <a:pt x="128" y="240"/>
                      <a:pt x="138" y="236"/>
                    </a:cubicBezTo>
                    <a:cubicBezTo>
                      <a:pt x="147" y="233"/>
                      <a:pt x="157" y="228"/>
                      <a:pt x="167" y="221"/>
                    </a:cubicBezTo>
                    <a:lnTo>
                      <a:pt x="167" y="261"/>
                    </a:lnTo>
                    <a:cubicBezTo>
                      <a:pt x="157" y="267"/>
                      <a:pt x="147" y="271"/>
                      <a:pt x="137" y="274"/>
                    </a:cubicBezTo>
                    <a:cubicBezTo>
                      <a:pt x="127" y="277"/>
                      <a:pt x="116" y="278"/>
                      <a:pt x="104" y="278"/>
                    </a:cubicBezTo>
                    <a:cubicBezTo>
                      <a:pt x="72" y="278"/>
                      <a:pt x="47" y="266"/>
                      <a:pt x="28" y="241"/>
                    </a:cubicBezTo>
                    <a:cubicBezTo>
                      <a:pt x="9" y="216"/>
                      <a:pt x="0" y="182"/>
                      <a:pt x="0" y="139"/>
                    </a:cubicBezTo>
                    <a:cubicBezTo>
                      <a:pt x="0" y="96"/>
                      <a:pt x="9" y="62"/>
                      <a:pt x="28" y="37"/>
                    </a:cubicBezTo>
                    <a:cubicBezTo>
                      <a:pt x="47" y="12"/>
                      <a:pt x="73" y="0"/>
                      <a:pt x="106" y="0"/>
                    </a:cubicBezTo>
                    <a:cubicBezTo>
                      <a:pt x="117" y="0"/>
                      <a:pt x="127" y="1"/>
                      <a:pt x="138" y="4"/>
                    </a:cubicBezTo>
                    <a:cubicBezTo>
                      <a:pt x="148" y="7"/>
                      <a:pt x="158" y="11"/>
                      <a:pt x="16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" name="Freeform 231">
                <a:extLst>
                  <a:ext uri="{FF2B5EF4-FFF2-40B4-BE49-F238E27FC236}">
                    <a16:creationId xmlns:a16="http://schemas.microsoft.com/office/drawing/2014/main" id="{56BCB503-45F3-4E9F-92D4-C40C3BFD7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6188" y="849313"/>
                <a:ext cx="84138" cy="133350"/>
              </a:xfrm>
              <a:custGeom>
                <a:avLst/>
                <a:gdLst>
                  <a:gd name="T0" fmla="*/ 109 w 178"/>
                  <a:gd name="T1" fmla="*/ 138 h 278"/>
                  <a:gd name="T2" fmla="*/ 51 w 178"/>
                  <a:gd name="T3" fmla="*/ 150 h 278"/>
                  <a:gd name="T4" fmla="*/ 34 w 178"/>
                  <a:gd name="T5" fmla="*/ 191 h 278"/>
                  <a:gd name="T6" fmla="*/ 47 w 178"/>
                  <a:gd name="T7" fmla="*/ 228 h 278"/>
                  <a:gd name="T8" fmla="*/ 80 w 178"/>
                  <a:gd name="T9" fmla="*/ 242 h 278"/>
                  <a:gd name="T10" fmla="*/ 126 w 178"/>
                  <a:gd name="T11" fmla="*/ 216 h 278"/>
                  <a:gd name="T12" fmla="*/ 144 w 178"/>
                  <a:gd name="T13" fmla="*/ 148 h 278"/>
                  <a:gd name="T14" fmla="*/ 144 w 178"/>
                  <a:gd name="T15" fmla="*/ 138 h 278"/>
                  <a:gd name="T16" fmla="*/ 109 w 178"/>
                  <a:gd name="T17" fmla="*/ 138 h 278"/>
                  <a:gd name="T18" fmla="*/ 178 w 178"/>
                  <a:gd name="T19" fmla="*/ 120 h 278"/>
                  <a:gd name="T20" fmla="*/ 178 w 178"/>
                  <a:gd name="T21" fmla="*/ 271 h 278"/>
                  <a:gd name="T22" fmla="*/ 144 w 178"/>
                  <a:gd name="T23" fmla="*/ 271 h 278"/>
                  <a:gd name="T24" fmla="*/ 144 w 178"/>
                  <a:gd name="T25" fmla="*/ 231 h 278"/>
                  <a:gd name="T26" fmla="*/ 114 w 178"/>
                  <a:gd name="T27" fmla="*/ 267 h 278"/>
                  <a:gd name="T28" fmla="*/ 71 w 178"/>
                  <a:gd name="T29" fmla="*/ 278 h 278"/>
                  <a:gd name="T30" fmla="*/ 19 w 178"/>
                  <a:gd name="T31" fmla="*/ 256 h 278"/>
                  <a:gd name="T32" fmla="*/ 0 w 178"/>
                  <a:gd name="T33" fmla="*/ 194 h 278"/>
                  <a:gd name="T34" fmla="*/ 24 w 178"/>
                  <a:gd name="T35" fmla="*/ 127 h 278"/>
                  <a:gd name="T36" fmla="*/ 95 w 178"/>
                  <a:gd name="T37" fmla="*/ 104 h 278"/>
                  <a:gd name="T38" fmla="*/ 144 w 178"/>
                  <a:gd name="T39" fmla="*/ 104 h 278"/>
                  <a:gd name="T40" fmla="*/ 144 w 178"/>
                  <a:gd name="T41" fmla="*/ 100 h 278"/>
                  <a:gd name="T42" fmla="*/ 128 w 178"/>
                  <a:gd name="T43" fmla="*/ 53 h 278"/>
                  <a:gd name="T44" fmla="*/ 84 w 178"/>
                  <a:gd name="T45" fmla="*/ 37 h 278"/>
                  <a:gd name="T46" fmla="*/ 48 w 178"/>
                  <a:gd name="T47" fmla="*/ 42 h 278"/>
                  <a:gd name="T48" fmla="*/ 15 w 178"/>
                  <a:gd name="T49" fmla="*/ 58 h 278"/>
                  <a:gd name="T50" fmla="*/ 15 w 178"/>
                  <a:gd name="T51" fmla="*/ 18 h 278"/>
                  <a:gd name="T52" fmla="*/ 52 w 178"/>
                  <a:gd name="T53" fmla="*/ 4 h 278"/>
                  <a:gd name="T54" fmla="*/ 87 w 178"/>
                  <a:gd name="T55" fmla="*/ 0 h 278"/>
                  <a:gd name="T56" fmla="*/ 156 w 178"/>
                  <a:gd name="T57" fmla="*/ 29 h 278"/>
                  <a:gd name="T58" fmla="*/ 178 w 178"/>
                  <a:gd name="T59" fmla="*/ 12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78">
                    <a:moveTo>
                      <a:pt x="109" y="138"/>
                    </a:moveTo>
                    <a:cubicBezTo>
                      <a:pt x="81" y="138"/>
                      <a:pt x="62" y="142"/>
                      <a:pt x="51" y="150"/>
                    </a:cubicBezTo>
                    <a:cubicBezTo>
                      <a:pt x="40" y="158"/>
                      <a:pt x="34" y="172"/>
                      <a:pt x="34" y="191"/>
                    </a:cubicBezTo>
                    <a:cubicBezTo>
                      <a:pt x="34" y="207"/>
                      <a:pt x="39" y="219"/>
                      <a:pt x="47" y="228"/>
                    </a:cubicBezTo>
                    <a:cubicBezTo>
                      <a:pt x="55" y="237"/>
                      <a:pt x="66" y="242"/>
                      <a:pt x="80" y="242"/>
                    </a:cubicBezTo>
                    <a:cubicBezTo>
                      <a:pt x="99" y="242"/>
                      <a:pt x="114" y="233"/>
                      <a:pt x="126" y="216"/>
                    </a:cubicBezTo>
                    <a:cubicBezTo>
                      <a:pt x="138" y="199"/>
                      <a:pt x="144" y="176"/>
                      <a:pt x="144" y="148"/>
                    </a:cubicBezTo>
                    <a:lnTo>
                      <a:pt x="144" y="138"/>
                    </a:lnTo>
                    <a:lnTo>
                      <a:pt x="109" y="138"/>
                    </a:lnTo>
                    <a:close/>
                    <a:moveTo>
                      <a:pt x="178" y="120"/>
                    </a:moveTo>
                    <a:lnTo>
                      <a:pt x="178" y="271"/>
                    </a:lnTo>
                    <a:lnTo>
                      <a:pt x="144" y="271"/>
                    </a:lnTo>
                    <a:lnTo>
                      <a:pt x="144" y="231"/>
                    </a:lnTo>
                    <a:cubicBezTo>
                      <a:pt x="136" y="247"/>
                      <a:pt x="126" y="259"/>
                      <a:pt x="114" y="267"/>
                    </a:cubicBezTo>
                    <a:cubicBezTo>
                      <a:pt x="102" y="275"/>
                      <a:pt x="88" y="278"/>
                      <a:pt x="71" y="278"/>
                    </a:cubicBezTo>
                    <a:cubicBezTo>
                      <a:pt x="49" y="278"/>
                      <a:pt x="32" y="271"/>
                      <a:pt x="19" y="256"/>
                    </a:cubicBezTo>
                    <a:cubicBezTo>
                      <a:pt x="6" y="240"/>
                      <a:pt x="0" y="220"/>
                      <a:pt x="0" y="194"/>
                    </a:cubicBezTo>
                    <a:cubicBezTo>
                      <a:pt x="0" y="164"/>
                      <a:pt x="8" y="142"/>
                      <a:pt x="24" y="127"/>
                    </a:cubicBezTo>
                    <a:cubicBezTo>
                      <a:pt x="40" y="111"/>
                      <a:pt x="63" y="104"/>
                      <a:pt x="95" y="104"/>
                    </a:cubicBezTo>
                    <a:lnTo>
                      <a:pt x="144" y="104"/>
                    </a:lnTo>
                    <a:lnTo>
                      <a:pt x="144" y="100"/>
                    </a:lnTo>
                    <a:cubicBezTo>
                      <a:pt x="144" y="80"/>
                      <a:pt x="138" y="64"/>
                      <a:pt x="128" y="53"/>
                    </a:cubicBezTo>
                    <a:cubicBezTo>
                      <a:pt x="117" y="42"/>
                      <a:pt x="103" y="37"/>
                      <a:pt x="84" y="37"/>
                    </a:cubicBezTo>
                    <a:cubicBezTo>
                      <a:pt x="71" y="37"/>
                      <a:pt x="60" y="38"/>
                      <a:pt x="48" y="42"/>
                    </a:cubicBezTo>
                    <a:cubicBezTo>
                      <a:pt x="37" y="46"/>
                      <a:pt x="26" y="51"/>
                      <a:pt x="15" y="58"/>
                    </a:cubicBezTo>
                    <a:lnTo>
                      <a:pt x="15" y="18"/>
                    </a:lnTo>
                    <a:cubicBezTo>
                      <a:pt x="28" y="12"/>
                      <a:pt x="40" y="7"/>
                      <a:pt x="52" y="4"/>
                    </a:cubicBezTo>
                    <a:cubicBezTo>
                      <a:pt x="64" y="1"/>
                      <a:pt x="76" y="0"/>
                      <a:pt x="87" y="0"/>
                    </a:cubicBezTo>
                    <a:cubicBezTo>
                      <a:pt x="118" y="0"/>
                      <a:pt x="141" y="10"/>
                      <a:pt x="156" y="29"/>
                    </a:cubicBezTo>
                    <a:cubicBezTo>
                      <a:pt x="171" y="49"/>
                      <a:pt x="178" y="80"/>
                      <a:pt x="178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" name="Rectangle 232">
                <a:extLst>
                  <a:ext uri="{FF2B5EF4-FFF2-40B4-BE49-F238E27FC236}">
                    <a16:creationId xmlns:a16="http://schemas.microsoft.com/office/drawing/2014/main" id="{E6839080-134B-468F-AED1-E36946943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5251" y="803275"/>
                <a:ext cx="15875" cy="1746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C3326D-9AB6-4794-8907-2586F5C479BA}"/>
                </a:ext>
              </a:extLst>
            </p:cNvPr>
            <p:cNvSpPr/>
            <p:nvPr/>
          </p:nvSpPr>
          <p:spPr>
            <a:xfrm>
              <a:off x="6067395" y="419450"/>
              <a:ext cx="1824037" cy="3546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Credits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DF65234-2366-48F1-B0F4-4633F704A9B6}"/>
                </a:ext>
              </a:extLst>
            </p:cNvPr>
            <p:cNvSpPr/>
            <p:nvPr/>
          </p:nvSpPr>
          <p:spPr>
            <a:xfrm rot="10800000">
              <a:off x="7909595" y="461278"/>
              <a:ext cx="2157602" cy="26757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2" name="Arrow: Right 311">
              <a:extLst>
                <a:ext uri="{FF2B5EF4-FFF2-40B4-BE49-F238E27FC236}">
                  <a16:creationId xmlns:a16="http://schemas.microsoft.com/office/drawing/2014/main" id="{677CBC9C-BDCF-409F-AC85-778BD3229B48}"/>
                </a:ext>
              </a:extLst>
            </p:cNvPr>
            <p:cNvSpPr/>
            <p:nvPr/>
          </p:nvSpPr>
          <p:spPr>
            <a:xfrm rot="10800000">
              <a:off x="3900712" y="462511"/>
              <a:ext cx="2157602" cy="26757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7ED33-F358-447F-B003-64AD982A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505751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10" y="4421107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112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86229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86229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93112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619746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42783131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Caches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r>
              <a:rPr lang="en-US" dirty="0"/>
              <a:t>L2/L3 caches are </a:t>
            </a:r>
            <a:r>
              <a:rPr lang="en-US" dirty="0">
                <a:solidFill>
                  <a:srgbClr val="00B050"/>
                </a:solidFill>
              </a:rPr>
              <a:t>large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If we find data in a </a:t>
            </a:r>
            <a:r>
              <a:rPr lang="en-US" dirty="0">
                <a:solidFill>
                  <a:srgbClr val="0070C0"/>
                </a:solidFill>
              </a:rPr>
              <a:t>nearby</a:t>
            </a:r>
            <a:r>
              <a:rPr lang="en-US" dirty="0"/>
              <a:t> bank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couple</a:t>
            </a:r>
            <a:r>
              <a:rPr lang="en-US" dirty="0">
                <a:sym typeface="Wingdings" panose="05000000000000000000" pitchFamily="2" charset="2"/>
              </a:rPr>
              <a:t> of cycles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it is a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remote </a:t>
            </a:r>
            <a:r>
              <a:rPr lang="en-US" dirty="0">
                <a:sym typeface="Wingdings" panose="05000000000000000000" pitchFamily="2" charset="2"/>
              </a:rPr>
              <a:t>bank  20-50 cycles (depending on the size of the network and the degree of congestion)</a:t>
            </a:r>
          </a:p>
          <a:p>
            <a:r>
              <a:rPr lang="en-US" dirty="0">
                <a:sym typeface="Wingdings" panose="05000000000000000000" pitchFamily="2" charset="2"/>
              </a:rPr>
              <a:t>Cache access times can be extremely variable depending on where the data 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This is called a non-uniform cache (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NUCA</a:t>
            </a:r>
            <a:r>
              <a:rPr lang="en-US" dirty="0">
                <a:sym typeface="Wingdings" panose="05000000000000000000" pitchFamily="2" charset="2"/>
              </a:rPr>
              <a:t> cache)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we take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advantage</a:t>
            </a:r>
            <a:r>
              <a:rPr lang="en-US" dirty="0">
                <a:sym typeface="Wingdings" panose="05000000000000000000" pitchFamily="2" charset="2"/>
              </a:rPr>
              <a:t> of this non-uniformity?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ANSWER: </a:t>
            </a:r>
            <a:r>
              <a:rPr lang="en-US" dirty="0">
                <a:sym typeface="Wingdings" panose="05000000000000000000" pitchFamily="2" charset="2"/>
              </a:rPr>
              <a:t>Place frequently used data closer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0ACCC-02E1-4910-8CC0-9D723192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A875A-3310-42E0-A621-C5EDB9C8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79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S-NUCA (static NUCA)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91001"/>
            <a:ext cx="8558784" cy="2032714"/>
          </a:xfrm>
        </p:spPr>
        <p:txBody>
          <a:bodyPr>
            <a:normAutofit fontScale="92500" lnSpcReduction="20000"/>
          </a:bodyPr>
          <a:lstStyle/>
          <a:p>
            <a:r>
              <a:rPr lang="en-IN" sz="2600" dirty="0"/>
              <a:t>Simplest scheme: </a:t>
            </a:r>
          </a:p>
          <a:p>
            <a:pPr lvl="1"/>
            <a:r>
              <a:rPr lang="en-IN" sz="2600" dirty="0">
                <a:solidFill>
                  <a:srgbClr val="00B050"/>
                </a:solidFill>
              </a:rPr>
              <a:t>Map</a:t>
            </a:r>
            <a:r>
              <a:rPr lang="en-IN" sz="2600" dirty="0"/>
              <a:t> cache blocks to cache banks</a:t>
            </a:r>
          </a:p>
          <a:p>
            <a:pPr lvl="1"/>
            <a:r>
              <a:rPr lang="en-IN" sz="2600" dirty="0"/>
              <a:t>Give a cache block </a:t>
            </a:r>
            <a:r>
              <a:rPr lang="en-IN" sz="2600" dirty="0">
                <a:sym typeface="Wingdings" panose="05000000000000000000" pitchFamily="2" charset="2"/>
              </a:rPr>
              <a:t> find which cache bank it maps to </a:t>
            </a:r>
          </a:p>
          <a:p>
            <a:pPr lvl="1"/>
            <a:endParaRPr lang="en-IN" sz="2600" dirty="0">
              <a:sym typeface="Wingdings" panose="05000000000000000000" pitchFamily="2" charset="2"/>
            </a:endParaRPr>
          </a:p>
          <a:p>
            <a:pPr lvl="1"/>
            <a:r>
              <a:rPr lang="en-IN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Tradeoffs</a:t>
            </a:r>
            <a:r>
              <a:rPr lang="en-IN" sz="2600" dirty="0">
                <a:sym typeface="Wingdings" panose="05000000000000000000" pitchFamily="2" charset="2"/>
              </a:rPr>
              <a:t>: Bank locality </a:t>
            </a:r>
            <a:r>
              <a:rPr lang="en-IN" sz="2600" dirty="0" err="1">
                <a:sym typeface="Wingdings" panose="05000000000000000000" pitchFamily="2" charset="2"/>
              </a:rPr>
              <a:t>vs</a:t>
            </a:r>
            <a:r>
              <a:rPr lang="en-IN" sz="2600" dirty="0">
                <a:sym typeface="Wingdings" panose="05000000000000000000" pitchFamily="2" charset="2"/>
              </a:rPr>
              <a:t> homogenizing bank accesses</a:t>
            </a:r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737145" y="4040592"/>
            <a:ext cx="1248770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Byte within a block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2" y="4040592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Set id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2059" y="4040592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Bank 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9516" y="4040591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Tag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7145" y="5090777"/>
            <a:ext cx="1248770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Byte within a block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2" y="5090777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Bank 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2059" y="5090777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Set 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9516" y="5090777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E898D9F-7187-46B7-A063-79A729BF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F6FB2DA-6B90-4249-9058-A9F73200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114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155290-40DC-4EE8-ABED-BD363DC79CBA}"/>
              </a:ext>
            </a:extLst>
          </p:cNvPr>
          <p:cNvSpPr/>
          <p:nvPr/>
        </p:nvSpPr>
        <p:spPr>
          <a:xfrm>
            <a:off x="1880617" y="3876675"/>
            <a:ext cx="1412543" cy="563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2AE302-2156-47E2-819D-0D368DA1AF69}"/>
              </a:ext>
            </a:extLst>
          </p:cNvPr>
          <p:cNvSpPr/>
          <p:nvPr/>
        </p:nvSpPr>
        <p:spPr>
          <a:xfrm>
            <a:off x="1880617" y="5008818"/>
            <a:ext cx="1412543" cy="563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 2</a:t>
            </a:r>
          </a:p>
        </p:txBody>
      </p:sp>
    </p:spTree>
    <p:extLst>
      <p:ext uri="{BB962C8B-B14F-4D97-AF65-F5344CB8AC3E}">
        <p14:creationId xmlns:p14="http://schemas.microsoft.com/office/powerpoint/2010/main" val="28089938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D-NUCA (Dynamic NUCA)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634984" cy="4351338"/>
          </a:xfrm>
        </p:spPr>
        <p:txBody>
          <a:bodyPr/>
          <a:lstStyle/>
          <a:p>
            <a:r>
              <a:rPr lang="en-US" dirty="0"/>
              <a:t>Let us now look at a method of bringing </a:t>
            </a:r>
            <a:r>
              <a:rPr lang="en-US" dirty="0">
                <a:solidFill>
                  <a:srgbClr val="00B050"/>
                </a:solidFill>
              </a:rPr>
              <a:t>frequently</a:t>
            </a:r>
            <a:r>
              <a:rPr lang="en-US" dirty="0"/>
              <a:t> used data closer</a:t>
            </a:r>
          </a:p>
          <a:p>
            <a:r>
              <a:rPr lang="en-US" dirty="0"/>
              <a:t>Bank set </a:t>
            </a:r>
            <a:r>
              <a:rPr lang="en-US" dirty="0">
                <a:sym typeface="Wingdings" panose="05000000000000000000" pitchFamily="2" charset="2"/>
              </a:rPr>
              <a:t> sets of banks</a:t>
            </a:r>
            <a:endParaRPr lang="en-US" dirty="0"/>
          </a:p>
          <a:p>
            <a:endParaRPr lang="en-US" dirty="0"/>
          </a:p>
        </p:txBody>
      </p:sp>
      <p:sp>
        <p:nvSpPr>
          <p:cNvPr id="97" name="Footer Placeholder 96">
            <a:extLst>
              <a:ext uri="{FF2B5EF4-FFF2-40B4-BE49-F238E27FC236}">
                <a16:creationId xmlns:a16="http://schemas.microsoft.com/office/drawing/2014/main" id="{72AAAA8A-A4B8-4EEE-85A9-B1A40C9E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4F129636-0EC0-4054-8C09-397A2E78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115</a:t>
            </a:fld>
            <a:endParaRPr lang="en-US"/>
          </a:p>
        </p:txBody>
      </p:sp>
      <p:pic>
        <p:nvPicPr>
          <p:cNvPr id="99" name="Picture 98" descr="A picture containing text&#10;&#10;Description automatically generated">
            <a:extLst>
              <a:ext uri="{FF2B5EF4-FFF2-40B4-BE49-F238E27FC236}">
                <a16:creationId xmlns:a16="http://schemas.microsoft.com/office/drawing/2014/main" id="{4F3B72A0-EDEA-46ED-BDE4-B9DE27A8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5121446"/>
            <a:ext cx="1278005" cy="119706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AC88189-99A2-4D34-971F-C5F5792F4F82}"/>
              </a:ext>
            </a:extLst>
          </p:cNvPr>
          <p:cNvSpPr txBox="1"/>
          <p:nvPr/>
        </p:nvSpPr>
        <p:spPr>
          <a:xfrm>
            <a:off x="3158621" y="5562917"/>
            <a:ext cx="694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Organize banks as </a:t>
            </a:r>
            <a:r>
              <a:rPr lang="en-US" sz="2000" dirty="0">
                <a:solidFill>
                  <a:srgbClr val="00B050"/>
                </a:solidFill>
              </a:rPr>
              <a:t>columns</a:t>
            </a:r>
            <a:r>
              <a:rPr lang="en-US" sz="2000" dirty="0"/>
              <a:t> (each column is a </a:t>
            </a:r>
            <a:r>
              <a:rPr lang="en-US" sz="2000" dirty="0">
                <a:solidFill>
                  <a:srgbClr val="720F11"/>
                </a:solidFill>
              </a:rPr>
              <a:t>bank set</a:t>
            </a:r>
            <a:r>
              <a:rPr lang="en-US" sz="2000" dirty="0"/>
              <a:t>)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81BBB13-BAAD-4D7F-9694-C7B223F30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21" y="2197617"/>
            <a:ext cx="5298489" cy="30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63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96834" cy="4351338"/>
          </a:xfrm>
        </p:spPr>
        <p:txBody>
          <a:bodyPr>
            <a:normAutofit/>
          </a:bodyPr>
          <a:lstStyle/>
          <a:p>
            <a:r>
              <a:rPr lang="en-US" dirty="0"/>
              <a:t>Given an address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Map</a:t>
            </a:r>
            <a:r>
              <a:rPr lang="en-US" dirty="0">
                <a:sym typeface="Wingdings" panose="05000000000000000000" pitchFamily="2" charset="2"/>
              </a:rPr>
              <a:t> it to a bank set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Search</a:t>
            </a:r>
            <a:r>
              <a:rPr lang="en-US" dirty="0">
                <a:sym typeface="Wingdings" panose="05000000000000000000" pitchFamily="2" charset="2"/>
              </a:rPr>
              <a:t> the bank set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we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find</a:t>
            </a:r>
            <a:r>
              <a:rPr lang="en-US" dirty="0">
                <a:sym typeface="Wingdings" panose="05000000000000000000" pitchFamily="2" charset="2"/>
              </a:rPr>
              <a:t> the block,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declare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cache hit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Otherwise,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declare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miss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fetch</a:t>
            </a:r>
            <a:r>
              <a:rPr lang="en-US" dirty="0">
                <a:sym typeface="Wingdings" panose="05000000000000000000" pitchFamily="2" charset="2"/>
              </a:rPr>
              <a:t> it from the lower level</a:t>
            </a:r>
          </a:p>
          <a:p>
            <a:r>
              <a:rPr lang="en-US" b="1" dirty="0">
                <a:sym typeface="Wingdings" panose="05000000000000000000" pitchFamily="2" charset="2"/>
              </a:rPr>
              <a:t>Three search strategies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Sequential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Two-way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Broadcast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7653" y="1972633"/>
            <a:ext cx="1248770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Byte within a block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865111" y="1972633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Set id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2568" y="1972633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Bank set id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0024" y="1972632"/>
            <a:ext cx="1412543" cy="399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F6FDB-6DED-4A45-B6DF-7EA4DD1A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3EF59-2F59-4063-A561-43B22242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22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Strategies: Start from the home bank (closest to the core in the bank set)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18C13-F9E4-4113-A6FD-78727305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0F3BF6-5170-43EF-AE0C-F5EC7B2A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117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F7BF64E-B968-4B4C-B5E7-3C389E735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9231" y="1774507"/>
            <a:ext cx="7632821" cy="383571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425AC78-64D4-1F10-B8CB-77704E3A96DE}"/>
              </a:ext>
            </a:extLst>
          </p:cNvPr>
          <p:cNvSpPr/>
          <p:nvPr/>
        </p:nvSpPr>
        <p:spPr>
          <a:xfrm>
            <a:off x="3952704" y="3001992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9958C16-299B-AF52-04B9-D9F186A169CA}"/>
              </a:ext>
            </a:extLst>
          </p:cNvPr>
          <p:cNvSpPr/>
          <p:nvPr/>
        </p:nvSpPr>
        <p:spPr>
          <a:xfrm>
            <a:off x="4398406" y="300775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5C7DCAC-1818-AE15-1CC3-888C177D1CAD}"/>
              </a:ext>
            </a:extLst>
          </p:cNvPr>
          <p:cNvSpPr/>
          <p:nvPr/>
        </p:nvSpPr>
        <p:spPr>
          <a:xfrm>
            <a:off x="4835473" y="3004876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D1A38D-965A-D7BB-6ADC-36AB0704B5EA}"/>
              </a:ext>
            </a:extLst>
          </p:cNvPr>
          <p:cNvSpPr/>
          <p:nvPr/>
        </p:nvSpPr>
        <p:spPr>
          <a:xfrm>
            <a:off x="5298423" y="301063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8570DCC-AC67-9B48-9ADB-E5E21BA2B7F2}"/>
              </a:ext>
            </a:extLst>
          </p:cNvPr>
          <p:cNvSpPr/>
          <p:nvPr/>
        </p:nvSpPr>
        <p:spPr>
          <a:xfrm>
            <a:off x="3190580" y="301063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DEA37FF-6901-858E-E632-1B09B219DF8E}"/>
              </a:ext>
            </a:extLst>
          </p:cNvPr>
          <p:cNvSpPr/>
          <p:nvPr/>
        </p:nvSpPr>
        <p:spPr>
          <a:xfrm>
            <a:off x="2734221" y="3001992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F7EE9C-F96C-A0DB-99D2-7DC63E899E9B}"/>
              </a:ext>
            </a:extLst>
          </p:cNvPr>
          <p:cNvSpPr/>
          <p:nvPr/>
        </p:nvSpPr>
        <p:spPr>
          <a:xfrm>
            <a:off x="2284213" y="3001992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45783C0-75B0-99C8-3977-9816F776A0A9}"/>
              </a:ext>
            </a:extLst>
          </p:cNvPr>
          <p:cNvSpPr/>
          <p:nvPr/>
        </p:nvSpPr>
        <p:spPr>
          <a:xfrm>
            <a:off x="8174387" y="301063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F6E347A-0B18-2DB6-5798-C6E5AECF8579}"/>
              </a:ext>
            </a:extLst>
          </p:cNvPr>
          <p:cNvSpPr/>
          <p:nvPr/>
        </p:nvSpPr>
        <p:spPr>
          <a:xfrm>
            <a:off x="8620083" y="3016388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5170A6D-D167-A7F4-AEB8-93194B075EF1}"/>
              </a:ext>
            </a:extLst>
          </p:cNvPr>
          <p:cNvSpPr/>
          <p:nvPr/>
        </p:nvSpPr>
        <p:spPr>
          <a:xfrm>
            <a:off x="9065778" y="3022141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56A7470-1FD1-C6DF-F1C9-8C978382CACB}"/>
              </a:ext>
            </a:extLst>
          </p:cNvPr>
          <p:cNvSpPr/>
          <p:nvPr/>
        </p:nvSpPr>
        <p:spPr>
          <a:xfrm>
            <a:off x="9528730" y="301927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0EFDC9E-66EE-663B-CDFC-4902F2E4A2C7}"/>
              </a:ext>
            </a:extLst>
          </p:cNvPr>
          <p:cNvSpPr/>
          <p:nvPr/>
        </p:nvSpPr>
        <p:spPr>
          <a:xfrm>
            <a:off x="7312821" y="3001992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4EF7D2E-1C9D-1365-594C-EFCB90980BDD}"/>
              </a:ext>
            </a:extLst>
          </p:cNvPr>
          <p:cNvSpPr/>
          <p:nvPr/>
        </p:nvSpPr>
        <p:spPr>
          <a:xfrm>
            <a:off x="6904510" y="3016376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E7F1AFE-AB92-23B6-37A8-B55FB619891F}"/>
              </a:ext>
            </a:extLst>
          </p:cNvPr>
          <p:cNvSpPr/>
          <p:nvPr/>
        </p:nvSpPr>
        <p:spPr>
          <a:xfrm>
            <a:off x="6478944" y="3022132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572E633-FD02-2823-2D24-4768664CB530}"/>
              </a:ext>
            </a:extLst>
          </p:cNvPr>
          <p:cNvSpPr/>
          <p:nvPr/>
        </p:nvSpPr>
        <p:spPr>
          <a:xfrm>
            <a:off x="6328350" y="4770419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E3E1EEA-5350-0DDF-6C94-250FD1C6DEA0}"/>
              </a:ext>
            </a:extLst>
          </p:cNvPr>
          <p:cNvSpPr/>
          <p:nvPr/>
        </p:nvSpPr>
        <p:spPr>
          <a:xfrm>
            <a:off x="6730916" y="4776174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B0CF730-B1CF-D80B-7F5B-CE2EC3EA1374}"/>
              </a:ext>
            </a:extLst>
          </p:cNvPr>
          <p:cNvSpPr/>
          <p:nvPr/>
        </p:nvSpPr>
        <p:spPr>
          <a:xfrm>
            <a:off x="7124852" y="4773300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5EA2FCE-2DCB-5AD8-B286-36B6476955FE}"/>
              </a:ext>
            </a:extLst>
          </p:cNvPr>
          <p:cNvSpPr/>
          <p:nvPr/>
        </p:nvSpPr>
        <p:spPr>
          <a:xfrm>
            <a:off x="7605056" y="4779054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317CDDC-47B5-5E52-305B-52344C6BAF8B}"/>
              </a:ext>
            </a:extLst>
          </p:cNvPr>
          <p:cNvSpPr/>
          <p:nvPr/>
        </p:nvSpPr>
        <p:spPr>
          <a:xfrm>
            <a:off x="5491595" y="4787684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DD80B46-25DB-ABD4-4E5D-90665CA0B100}"/>
              </a:ext>
            </a:extLst>
          </p:cNvPr>
          <p:cNvSpPr/>
          <p:nvPr/>
        </p:nvSpPr>
        <p:spPr>
          <a:xfrm>
            <a:off x="5040151" y="4784811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0DFE7F8-3C56-299D-1021-537C03AB75C9}"/>
              </a:ext>
            </a:extLst>
          </p:cNvPr>
          <p:cNvSpPr/>
          <p:nvPr/>
        </p:nvSpPr>
        <p:spPr>
          <a:xfrm>
            <a:off x="4557073" y="4776187"/>
            <a:ext cx="150594" cy="129396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3099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 Hit/Miss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88270"/>
            <a:ext cx="8696325" cy="41362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Hit</a:t>
            </a:r>
            <a:r>
              <a:rPr lang="en-US" dirty="0"/>
              <a:t> decision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Send</a:t>
            </a:r>
            <a:r>
              <a:rPr lang="en-US" dirty="0"/>
              <a:t> the block to the requesting core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Promote</a:t>
            </a:r>
            <a:r>
              <a:rPr lang="en-US" dirty="0"/>
              <a:t> the block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Move</a:t>
            </a:r>
            <a:r>
              <a:rPr lang="en-US" dirty="0">
                <a:sym typeface="Wingdings" panose="05000000000000000000" pitchFamily="2" charset="2"/>
              </a:rPr>
              <a:t> it closer to the home bank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Migration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Bring it to a nearer bank 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closer</a:t>
            </a:r>
            <a:r>
              <a:rPr lang="en-US" dirty="0">
                <a:sym typeface="Wingdings" panose="05000000000000000000" pitchFamily="2" charset="2"/>
              </a:rPr>
              <a:t> to the home bank)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there is an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empty</a:t>
            </a:r>
            <a:r>
              <a:rPr lang="en-US" dirty="0">
                <a:sym typeface="Wingdings" panose="05000000000000000000" pitchFamily="2" charset="2"/>
              </a:rPr>
              <a:t> block in the set in the new bank  no problem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Otherwise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swap</a:t>
            </a:r>
            <a:r>
              <a:rPr lang="en-US" dirty="0">
                <a:sym typeface="Wingdings" panose="05000000000000000000" pitchFamily="2" charset="2"/>
              </a:rPr>
              <a:t> the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Bringing blocks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closer</a:t>
            </a:r>
            <a:r>
              <a:rPr lang="en-US" dirty="0">
                <a:sym typeface="Wingdings" panose="05000000000000000000" pitchFamily="2" charset="2"/>
              </a:rPr>
              <a:t> to the home bank (consistent with temporal locality)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Miss</a:t>
            </a:r>
            <a:r>
              <a:rPr lang="en-US" dirty="0">
                <a:sym typeface="Wingdings" panose="05000000000000000000" pitchFamily="2" charset="2"/>
              </a:rPr>
              <a:t> decision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Fetch</a:t>
            </a:r>
            <a:r>
              <a:rPr lang="en-US" dirty="0">
                <a:sym typeface="Wingdings" panose="05000000000000000000" pitchFamily="2" charset="2"/>
              </a:rPr>
              <a:t> the block from the lower level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Either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insert </a:t>
            </a:r>
            <a:r>
              <a:rPr lang="en-US" dirty="0">
                <a:sym typeface="Wingdings" panose="05000000000000000000" pitchFamily="2" charset="2"/>
              </a:rPr>
              <a:t>it into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nearest</a:t>
            </a:r>
            <a:r>
              <a:rPr lang="en-US" dirty="0">
                <a:sym typeface="Wingdings" panose="05000000000000000000" pitchFamily="2" charset="2"/>
              </a:rPr>
              <a:t> bank or the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farthest</a:t>
            </a:r>
            <a:r>
              <a:rPr lang="en-US" dirty="0">
                <a:sym typeface="Wingdings" panose="05000000000000000000" pitchFamily="2" charset="2"/>
              </a:rPr>
              <a:t> bank (depends on the strategy)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969DE-7A15-4C1F-8319-906F0775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90059-DE54-439E-9F0A-EF22413B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70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161892"/>
            <a:ext cx="8177784" cy="4534217"/>
          </a:xfrm>
        </p:spPr>
        <p:txBody>
          <a:bodyPr>
            <a:normAutofit/>
          </a:bodyPr>
          <a:lstStyle/>
          <a:p>
            <a:r>
              <a:rPr lang="en-US" dirty="0"/>
              <a:t>Assume that a block needs to be </a:t>
            </a:r>
            <a:r>
              <a:rPr lang="en-US" dirty="0">
                <a:solidFill>
                  <a:srgbClr val="FF0000"/>
                </a:solidFill>
              </a:rPr>
              <a:t>evicted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Solution 1</a:t>
            </a:r>
            <a:r>
              <a:rPr lang="en-US" dirty="0"/>
              <a:t>: Move it to the lower level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Solution 2</a:t>
            </a:r>
            <a:r>
              <a:rPr lang="en-US" dirty="0"/>
              <a:t>: Move it away from the home bank. Need to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each line with the id of the requesting core</a:t>
            </a:r>
          </a:p>
          <a:p>
            <a:r>
              <a:rPr lang="en-US" b="1" dirty="0">
                <a:solidFill>
                  <a:srgbClr val="01708C"/>
                </a:solidFill>
              </a:rPr>
              <a:t>Advantages</a:t>
            </a:r>
          </a:p>
          <a:p>
            <a:pPr lvl="1"/>
            <a:r>
              <a:rPr lang="en-US" dirty="0"/>
              <a:t>Keeps data </a:t>
            </a:r>
            <a:r>
              <a:rPr lang="en-US" dirty="0">
                <a:solidFill>
                  <a:schemeClr val="accent1"/>
                </a:solidFill>
              </a:rPr>
              <a:t>close</a:t>
            </a:r>
            <a:r>
              <a:rPr lang="en-US" dirty="0"/>
              <a:t> to the requesting cores</a:t>
            </a:r>
          </a:p>
          <a:p>
            <a:pPr lvl="1"/>
            <a:r>
              <a:rPr lang="en-US" dirty="0"/>
              <a:t>Brings data </a:t>
            </a:r>
            <a:r>
              <a:rPr lang="en-US" dirty="0">
                <a:solidFill>
                  <a:srgbClr val="00B050"/>
                </a:solidFill>
              </a:rPr>
              <a:t>closer</a:t>
            </a:r>
            <a:r>
              <a:rPr lang="en-US" dirty="0"/>
              <a:t> depending upon usage</a:t>
            </a:r>
          </a:p>
          <a:p>
            <a:pPr lvl="1"/>
            <a:r>
              <a:rPr lang="en-US" dirty="0"/>
              <a:t>Gives a block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chances </a:t>
            </a:r>
            <a:r>
              <a:rPr lang="en-US" dirty="0">
                <a:sym typeface="Wingdings" panose="05000000000000000000" pitchFamily="2" charset="2"/>
              </a:rPr>
              <a:t> Upon an </a:t>
            </a: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eviction</a:t>
            </a:r>
            <a:r>
              <a:rPr lang="en-US" dirty="0">
                <a:sym typeface="Wingdings" panose="05000000000000000000" pitchFamily="2" charset="2"/>
              </a:rPr>
              <a:t> move it to bank slightly further away</a:t>
            </a:r>
          </a:p>
          <a:p>
            <a:r>
              <a:rPr lang="en-US" dirty="0">
                <a:sym typeface="Wingdings" panose="05000000000000000000" pitchFamily="2" charset="2"/>
              </a:rPr>
              <a:t>Search policy, location, migration and eviction are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important</a:t>
            </a:r>
            <a:r>
              <a:rPr lang="en-US" dirty="0">
                <a:sym typeface="Wingdings" panose="05000000000000000000" pitchFamily="2" charset="2"/>
              </a:rPr>
              <a:t> design decisions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DBA38-8F71-46F9-896F-D8C09045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258A4-E213-4C91-B021-031F0D73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yet Naïve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569" y="1363640"/>
            <a:ext cx="7543800" cy="351824"/>
          </a:xfrm>
        </p:spPr>
        <p:txBody>
          <a:bodyPr/>
          <a:lstStyle/>
          <a:p>
            <a:r>
              <a:rPr lang="en-US" dirty="0"/>
              <a:t>Connect the routers using a bus (single set of copper wires)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4009" y="3148849"/>
            <a:ext cx="4819136" cy="308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9681" y="2444514"/>
            <a:ext cx="729049" cy="364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3737707" y="2809037"/>
            <a:ext cx="172995" cy="3150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581057" y="2456870"/>
            <a:ext cx="729049" cy="364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4859083" y="2821394"/>
            <a:ext cx="172995" cy="3150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730236" y="2463049"/>
            <a:ext cx="729049" cy="364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6008262" y="2827572"/>
            <a:ext cx="172995" cy="3150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879415" y="2463049"/>
            <a:ext cx="729049" cy="3645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7157441" y="2827572"/>
            <a:ext cx="172995" cy="3150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620" y="2312236"/>
            <a:ext cx="825142" cy="753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8594" y="3071619"/>
            <a:ext cx="1184867" cy="46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Bus master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7707" y="4013491"/>
            <a:ext cx="5766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The bus master needs to grant </a:t>
            </a:r>
            <a:r>
              <a:rPr lang="en-US" sz="2000" dirty="0">
                <a:solidFill>
                  <a:srgbClr val="00B050"/>
                </a:solidFill>
              </a:rPr>
              <a:t>permission</a:t>
            </a:r>
            <a:r>
              <a:rPr lang="en-US" sz="2000" dirty="0"/>
              <a:t> to a </a:t>
            </a:r>
            <a:br>
              <a:rPr lang="en-US" sz="2000" dirty="0"/>
            </a:br>
            <a:r>
              <a:rPr lang="en-US" sz="2000" dirty="0"/>
              <a:t>node to transmit a message.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 It becomes a point of </a:t>
            </a:r>
            <a:r>
              <a:rPr lang="en-US" sz="2000" dirty="0">
                <a:solidFill>
                  <a:srgbClr val="FF0000"/>
                </a:solidFill>
              </a:rPr>
              <a:t>contention</a:t>
            </a:r>
            <a:r>
              <a:rPr lang="en-US" sz="2000" dirty="0"/>
              <a:t>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Slow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not scalable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9C8569C-DA4E-4CDE-9C2D-0E153A43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186855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58734" cy="43513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Private data </a:t>
            </a:r>
            <a:r>
              <a:rPr lang="en-US" dirty="0">
                <a:sym typeface="Wingdings" panose="05000000000000000000" pitchFamily="2" charset="2"/>
              </a:rPr>
              <a:t> Store it only within the bank in the tile</a:t>
            </a:r>
          </a:p>
          <a:p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Shared data </a:t>
            </a:r>
            <a:r>
              <a:rPr lang="en-US" dirty="0">
                <a:sym typeface="Wingdings" panose="05000000000000000000" pitchFamily="2" charset="2"/>
              </a:rPr>
              <a:t> Use SNUCA</a:t>
            </a:r>
          </a:p>
          <a:p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Read-only data </a:t>
            </a:r>
            <a:r>
              <a:rPr lang="en-US" dirty="0">
                <a:sym typeface="Wingdings" panose="05000000000000000000" pitchFamily="2" charset="2"/>
              </a:rPr>
              <a:t> Replicate</a:t>
            </a:r>
          </a:p>
          <a:p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Advantages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Limited replication </a:t>
            </a:r>
            <a:r>
              <a:rPr lang="en-US" dirty="0">
                <a:sym typeface="Wingdings" panose="05000000000000000000" pitchFamily="2" charset="2"/>
              </a:rPr>
              <a:t>ensures good instruction hit rates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Replicating all data 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tricky</a:t>
            </a:r>
            <a:r>
              <a:rPr lang="en-US" dirty="0">
                <a:sym typeface="Wingdings" panose="05000000000000000000" pitchFamily="2" charset="2"/>
              </a:rPr>
              <a:t>  need to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synchronize</a:t>
            </a:r>
            <a:r>
              <a:rPr lang="en-US" dirty="0">
                <a:sym typeface="Wingdings" panose="05000000000000000000" pitchFamily="2" charset="2"/>
              </a:rPr>
              <a:t> replicas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31E3B-03C4-4110-828A-8C19061A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D34F9-3AB3-45FB-8627-9F12D092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26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38" y="4977435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86229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86229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93112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619746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27482976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C2DD-84FE-4B9A-B000-E4ED6958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D6FD-BD64-4E8F-A8BB-5B303B8B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233" y="846973"/>
            <a:ext cx="7543800" cy="2362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 Metrics</a:t>
            </a:r>
          </a:p>
          <a:p>
            <a:pPr lvl="1"/>
            <a:r>
              <a:rPr lang="en-US" dirty="0"/>
              <a:t> Latency</a:t>
            </a:r>
          </a:p>
          <a:p>
            <a:pPr lvl="1"/>
            <a:r>
              <a:rPr lang="en-US" dirty="0"/>
              <a:t> Throughput </a:t>
            </a:r>
          </a:p>
          <a:p>
            <a:pPr lvl="1"/>
            <a:r>
              <a:rPr lang="en-US" dirty="0"/>
              <a:t> Energy or Power</a:t>
            </a:r>
          </a:p>
          <a:p>
            <a:pPr lvl="1"/>
            <a:r>
              <a:rPr lang="en-US" dirty="0"/>
              <a:t> Area and routing complexity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BB6F-EC5D-4FE9-A0C1-C90F40BC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D0A683-22D5-4D7D-9AE8-AD82E636A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120992"/>
              </p:ext>
            </p:extLst>
          </p:nvPr>
        </p:nvGraphicFramePr>
        <p:xfrm>
          <a:off x="3212372" y="3309859"/>
          <a:ext cx="6064978" cy="27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2F173E-AB2D-40A9-A648-380FD92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101588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1E13-5081-4EF0-9738-F561EDAA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Simulation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379AC-3903-4442-A26E-D69359A4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427CFE-6B7C-46A9-AD0A-2B5C8C2483AA}"/>
              </a:ext>
            </a:extLst>
          </p:cNvPr>
          <p:cNvGrpSpPr/>
          <p:nvPr/>
        </p:nvGrpSpPr>
        <p:grpSpPr>
          <a:xfrm>
            <a:off x="2133805" y="2001522"/>
            <a:ext cx="7353095" cy="822960"/>
            <a:chOff x="1352755" y="2275881"/>
            <a:chExt cx="6287366" cy="5662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77B6BA-AB22-4EF7-BF7F-92E3E8E988F8}"/>
                </a:ext>
              </a:extLst>
            </p:cNvPr>
            <p:cNvSpPr/>
            <p:nvPr/>
          </p:nvSpPr>
          <p:spPr>
            <a:xfrm>
              <a:off x="1352755" y="2275882"/>
              <a:ext cx="1642145" cy="56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Program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789A20F-EF1E-47DD-879B-6E1D2F5DFA9C}"/>
                </a:ext>
              </a:extLst>
            </p:cNvPr>
            <p:cNvSpPr/>
            <p:nvPr/>
          </p:nvSpPr>
          <p:spPr>
            <a:xfrm>
              <a:off x="3051527" y="2459128"/>
              <a:ext cx="515923" cy="199763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156509-CC97-4732-BAB5-9924392412F4}"/>
                </a:ext>
              </a:extLst>
            </p:cNvPr>
            <p:cNvSpPr/>
            <p:nvPr/>
          </p:nvSpPr>
          <p:spPr>
            <a:xfrm>
              <a:off x="3624076" y="2275882"/>
              <a:ext cx="1642145" cy="56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Traces of network data + addresses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C082913-0223-465F-A3FB-5BDEACF93C4D}"/>
                </a:ext>
              </a:extLst>
            </p:cNvPr>
            <p:cNvSpPr/>
            <p:nvPr/>
          </p:nvSpPr>
          <p:spPr>
            <a:xfrm>
              <a:off x="5322848" y="2459128"/>
              <a:ext cx="515923" cy="199763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CCA5A-A7A4-4921-99D0-9EEED329C1C4}"/>
                </a:ext>
              </a:extLst>
            </p:cNvPr>
            <p:cNvSpPr/>
            <p:nvPr/>
          </p:nvSpPr>
          <p:spPr>
            <a:xfrm>
              <a:off x="5997976" y="2275881"/>
              <a:ext cx="1642145" cy="566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Simulate </a:t>
              </a:r>
              <a:r>
                <a:rPr lang="en-US" sz="1500" dirty="0" err="1"/>
                <a:t>NoC</a:t>
              </a:r>
              <a:endParaRPr lang="en-US" sz="15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9E01E2-013B-49B6-9355-547A29D10E49}"/>
              </a:ext>
            </a:extLst>
          </p:cNvPr>
          <p:cNvSpPr txBox="1"/>
          <p:nvPr/>
        </p:nvSpPr>
        <p:spPr>
          <a:xfrm>
            <a:off x="3178759" y="3169061"/>
            <a:ext cx="583448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Simulate</a:t>
            </a:r>
            <a:r>
              <a:rPr lang="en-US" dirty="0"/>
              <a:t> the </a:t>
            </a:r>
            <a:r>
              <a:rPr lang="en-US" dirty="0">
                <a:solidFill>
                  <a:srgbClr val="00B050"/>
                </a:solidFill>
              </a:rPr>
              <a:t>network</a:t>
            </a:r>
            <a:r>
              <a:rPr lang="en-US" dirty="0"/>
              <a:t> routers and links.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 Get latency, throughput, and power/energy statistics.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350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59DE3EA-C14F-4137-97ED-42EDDD682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60" y="4477937"/>
            <a:ext cx="536598" cy="534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C8E9F-C32A-4EE6-9254-78BE7FA77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29" y="4596191"/>
            <a:ext cx="551576" cy="252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F3AC00-A695-434F-ADCF-EBBDE80E71A0}"/>
              </a:ext>
            </a:extLst>
          </p:cNvPr>
          <p:cNvSpPr txBox="1"/>
          <p:nvPr/>
        </p:nvSpPr>
        <p:spPr>
          <a:xfrm>
            <a:off x="2940021" y="45413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0F82C-9281-4922-910D-3987BAA780BB}"/>
              </a:ext>
            </a:extLst>
          </p:cNvPr>
          <p:cNvSpPr txBox="1"/>
          <p:nvPr/>
        </p:nvSpPr>
        <p:spPr>
          <a:xfrm>
            <a:off x="7629181" y="45556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FE5F2-4D57-4522-9992-4AC0D55D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30866-5322-41DB-A8C5-35B2C91AF4D9}"/>
              </a:ext>
            </a:extLst>
          </p:cNvPr>
          <p:cNvSpPr/>
          <p:nvPr/>
        </p:nvSpPr>
        <p:spPr>
          <a:xfrm>
            <a:off x="3399581" y="4541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simulate </a:t>
            </a:r>
            <a:r>
              <a:rPr lang="en-US" dirty="0" err="1"/>
              <a:t>NoCs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accurately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real</a:t>
            </a:r>
            <a:r>
              <a:rPr lang="en-US" dirty="0"/>
              <a:t> workloads</a:t>
            </a:r>
          </a:p>
        </p:txBody>
      </p:sp>
    </p:spTree>
    <p:extLst>
      <p:ext uri="{BB962C8B-B14F-4D97-AF65-F5344CB8AC3E}">
        <p14:creationId xmlns:p14="http://schemas.microsoft.com/office/powerpoint/2010/main" val="20068068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ED71-53F7-4114-BF8A-74B42A26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Traffic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D101-2858-4BCB-889D-A1B387CC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41" y="813435"/>
            <a:ext cx="7701534" cy="1386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</a:t>
            </a:r>
            <a:r>
              <a:rPr lang="en-US" dirty="0">
                <a:solidFill>
                  <a:schemeClr val="accent1"/>
                </a:solidFill>
              </a:rPr>
              <a:t>mesh</a:t>
            </a:r>
            <a:r>
              <a:rPr lang="en-US" dirty="0"/>
              <a:t> (for the sake of simplicity)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</a:t>
            </a:r>
            <a:r>
              <a:rPr lang="en-US" dirty="0">
                <a:solidFill>
                  <a:srgbClr val="00B050"/>
                </a:solidFill>
              </a:rPr>
              <a:t>node</a:t>
            </a:r>
            <a:r>
              <a:rPr lang="en-US" dirty="0"/>
              <a:t> has an (</a:t>
            </a:r>
            <a:r>
              <a:rPr lang="en-US" dirty="0" err="1"/>
              <a:t>x,y</a:t>
            </a:r>
            <a:r>
              <a:rPr lang="en-US" dirty="0"/>
              <a:t>) coordinate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Synthetic traffic</a:t>
            </a:r>
            <a:r>
              <a:rPr lang="en-US" dirty="0"/>
              <a:t>: set of </a:t>
            </a:r>
            <a:r>
              <a:rPr lang="en-US" dirty="0" err="1"/>
              <a:t>source</a:t>
            </a:r>
            <a:r>
              <a:rPr lang="en-US" dirty="0" err="1">
                <a:sym typeface="Wingdings" panose="05000000000000000000" pitchFamily="2" charset="2"/>
              </a:rPr>
              <a:t>destination</a:t>
            </a:r>
            <a:r>
              <a:rPr lang="en-US" dirty="0">
                <a:sym typeface="Wingdings" panose="05000000000000000000" pitchFamily="2" charset="2"/>
              </a:rPr>
              <a:t> pairs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97704-A28C-436A-B852-5A97A9F4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B5B2D-33A1-416F-95CF-717C1AC8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AD7B2-5FEE-4230-9867-B1E2600BC029}"/>
              </a:ext>
            </a:extLst>
          </p:cNvPr>
          <p:cNvSpPr/>
          <p:nvPr/>
        </p:nvSpPr>
        <p:spPr>
          <a:xfrm>
            <a:off x="2509705" y="2508569"/>
            <a:ext cx="1333500" cy="542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</a:t>
            </a:r>
            <a:r>
              <a:rPr lang="en-US" sz="2400" baseline="-25000" dirty="0" err="1"/>
              <a:t>x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371AF-2098-455B-9FB9-5880F0117307}"/>
              </a:ext>
            </a:extLst>
          </p:cNvPr>
          <p:cNvSpPr/>
          <p:nvPr/>
        </p:nvSpPr>
        <p:spPr>
          <a:xfrm>
            <a:off x="3843205" y="2508568"/>
            <a:ext cx="1333500" cy="542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baseline="-25000" dirty="0"/>
              <a:t>y</a:t>
            </a:r>
            <a:endParaRPr lang="en-US" sz="24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2EF50FB-9038-4AC7-9A96-C559103863AD}"/>
              </a:ext>
            </a:extLst>
          </p:cNvPr>
          <p:cNvSpPr/>
          <p:nvPr/>
        </p:nvSpPr>
        <p:spPr>
          <a:xfrm>
            <a:off x="5757997" y="2670492"/>
            <a:ext cx="971550" cy="3810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02D1C-0AD9-4469-A208-AB83DFB0FE18}"/>
              </a:ext>
            </a:extLst>
          </p:cNvPr>
          <p:cNvSpPr/>
          <p:nvPr/>
        </p:nvSpPr>
        <p:spPr>
          <a:xfrm>
            <a:off x="7262241" y="2509208"/>
            <a:ext cx="1333500" cy="542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r>
              <a:rPr lang="en-US" sz="2400" baseline="-25000" dirty="0"/>
              <a:t>x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1B35B-949F-4365-9BCD-3C3E5C1C10F7}"/>
              </a:ext>
            </a:extLst>
          </p:cNvPr>
          <p:cNvSpPr/>
          <p:nvPr/>
        </p:nvSpPr>
        <p:spPr>
          <a:xfrm>
            <a:off x="8595741" y="2509207"/>
            <a:ext cx="1333500" cy="542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r>
              <a:rPr lang="en-US" sz="2400" baseline="-25000" dirty="0"/>
              <a:t>y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3CFC6D-E877-4B24-9BE3-39542724A1FF}"/>
              </a:ext>
            </a:extLst>
          </p:cNvPr>
          <p:cNvSpPr/>
          <p:nvPr/>
        </p:nvSpPr>
        <p:spPr>
          <a:xfrm>
            <a:off x="1532822" y="3301106"/>
            <a:ext cx="2453259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Patterns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D5AAA0E0-EB45-47EA-91A6-4355CED09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415695"/>
                  </p:ext>
                </p:extLst>
              </p:nvPr>
            </p:nvGraphicFramePr>
            <p:xfrm>
              <a:off x="1870496" y="3888165"/>
              <a:ext cx="8439151" cy="2159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097">
                      <a:extLst>
                        <a:ext uri="{9D8B030D-6E8A-4147-A177-3AD203B41FA5}">
                          <a16:colId xmlns:a16="http://schemas.microsoft.com/office/drawing/2014/main" val="2933723577"/>
                        </a:ext>
                      </a:extLst>
                    </a:gridCol>
                    <a:gridCol w="2818126">
                      <a:extLst>
                        <a:ext uri="{9D8B030D-6E8A-4147-A177-3AD203B41FA5}">
                          <a16:colId xmlns:a16="http://schemas.microsoft.com/office/drawing/2014/main" val="776205663"/>
                        </a:ext>
                      </a:extLst>
                    </a:gridCol>
                    <a:gridCol w="3719928">
                      <a:extLst>
                        <a:ext uri="{9D8B030D-6E8A-4147-A177-3AD203B41FA5}">
                          <a16:colId xmlns:a16="http://schemas.microsoft.com/office/drawing/2014/main" val="143769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dirty="0" err="1">
                              <a:sym typeface="Wingdings" panose="05000000000000000000" pitchFamily="2" charset="2"/>
                            </a:rPr>
                            <a:t>Dest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2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random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 traffic simulation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385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Bit-Complement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Used to test the NoC throughput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660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Direction of traffic: perpendicular to the diagonal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50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Bit-Reverse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D[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] = S[2n – 1 – 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Just reverse the bits. Used in FFTs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726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D5AAA0E0-EB45-47EA-91A6-4355CED09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415695"/>
                  </p:ext>
                </p:extLst>
              </p:nvPr>
            </p:nvGraphicFramePr>
            <p:xfrm>
              <a:off x="1870496" y="3888165"/>
              <a:ext cx="8439151" cy="2159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097">
                      <a:extLst>
                        <a:ext uri="{9D8B030D-6E8A-4147-A177-3AD203B41FA5}">
                          <a16:colId xmlns:a16="http://schemas.microsoft.com/office/drawing/2014/main" val="2933723577"/>
                        </a:ext>
                      </a:extLst>
                    </a:gridCol>
                    <a:gridCol w="2818126">
                      <a:extLst>
                        <a:ext uri="{9D8B030D-6E8A-4147-A177-3AD203B41FA5}">
                          <a16:colId xmlns:a16="http://schemas.microsoft.com/office/drawing/2014/main" val="776205663"/>
                        </a:ext>
                      </a:extLst>
                    </a:gridCol>
                    <a:gridCol w="3719928">
                      <a:extLst>
                        <a:ext uri="{9D8B030D-6E8A-4147-A177-3AD203B41FA5}">
                          <a16:colId xmlns:a16="http://schemas.microsoft.com/office/drawing/2014/main" val="143769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dirty="0" err="1">
                              <a:sym typeface="Wingdings" panose="05000000000000000000" pitchFamily="2" charset="2"/>
                            </a:rPr>
                            <a:t>Dest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2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random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 traffic simulation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385488"/>
                      </a:ext>
                    </a:extLst>
                  </a:tr>
                  <a:tr h="40703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Bit-Complement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03" t="-189552" r="-132829" b="-2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Used to test the NoC throughput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6600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03" t="-183019" r="-13282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Direction of traffic: perpendicular to the diagonal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50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Bit-Reverse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D[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] = S[2n – 1 – 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Just reverse the bits. Used in FFTs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726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D585B438-B609-42CA-B252-12495CFF8E9C}"/>
              </a:ext>
            </a:extLst>
          </p:cNvPr>
          <p:cNvSpPr/>
          <p:nvPr/>
        </p:nvSpPr>
        <p:spPr>
          <a:xfrm>
            <a:off x="2009775" y="2170750"/>
            <a:ext cx="49993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CC2E69-AB80-4A44-B241-051F58B24556}"/>
              </a:ext>
            </a:extLst>
          </p:cNvPr>
          <p:cNvSpPr/>
          <p:nvPr/>
        </p:nvSpPr>
        <p:spPr>
          <a:xfrm>
            <a:off x="6877050" y="2177951"/>
            <a:ext cx="499930" cy="4572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041501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8B70-D3F7-48BB-9A2E-DC6CA092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Bit-Rotation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CC62F-5376-419C-A0A4-7EEFE695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44B60-8B49-4F0C-8128-1484C5E436E5}"/>
              </a:ext>
            </a:extLst>
          </p:cNvPr>
          <p:cNvGrpSpPr/>
          <p:nvPr/>
        </p:nvGrpSpPr>
        <p:grpSpPr>
          <a:xfrm>
            <a:off x="3314700" y="1743076"/>
            <a:ext cx="4287124" cy="2347257"/>
            <a:chOff x="3140076" y="2262188"/>
            <a:chExt cx="5581650" cy="30972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1A08AF1-2BF4-439E-9074-D174630F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2711450"/>
              <a:ext cx="2378075" cy="307975"/>
            </a:xfrm>
            <a:custGeom>
              <a:avLst/>
              <a:gdLst>
                <a:gd name="T0" fmla="*/ 1903 w 1903"/>
                <a:gd name="T1" fmla="*/ 246 h 247"/>
                <a:gd name="T2" fmla="*/ 1842 w 1903"/>
                <a:gd name="T3" fmla="*/ 247 h 247"/>
                <a:gd name="T4" fmla="*/ 1842 w 1903"/>
                <a:gd name="T5" fmla="*/ 226 h 247"/>
                <a:gd name="T6" fmla="*/ 1797 w 1903"/>
                <a:gd name="T7" fmla="*/ 146 h 247"/>
                <a:gd name="T8" fmla="*/ 1523 w 1903"/>
                <a:gd name="T9" fmla="*/ 133 h 247"/>
                <a:gd name="T10" fmla="*/ 1278 w 1903"/>
                <a:gd name="T11" fmla="*/ 134 h 247"/>
                <a:gd name="T12" fmla="*/ 1065 w 1903"/>
                <a:gd name="T13" fmla="*/ 125 h 247"/>
                <a:gd name="T14" fmla="*/ 951 w 1903"/>
                <a:gd name="T15" fmla="*/ 64 h 247"/>
                <a:gd name="T16" fmla="*/ 838 w 1903"/>
                <a:gd name="T17" fmla="*/ 125 h 247"/>
                <a:gd name="T18" fmla="*/ 625 w 1903"/>
                <a:gd name="T19" fmla="*/ 134 h 247"/>
                <a:gd name="T20" fmla="*/ 380 w 1903"/>
                <a:gd name="T21" fmla="*/ 133 h 247"/>
                <a:gd name="T22" fmla="*/ 105 w 1903"/>
                <a:gd name="T23" fmla="*/ 146 h 247"/>
                <a:gd name="T24" fmla="*/ 61 w 1903"/>
                <a:gd name="T25" fmla="*/ 226 h 247"/>
                <a:gd name="T26" fmla="*/ 61 w 1903"/>
                <a:gd name="T27" fmla="*/ 247 h 247"/>
                <a:gd name="T28" fmla="*/ 0 w 1903"/>
                <a:gd name="T29" fmla="*/ 246 h 247"/>
                <a:gd name="T30" fmla="*/ 0 w 1903"/>
                <a:gd name="T31" fmla="*/ 227 h 247"/>
                <a:gd name="T32" fmla="*/ 73 w 1903"/>
                <a:gd name="T33" fmla="*/ 115 h 247"/>
                <a:gd name="T34" fmla="*/ 371 w 1903"/>
                <a:gd name="T35" fmla="*/ 97 h 247"/>
                <a:gd name="T36" fmla="*/ 611 w 1903"/>
                <a:gd name="T37" fmla="*/ 97 h 247"/>
                <a:gd name="T38" fmla="*/ 837 w 1903"/>
                <a:gd name="T39" fmla="*/ 84 h 247"/>
                <a:gd name="T40" fmla="*/ 894 w 1903"/>
                <a:gd name="T41" fmla="*/ 19 h 247"/>
                <a:gd name="T42" fmla="*/ 894 w 1903"/>
                <a:gd name="T43" fmla="*/ 0 h 247"/>
                <a:gd name="T44" fmla="*/ 951 w 1903"/>
                <a:gd name="T45" fmla="*/ 0 h 247"/>
                <a:gd name="T46" fmla="*/ 1009 w 1903"/>
                <a:gd name="T47" fmla="*/ 0 h 247"/>
                <a:gd name="T48" fmla="*/ 1009 w 1903"/>
                <a:gd name="T49" fmla="*/ 19 h 247"/>
                <a:gd name="T50" fmla="*/ 1066 w 1903"/>
                <a:gd name="T51" fmla="*/ 84 h 247"/>
                <a:gd name="T52" fmla="*/ 1291 w 1903"/>
                <a:gd name="T53" fmla="*/ 97 h 247"/>
                <a:gd name="T54" fmla="*/ 1532 w 1903"/>
                <a:gd name="T55" fmla="*/ 97 h 247"/>
                <a:gd name="T56" fmla="*/ 1830 w 1903"/>
                <a:gd name="T57" fmla="*/ 115 h 247"/>
                <a:gd name="T58" fmla="*/ 1903 w 1903"/>
                <a:gd name="T59" fmla="*/ 227 h 247"/>
                <a:gd name="T60" fmla="*/ 1903 w 1903"/>
                <a:gd name="T61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247">
                  <a:moveTo>
                    <a:pt x="1903" y="246"/>
                  </a:moveTo>
                  <a:lnTo>
                    <a:pt x="1842" y="247"/>
                  </a:lnTo>
                  <a:lnTo>
                    <a:pt x="1842" y="226"/>
                  </a:lnTo>
                  <a:cubicBezTo>
                    <a:pt x="1842" y="197"/>
                    <a:pt x="1827" y="155"/>
                    <a:pt x="1797" y="146"/>
                  </a:cubicBezTo>
                  <a:cubicBezTo>
                    <a:pt x="1771" y="128"/>
                    <a:pt x="1617" y="133"/>
                    <a:pt x="1523" y="133"/>
                  </a:cubicBezTo>
                  <a:lnTo>
                    <a:pt x="1278" y="134"/>
                  </a:lnTo>
                  <a:cubicBezTo>
                    <a:pt x="1174" y="135"/>
                    <a:pt x="1113" y="135"/>
                    <a:pt x="1065" y="125"/>
                  </a:cubicBezTo>
                  <a:cubicBezTo>
                    <a:pt x="1018" y="116"/>
                    <a:pt x="970" y="87"/>
                    <a:pt x="951" y="64"/>
                  </a:cubicBezTo>
                  <a:cubicBezTo>
                    <a:pt x="933" y="87"/>
                    <a:pt x="885" y="116"/>
                    <a:pt x="838" y="125"/>
                  </a:cubicBezTo>
                  <a:cubicBezTo>
                    <a:pt x="790" y="135"/>
                    <a:pt x="729" y="135"/>
                    <a:pt x="625" y="134"/>
                  </a:cubicBezTo>
                  <a:lnTo>
                    <a:pt x="380" y="133"/>
                  </a:lnTo>
                  <a:cubicBezTo>
                    <a:pt x="286" y="133"/>
                    <a:pt x="132" y="128"/>
                    <a:pt x="105" y="146"/>
                  </a:cubicBezTo>
                  <a:cubicBezTo>
                    <a:pt x="76" y="155"/>
                    <a:pt x="61" y="197"/>
                    <a:pt x="61" y="226"/>
                  </a:cubicBezTo>
                  <a:lnTo>
                    <a:pt x="61" y="247"/>
                  </a:lnTo>
                  <a:lnTo>
                    <a:pt x="0" y="246"/>
                  </a:lnTo>
                  <a:lnTo>
                    <a:pt x="0" y="227"/>
                  </a:lnTo>
                  <a:cubicBezTo>
                    <a:pt x="0" y="175"/>
                    <a:pt x="23" y="133"/>
                    <a:pt x="73" y="115"/>
                  </a:cubicBezTo>
                  <a:cubicBezTo>
                    <a:pt x="122" y="97"/>
                    <a:pt x="223" y="97"/>
                    <a:pt x="371" y="97"/>
                  </a:cubicBezTo>
                  <a:lnTo>
                    <a:pt x="611" y="97"/>
                  </a:lnTo>
                  <a:cubicBezTo>
                    <a:pt x="713" y="97"/>
                    <a:pt x="798" y="95"/>
                    <a:pt x="837" y="84"/>
                  </a:cubicBezTo>
                  <a:cubicBezTo>
                    <a:pt x="876" y="72"/>
                    <a:pt x="894" y="48"/>
                    <a:pt x="894" y="19"/>
                  </a:cubicBezTo>
                  <a:lnTo>
                    <a:pt x="894" y="0"/>
                  </a:lnTo>
                  <a:lnTo>
                    <a:pt x="951" y="0"/>
                  </a:lnTo>
                  <a:lnTo>
                    <a:pt x="1009" y="0"/>
                  </a:lnTo>
                  <a:lnTo>
                    <a:pt x="1009" y="19"/>
                  </a:lnTo>
                  <a:cubicBezTo>
                    <a:pt x="1009" y="48"/>
                    <a:pt x="1027" y="72"/>
                    <a:pt x="1066" y="84"/>
                  </a:cubicBezTo>
                  <a:cubicBezTo>
                    <a:pt x="1105" y="95"/>
                    <a:pt x="1190" y="97"/>
                    <a:pt x="1291" y="97"/>
                  </a:cubicBezTo>
                  <a:lnTo>
                    <a:pt x="1532" y="97"/>
                  </a:lnTo>
                  <a:cubicBezTo>
                    <a:pt x="1680" y="97"/>
                    <a:pt x="1780" y="97"/>
                    <a:pt x="1830" y="115"/>
                  </a:cubicBezTo>
                  <a:cubicBezTo>
                    <a:pt x="1880" y="133"/>
                    <a:pt x="1903" y="175"/>
                    <a:pt x="1903" y="227"/>
                  </a:cubicBezTo>
                  <a:lnTo>
                    <a:pt x="1903" y="2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C5516A4-B975-4D7C-B73E-C709E32D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6" y="3113088"/>
              <a:ext cx="547688" cy="465137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96EB1A2-3A37-4CDF-BB97-B812B9450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3276600"/>
              <a:ext cx="111125" cy="134937"/>
            </a:xfrm>
            <a:custGeom>
              <a:avLst/>
              <a:gdLst>
                <a:gd name="T0" fmla="*/ 89 w 89"/>
                <a:gd name="T1" fmla="*/ 45 h 109"/>
                <a:gd name="T2" fmla="*/ 89 w 89"/>
                <a:gd name="T3" fmla="*/ 109 h 109"/>
                <a:gd name="T4" fmla="*/ 71 w 89"/>
                <a:gd name="T5" fmla="*/ 109 h 109"/>
                <a:gd name="T6" fmla="*/ 71 w 89"/>
                <a:gd name="T7" fmla="*/ 45 h 109"/>
                <a:gd name="T8" fmla="*/ 66 w 89"/>
                <a:gd name="T9" fmla="*/ 23 h 109"/>
                <a:gd name="T10" fmla="*/ 48 w 89"/>
                <a:gd name="T11" fmla="*/ 15 h 109"/>
                <a:gd name="T12" fmla="*/ 26 w 89"/>
                <a:gd name="T13" fmla="*/ 24 h 109"/>
                <a:gd name="T14" fmla="*/ 18 w 89"/>
                <a:gd name="T15" fmla="*/ 49 h 109"/>
                <a:gd name="T16" fmla="*/ 18 w 89"/>
                <a:gd name="T17" fmla="*/ 109 h 109"/>
                <a:gd name="T18" fmla="*/ 0 w 89"/>
                <a:gd name="T19" fmla="*/ 109 h 109"/>
                <a:gd name="T20" fmla="*/ 0 w 89"/>
                <a:gd name="T21" fmla="*/ 3 h 109"/>
                <a:gd name="T22" fmla="*/ 18 w 89"/>
                <a:gd name="T23" fmla="*/ 3 h 109"/>
                <a:gd name="T24" fmla="*/ 18 w 89"/>
                <a:gd name="T25" fmla="*/ 19 h 109"/>
                <a:gd name="T26" fmla="*/ 32 w 89"/>
                <a:gd name="T27" fmla="*/ 5 h 109"/>
                <a:gd name="T28" fmla="*/ 52 w 89"/>
                <a:gd name="T29" fmla="*/ 0 h 109"/>
                <a:gd name="T30" fmla="*/ 79 w 89"/>
                <a:gd name="T31" fmla="*/ 12 h 109"/>
                <a:gd name="T32" fmla="*/ 89 w 89"/>
                <a:gd name="T3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9">
                  <a:moveTo>
                    <a:pt x="89" y="45"/>
                  </a:moveTo>
                  <a:lnTo>
                    <a:pt x="89" y="109"/>
                  </a:lnTo>
                  <a:lnTo>
                    <a:pt x="71" y="109"/>
                  </a:lnTo>
                  <a:lnTo>
                    <a:pt x="71" y="45"/>
                  </a:lnTo>
                  <a:cubicBezTo>
                    <a:pt x="71" y="35"/>
                    <a:pt x="69" y="28"/>
                    <a:pt x="66" y="23"/>
                  </a:cubicBezTo>
                  <a:cubicBezTo>
                    <a:pt x="62" y="18"/>
                    <a:pt x="56" y="15"/>
                    <a:pt x="48" y="15"/>
                  </a:cubicBezTo>
                  <a:cubicBezTo>
                    <a:pt x="39" y="15"/>
                    <a:pt x="31" y="18"/>
                    <a:pt x="26" y="24"/>
                  </a:cubicBezTo>
                  <a:cubicBezTo>
                    <a:pt x="20" y="30"/>
                    <a:pt x="18" y="38"/>
                    <a:pt x="18" y="49"/>
                  </a:cubicBezTo>
                  <a:lnTo>
                    <a:pt x="18" y="109"/>
                  </a:lnTo>
                  <a:lnTo>
                    <a:pt x="0" y="109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19"/>
                  </a:lnTo>
                  <a:cubicBezTo>
                    <a:pt x="22" y="13"/>
                    <a:pt x="27" y="8"/>
                    <a:pt x="32" y="5"/>
                  </a:cubicBezTo>
                  <a:cubicBezTo>
                    <a:pt x="38" y="2"/>
                    <a:pt x="44" y="0"/>
                    <a:pt x="52" y="0"/>
                  </a:cubicBezTo>
                  <a:cubicBezTo>
                    <a:pt x="64" y="0"/>
                    <a:pt x="73" y="4"/>
                    <a:pt x="79" y="12"/>
                  </a:cubicBezTo>
                  <a:cubicBezTo>
                    <a:pt x="86" y="19"/>
                    <a:pt x="89" y="30"/>
                    <a:pt x="89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95A3AF8-B779-4800-AF7E-29C52D26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1" y="3335338"/>
              <a:ext cx="63500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FE3805-CC8E-4F38-9025-EE7D779E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3235325"/>
              <a:ext cx="104775" cy="176212"/>
            </a:xfrm>
            <a:custGeom>
              <a:avLst/>
              <a:gdLst>
                <a:gd name="T0" fmla="*/ 2 w 66"/>
                <a:gd name="T1" fmla="*/ 99 h 111"/>
                <a:gd name="T2" fmla="*/ 26 w 66"/>
                <a:gd name="T3" fmla="*/ 99 h 111"/>
                <a:gd name="T4" fmla="*/ 26 w 66"/>
                <a:gd name="T5" fmla="*/ 14 h 111"/>
                <a:gd name="T6" fmla="*/ 0 w 66"/>
                <a:gd name="T7" fmla="*/ 19 h 111"/>
                <a:gd name="T8" fmla="*/ 0 w 66"/>
                <a:gd name="T9" fmla="*/ 5 h 111"/>
                <a:gd name="T10" fmla="*/ 26 w 66"/>
                <a:gd name="T11" fmla="*/ 0 h 111"/>
                <a:gd name="T12" fmla="*/ 41 w 66"/>
                <a:gd name="T13" fmla="*/ 0 h 111"/>
                <a:gd name="T14" fmla="*/ 41 w 66"/>
                <a:gd name="T15" fmla="*/ 99 h 111"/>
                <a:gd name="T16" fmla="*/ 66 w 66"/>
                <a:gd name="T17" fmla="*/ 99 h 111"/>
                <a:gd name="T18" fmla="*/ 66 w 66"/>
                <a:gd name="T19" fmla="*/ 111 h 111"/>
                <a:gd name="T20" fmla="*/ 2 w 66"/>
                <a:gd name="T21" fmla="*/ 111 h 111"/>
                <a:gd name="T22" fmla="*/ 2 w 66"/>
                <a:gd name="T23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2" y="99"/>
                  </a:moveTo>
                  <a:lnTo>
                    <a:pt x="26" y="99"/>
                  </a:lnTo>
                  <a:lnTo>
                    <a:pt x="26" y="14"/>
                  </a:lnTo>
                  <a:lnTo>
                    <a:pt x="0" y="19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1" y="99"/>
                  </a:lnTo>
                  <a:lnTo>
                    <a:pt x="66" y="99"/>
                  </a:lnTo>
                  <a:lnTo>
                    <a:pt x="66" y="111"/>
                  </a:lnTo>
                  <a:lnTo>
                    <a:pt x="2" y="111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59FD17DC-48AA-4BFD-AE2A-595FEE5B3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376" y="3119438"/>
              <a:ext cx="547688" cy="465137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1615C8F-BA9C-4B2C-BECE-98E6BD2E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3252788"/>
              <a:ext cx="104775" cy="176212"/>
            </a:xfrm>
            <a:custGeom>
              <a:avLst/>
              <a:gdLst>
                <a:gd name="T0" fmla="*/ 3 w 66"/>
                <a:gd name="T1" fmla="*/ 99 h 111"/>
                <a:gd name="T2" fmla="*/ 27 w 66"/>
                <a:gd name="T3" fmla="*/ 99 h 111"/>
                <a:gd name="T4" fmla="*/ 27 w 66"/>
                <a:gd name="T5" fmla="*/ 14 h 111"/>
                <a:gd name="T6" fmla="*/ 0 w 66"/>
                <a:gd name="T7" fmla="*/ 19 h 111"/>
                <a:gd name="T8" fmla="*/ 0 w 66"/>
                <a:gd name="T9" fmla="*/ 6 h 111"/>
                <a:gd name="T10" fmla="*/ 27 w 66"/>
                <a:gd name="T11" fmla="*/ 0 h 111"/>
                <a:gd name="T12" fmla="*/ 42 w 66"/>
                <a:gd name="T13" fmla="*/ 0 h 111"/>
                <a:gd name="T14" fmla="*/ 42 w 66"/>
                <a:gd name="T15" fmla="*/ 99 h 111"/>
                <a:gd name="T16" fmla="*/ 66 w 66"/>
                <a:gd name="T17" fmla="*/ 99 h 111"/>
                <a:gd name="T18" fmla="*/ 66 w 66"/>
                <a:gd name="T19" fmla="*/ 111 h 111"/>
                <a:gd name="T20" fmla="*/ 3 w 66"/>
                <a:gd name="T21" fmla="*/ 111 h 111"/>
                <a:gd name="T22" fmla="*/ 3 w 66"/>
                <a:gd name="T23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3" y="99"/>
                  </a:moveTo>
                  <a:lnTo>
                    <a:pt x="27" y="99"/>
                  </a:lnTo>
                  <a:lnTo>
                    <a:pt x="27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2" y="99"/>
                  </a:lnTo>
                  <a:lnTo>
                    <a:pt x="66" y="99"/>
                  </a:lnTo>
                  <a:lnTo>
                    <a:pt x="66" y="111"/>
                  </a:lnTo>
                  <a:lnTo>
                    <a:pt x="3" y="111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27B9EE7-4A87-4874-9A35-B823E3F2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6" y="3119438"/>
              <a:ext cx="547688" cy="465137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67310BB-8D03-4EF9-B50D-522134F5B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3438" y="3249613"/>
              <a:ext cx="120650" cy="184150"/>
            </a:xfrm>
            <a:custGeom>
              <a:avLst/>
              <a:gdLst>
                <a:gd name="T0" fmla="*/ 49 w 97"/>
                <a:gd name="T1" fmla="*/ 15 h 147"/>
                <a:gd name="T2" fmla="*/ 26 w 97"/>
                <a:gd name="T3" fmla="*/ 30 h 147"/>
                <a:gd name="T4" fmla="*/ 19 w 97"/>
                <a:gd name="T5" fmla="*/ 74 h 147"/>
                <a:gd name="T6" fmla="*/ 26 w 97"/>
                <a:gd name="T7" fmla="*/ 117 h 147"/>
                <a:gd name="T8" fmla="*/ 49 w 97"/>
                <a:gd name="T9" fmla="*/ 131 h 147"/>
                <a:gd name="T10" fmla="*/ 71 w 97"/>
                <a:gd name="T11" fmla="*/ 117 h 147"/>
                <a:gd name="T12" fmla="*/ 78 w 97"/>
                <a:gd name="T13" fmla="*/ 74 h 147"/>
                <a:gd name="T14" fmla="*/ 71 w 97"/>
                <a:gd name="T15" fmla="*/ 30 h 147"/>
                <a:gd name="T16" fmla="*/ 49 w 97"/>
                <a:gd name="T17" fmla="*/ 15 h 147"/>
                <a:gd name="T18" fmla="*/ 49 w 97"/>
                <a:gd name="T19" fmla="*/ 0 h 147"/>
                <a:gd name="T20" fmla="*/ 85 w 97"/>
                <a:gd name="T21" fmla="*/ 19 h 147"/>
                <a:gd name="T22" fmla="*/ 97 w 97"/>
                <a:gd name="T23" fmla="*/ 74 h 147"/>
                <a:gd name="T24" fmla="*/ 85 w 97"/>
                <a:gd name="T25" fmla="*/ 128 h 147"/>
                <a:gd name="T26" fmla="*/ 49 w 97"/>
                <a:gd name="T27" fmla="*/ 147 h 147"/>
                <a:gd name="T28" fmla="*/ 12 w 97"/>
                <a:gd name="T29" fmla="*/ 128 h 147"/>
                <a:gd name="T30" fmla="*/ 0 w 97"/>
                <a:gd name="T31" fmla="*/ 74 h 147"/>
                <a:gd name="T32" fmla="*/ 12 w 97"/>
                <a:gd name="T33" fmla="*/ 19 h 147"/>
                <a:gd name="T34" fmla="*/ 49 w 97"/>
                <a:gd name="T3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47">
                  <a:moveTo>
                    <a:pt x="49" y="15"/>
                  </a:moveTo>
                  <a:cubicBezTo>
                    <a:pt x="39" y="15"/>
                    <a:pt x="31" y="20"/>
                    <a:pt x="26" y="30"/>
                  </a:cubicBezTo>
                  <a:cubicBezTo>
                    <a:pt x="22" y="40"/>
                    <a:pt x="19" y="54"/>
                    <a:pt x="19" y="74"/>
                  </a:cubicBezTo>
                  <a:cubicBezTo>
                    <a:pt x="19" y="93"/>
                    <a:pt x="22" y="107"/>
                    <a:pt x="26" y="117"/>
                  </a:cubicBezTo>
                  <a:cubicBezTo>
                    <a:pt x="31" y="127"/>
                    <a:pt x="39" y="131"/>
                    <a:pt x="49" y="131"/>
                  </a:cubicBezTo>
                  <a:cubicBezTo>
                    <a:pt x="59" y="131"/>
                    <a:pt x="66" y="127"/>
                    <a:pt x="71" y="117"/>
                  </a:cubicBezTo>
                  <a:cubicBezTo>
                    <a:pt x="76" y="107"/>
                    <a:pt x="78" y="93"/>
                    <a:pt x="78" y="74"/>
                  </a:cubicBezTo>
                  <a:cubicBezTo>
                    <a:pt x="78" y="54"/>
                    <a:pt x="76" y="40"/>
                    <a:pt x="71" y="30"/>
                  </a:cubicBezTo>
                  <a:cubicBezTo>
                    <a:pt x="66" y="20"/>
                    <a:pt x="59" y="15"/>
                    <a:pt x="49" y="15"/>
                  </a:cubicBezTo>
                  <a:close/>
                  <a:moveTo>
                    <a:pt x="49" y="0"/>
                  </a:moveTo>
                  <a:cubicBezTo>
                    <a:pt x="64" y="0"/>
                    <a:pt x="76" y="7"/>
                    <a:pt x="85" y="19"/>
                  </a:cubicBezTo>
                  <a:cubicBezTo>
                    <a:pt x="93" y="32"/>
                    <a:pt x="97" y="50"/>
                    <a:pt x="97" y="74"/>
                  </a:cubicBezTo>
                  <a:cubicBezTo>
                    <a:pt x="97" y="97"/>
                    <a:pt x="93" y="115"/>
                    <a:pt x="85" y="128"/>
                  </a:cubicBezTo>
                  <a:cubicBezTo>
                    <a:pt x="76" y="140"/>
                    <a:pt x="64" y="147"/>
                    <a:pt x="49" y="147"/>
                  </a:cubicBezTo>
                  <a:cubicBezTo>
                    <a:pt x="33" y="147"/>
                    <a:pt x="21" y="140"/>
                    <a:pt x="12" y="128"/>
                  </a:cubicBezTo>
                  <a:cubicBezTo>
                    <a:pt x="4" y="115"/>
                    <a:pt x="0" y="97"/>
                    <a:pt x="0" y="74"/>
                  </a:cubicBezTo>
                  <a:cubicBezTo>
                    <a:pt x="0" y="50"/>
                    <a:pt x="4" y="32"/>
                    <a:pt x="12" y="19"/>
                  </a:cubicBezTo>
                  <a:cubicBezTo>
                    <a:pt x="21" y="7"/>
                    <a:pt x="3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BDDEB6F-814C-4910-A1FD-E9160F595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1" y="3117850"/>
              <a:ext cx="546100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B3BF77F-E6A9-46F6-8070-92E0EAAD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3279775"/>
              <a:ext cx="109538" cy="134937"/>
            </a:xfrm>
            <a:custGeom>
              <a:avLst/>
              <a:gdLst>
                <a:gd name="T0" fmla="*/ 88 w 88"/>
                <a:gd name="T1" fmla="*/ 44 h 108"/>
                <a:gd name="T2" fmla="*/ 88 w 88"/>
                <a:gd name="T3" fmla="*/ 108 h 108"/>
                <a:gd name="T4" fmla="*/ 71 w 88"/>
                <a:gd name="T5" fmla="*/ 108 h 108"/>
                <a:gd name="T6" fmla="*/ 71 w 88"/>
                <a:gd name="T7" fmla="*/ 45 h 108"/>
                <a:gd name="T8" fmla="*/ 65 w 88"/>
                <a:gd name="T9" fmla="*/ 22 h 108"/>
                <a:gd name="T10" fmla="*/ 48 w 88"/>
                <a:gd name="T11" fmla="*/ 15 h 108"/>
                <a:gd name="T12" fmla="*/ 25 w 88"/>
                <a:gd name="T13" fmla="*/ 24 h 108"/>
                <a:gd name="T14" fmla="*/ 17 w 88"/>
                <a:gd name="T15" fmla="*/ 48 h 108"/>
                <a:gd name="T16" fmla="*/ 17 w 88"/>
                <a:gd name="T17" fmla="*/ 108 h 108"/>
                <a:gd name="T18" fmla="*/ 0 w 88"/>
                <a:gd name="T19" fmla="*/ 108 h 108"/>
                <a:gd name="T20" fmla="*/ 0 w 88"/>
                <a:gd name="T21" fmla="*/ 2 h 108"/>
                <a:gd name="T22" fmla="*/ 17 w 88"/>
                <a:gd name="T23" fmla="*/ 2 h 108"/>
                <a:gd name="T24" fmla="*/ 17 w 88"/>
                <a:gd name="T25" fmla="*/ 19 h 108"/>
                <a:gd name="T26" fmla="*/ 32 w 88"/>
                <a:gd name="T27" fmla="*/ 4 h 108"/>
                <a:gd name="T28" fmla="*/ 51 w 88"/>
                <a:gd name="T29" fmla="*/ 0 h 108"/>
                <a:gd name="T30" fmla="*/ 79 w 88"/>
                <a:gd name="T31" fmla="*/ 11 h 108"/>
                <a:gd name="T32" fmla="*/ 88 w 88"/>
                <a:gd name="T3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08">
                  <a:moveTo>
                    <a:pt x="88" y="44"/>
                  </a:moveTo>
                  <a:lnTo>
                    <a:pt x="88" y="108"/>
                  </a:lnTo>
                  <a:lnTo>
                    <a:pt x="71" y="108"/>
                  </a:lnTo>
                  <a:lnTo>
                    <a:pt x="71" y="45"/>
                  </a:lnTo>
                  <a:cubicBezTo>
                    <a:pt x="71" y="35"/>
                    <a:pt x="69" y="27"/>
                    <a:pt x="65" y="22"/>
                  </a:cubicBezTo>
                  <a:cubicBezTo>
                    <a:pt x="61" y="17"/>
                    <a:pt x="55" y="15"/>
                    <a:pt x="48" y="15"/>
                  </a:cubicBezTo>
                  <a:cubicBezTo>
                    <a:pt x="38" y="15"/>
                    <a:pt x="31" y="18"/>
                    <a:pt x="25" y="24"/>
                  </a:cubicBezTo>
                  <a:cubicBezTo>
                    <a:pt x="20" y="30"/>
                    <a:pt x="17" y="38"/>
                    <a:pt x="17" y="48"/>
                  </a:cubicBezTo>
                  <a:lnTo>
                    <a:pt x="17" y="108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19"/>
                  </a:lnTo>
                  <a:cubicBezTo>
                    <a:pt x="21" y="12"/>
                    <a:pt x="26" y="8"/>
                    <a:pt x="32" y="4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64" y="0"/>
                    <a:pt x="73" y="3"/>
                    <a:pt x="79" y="11"/>
                  </a:cubicBezTo>
                  <a:cubicBezTo>
                    <a:pt x="85" y="18"/>
                    <a:pt x="88" y="30"/>
                    <a:pt x="88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2BDE47CD-F3FA-487E-9F50-9435B6A37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1" y="3338513"/>
              <a:ext cx="65088" cy="206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4160C34-A131-493A-9A3F-32B0E3C2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3238500"/>
              <a:ext cx="104775" cy="176212"/>
            </a:xfrm>
            <a:custGeom>
              <a:avLst/>
              <a:gdLst>
                <a:gd name="T0" fmla="*/ 2 w 66"/>
                <a:gd name="T1" fmla="*/ 98 h 111"/>
                <a:gd name="T2" fmla="*/ 27 w 66"/>
                <a:gd name="T3" fmla="*/ 98 h 111"/>
                <a:gd name="T4" fmla="*/ 27 w 66"/>
                <a:gd name="T5" fmla="*/ 13 h 111"/>
                <a:gd name="T6" fmla="*/ 0 w 66"/>
                <a:gd name="T7" fmla="*/ 19 h 111"/>
                <a:gd name="T8" fmla="*/ 0 w 66"/>
                <a:gd name="T9" fmla="*/ 6 h 111"/>
                <a:gd name="T10" fmla="*/ 27 w 66"/>
                <a:gd name="T11" fmla="*/ 0 h 111"/>
                <a:gd name="T12" fmla="*/ 42 w 66"/>
                <a:gd name="T13" fmla="*/ 0 h 111"/>
                <a:gd name="T14" fmla="*/ 42 w 66"/>
                <a:gd name="T15" fmla="*/ 98 h 111"/>
                <a:gd name="T16" fmla="*/ 66 w 66"/>
                <a:gd name="T17" fmla="*/ 98 h 111"/>
                <a:gd name="T18" fmla="*/ 66 w 66"/>
                <a:gd name="T19" fmla="*/ 111 h 111"/>
                <a:gd name="T20" fmla="*/ 2 w 66"/>
                <a:gd name="T21" fmla="*/ 111 h 111"/>
                <a:gd name="T22" fmla="*/ 2 w 66"/>
                <a:gd name="T23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2" y="98"/>
                  </a:moveTo>
                  <a:lnTo>
                    <a:pt x="27" y="98"/>
                  </a:lnTo>
                  <a:lnTo>
                    <a:pt x="27" y="1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2" y="98"/>
                  </a:lnTo>
                  <a:lnTo>
                    <a:pt x="66" y="98"/>
                  </a:lnTo>
                  <a:lnTo>
                    <a:pt x="66" y="111"/>
                  </a:lnTo>
                  <a:lnTo>
                    <a:pt x="2" y="111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4DEE4450-ABC3-45F3-8B5F-36C96FBD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3013" y="3124200"/>
              <a:ext cx="547688" cy="461962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3C592B6-540A-485C-8DD5-BC448406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6" y="3255963"/>
              <a:ext cx="104775" cy="176212"/>
            </a:xfrm>
            <a:custGeom>
              <a:avLst/>
              <a:gdLst>
                <a:gd name="T0" fmla="*/ 2 w 66"/>
                <a:gd name="T1" fmla="*/ 98 h 111"/>
                <a:gd name="T2" fmla="*/ 27 w 66"/>
                <a:gd name="T3" fmla="*/ 98 h 111"/>
                <a:gd name="T4" fmla="*/ 27 w 66"/>
                <a:gd name="T5" fmla="*/ 14 h 111"/>
                <a:gd name="T6" fmla="*/ 0 w 66"/>
                <a:gd name="T7" fmla="*/ 19 h 111"/>
                <a:gd name="T8" fmla="*/ 0 w 66"/>
                <a:gd name="T9" fmla="*/ 6 h 111"/>
                <a:gd name="T10" fmla="*/ 27 w 66"/>
                <a:gd name="T11" fmla="*/ 0 h 111"/>
                <a:gd name="T12" fmla="*/ 42 w 66"/>
                <a:gd name="T13" fmla="*/ 0 h 111"/>
                <a:gd name="T14" fmla="*/ 42 w 66"/>
                <a:gd name="T15" fmla="*/ 98 h 111"/>
                <a:gd name="T16" fmla="*/ 66 w 66"/>
                <a:gd name="T17" fmla="*/ 98 h 111"/>
                <a:gd name="T18" fmla="*/ 66 w 66"/>
                <a:gd name="T19" fmla="*/ 111 h 111"/>
                <a:gd name="T20" fmla="*/ 2 w 66"/>
                <a:gd name="T21" fmla="*/ 111 h 111"/>
                <a:gd name="T22" fmla="*/ 2 w 66"/>
                <a:gd name="T23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2" y="98"/>
                  </a:moveTo>
                  <a:lnTo>
                    <a:pt x="27" y="98"/>
                  </a:lnTo>
                  <a:lnTo>
                    <a:pt x="27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2" y="98"/>
                  </a:lnTo>
                  <a:lnTo>
                    <a:pt x="66" y="98"/>
                  </a:lnTo>
                  <a:lnTo>
                    <a:pt x="66" y="111"/>
                  </a:lnTo>
                  <a:lnTo>
                    <a:pt x="2" y="111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BCBAF653-2B38-41AF-B751-2C5DA80D0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1813" y="3124200"/>
              <a:ext cx="547688" cy="461962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A83F75E-7B87-4685-BA76-94114D2B8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7076" y="3252788"/>
              <a:ext cx="122238" cy="182562"/>
            </a:xfrm>
            <a:custGeom>
              <a:avLst/>
              <a:gdLst>
                <a:gd name="T0" fmla="*/ 48 w 97"/>
                <a:gd name="T1" fmla="*/ 15 h 146"/>
                <a:gd name="T2" fmla="*/ 26 w 97"/>
                <a:gd name="T3" fmla="*/ 29 h 146"/>
                <a:gd name="T4" fmla="*/ 19 w 97"/>
                <a:gd name="T5" fmla="*/ 73 h 146"/>
                <a:gd name="T6" fmla="*/ 26 w 97"/>
                <a:gd name="T7" fmla="*/ 116 h 146"/>
                <a:gd name="T8" fmla="*/ 48 w 97"/>
                <a:gd name="T9" fmla="*/ 131 h 146"/>
                <a:gd name="T10" fmla="*/ 70 w 97"/>
                <a:gd name="T11" fmla="*/ 116 h 146"/>
                <a:gd name="T12" fmla="*/ 78 w 97"/>
                <a:gd name="T13" fmla="*/ 73 h 146"/>
                <a:gd name="T14" fmla="*/ 70 w 97"/>
                <a:gd name="T15" fmla="*/ 29 h 146"/>
                <a:gd name="T16" fmla="*/ 48 w 97"/>
                <a:gd name="T17" fmla="*/ 15 h 146"/>
                <a:gd name="T18" fmla="*/ 48 w 97"/>
                <a:gd name="T19" fmla="*/ 0 h 146"/>
                <a:gd name="T20" fmla="*/ 84 w 97"/>
                <a:gd name="T21" fmla="*/ 19 h 146"/>
                <a:gd name="T22" fmla="*/ 97 w 97"/>
                <a:gd name="T23" fmla="*/ 73 h 146"/>
                <a:gd name="T24" fmla="*/ 84 w 97"/>
                <a:gd name="T25" fmla="*/ 127 h 146"/>
                <a:gd name="T26" fmla="*/ 48 w 97"/>
                <a:gd name="T27" fmla="*/ 146 h 146"/>
                <a:gd name="T28" fmla="*/ 12 w 97"/>
                <a:gd name="T29" fmla="*/ 127 h 146"/>
                <a:gd name="T30" fmla="*/ 0 w 97"/>
                <a:gd name="T31" fmla="*/ 73 h 146"/>
                <a:gd name="T32" fmla="*/ 12 w 97"/>
                <a:gd name="T33" fmla="*/ 19 h 146"/>
                <a:gd name="T34" fmla="*/ 48 w 97"/>
                <a:gd name="T3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46">
                  <a:moveTo>
                    <a:pt x="48" y="15"/>
                  </a:moveTo>
                  <a:cubicBezTo>
                    <a:pt x="38" y="15"/>
                    <a:pt x="31" y="20"/>
                    <a:pt x="26" y="29"/>
                  </a:cubicBezTo>
                  <a:cubicBezTo>
                    <a:pt x="21" y="39"/>
                    <a:pt x="19" y="54"/>
                    <a:pt x="19" y="73"/>
                  </a:cubicBezTo>
                  <a:cubicBezTo>
                    <a:pt x="19" y="92"/>
                    <a:pt x="21" y="107"/>
                    <a:pt x="26" y="116"/>
                  </a:cubicBezTo>
                  <a:cubicBezTo>
                    <a:pt x="31" y="126"/>
                    <a:pt x="38" y="131"/>
                    <a:pt x="48" y="131"/>
                  </a:cubicBezTo>
                  <a:cubicBezTo>
                    <a:pt x="58" y="131"/>
                    <a:pt x="66" y="126"/>
                    <a:pt x="70" y="116"/>
                  </a:cubicBezTo>
                  <a:cubicBezTo>
                    <a:pt x="75" y="107"/>
                    <a:pt x="78" y="92"/>
                    <a:pt x="78" y="73"/>
                  </a:cubicBezTo>
                  <a:cubicBezTo>
                    <a:pt x="78" y="54"/>
                    <a:pt x="75" y="39"/>
                    <a:pt x="70" y="29"/>
                  </a:cubicBezTo>
                  <a:cubicBezTo>
                    <a:pt x="66" y="20"/>
                    <a:pt x="58" y="15"/>
                    <a:pt x="48" y="15"/>
                  </a:cubicBezTo>
                  <a:close/>
                  <a:moveTo>
                    <a:pt x="48" y="0"/>
                  </a:moveTo>
                  <a:cubicBezTo>
                    <a:pt x="64" y="0"/>
                    <a:pt x="76" y="6"/>
                    <a:pt x="84" y="19"/>
                  </a:cubicBezTo>
                  <a:cubicBezTo>
                    <a:pt x="93" y="31"/>
                    <a:pt x="97" y="49"/>
                    <a:pt x="97" y="73"/>
                  </a:cubicBezTo>
                  <a:cubicBezTo>
                    <a:pt x="97" y="97"/>
                    <a:pt x="93" y="115"/>
                    <a:pt x="84" y="127"/>
                  </a:cubicBezTo>
                  <a:cubicBezTo>
                    <a:pt x="76" y="140"/>
                    <a:pt x="64" y="146"/>
                    <a:pt x="48" y="146"/>
                  </a:cubicBezTo>
                  <a:cubicBezTo>
                    <a:pt x="32" y="146"/>
                    <a:pt x="20" y="140"/>
                    <a:pt x="12" y="127"/>
                  </a:cubicBezTo>
                  <a:cubicBezTo>
                    <a:pt x="4" y="115"/>
                    <a:pt x="0" y="97"/>
                    <a:pt x="0" y="73"/>
                  </a:cubicBezTo>
                  <a:cubicBezTo>
                    <a:pt x="0" y="49"/>
                    <a:pt x="4" y="31"/>
                    <a:pt x="12" y="19"/>
                  </a:cubicBezTo>
                  <a:cubicBezTo>
                    <a:pt x="20" y="6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181054BD-7DFC-4DA6-ACD6-56067F6E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3257550"/>
              <a:ext cx="142875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E39154D0-F186-4BCB-99B4-C33837A4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3257550"/>
              <a:ext cx="141288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6A57FD4F-7174-4BCE-A416-C9B0CC160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6" y="3292475"/>
              <a:ext cx="142875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E0FB3064-10E8-44BE-82C5-3F90435BC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51" y="3292475"/>
              <a:ext cx="142875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EEAC5A67-08C2-4C49-9A45-80D9599D3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6" y="2697163"/>
              <a:ext cx="2378075" cy="311150"/>
            </a:xfrm>
            <a:custGeom>
              <a:avLst/>
              <a:gdLst>
                <a:gd name="T0" fmla="*/ 1903 w 1903"/>
                <a:gd name="T1" fmla="*/ 247 h 248"/>
                <a:gd name="T2" fmla="*/ 1841 w 1903"/>
                <a:gd name="T3" fmla="*/ 248 h 248"/>
                <a:gd name="T4" fmla="*/ 1841 w 1903"/>
                <a:gd name="T5" fmla="*/ 227 h 248"/>
                <a:gd name="T6" fmla="*/ 1797 w 1903"/>
                <a:gd name="T7" fmla="*/ 146 h 248"/>
                <a:gd name="T8" fmla="*/ 1523 w 1903"/>
                <a:gd name="T9" fmla="*/ 134 h 248"/>
                <a:gd name="T10" fmla="*/ 1278 w 1903"/>
                <a:gd name="T11" fmla="*/ 135 h 248"/>
                <a:gd name="T12" fmla="*/ 1065 w 1903"/>
                <a:gd name="T13" fmla="*/ 126 h 248"/>
                <a:gd name="T14" fmla="*/ 951 w 1903"/>
                <a:gd name="T15" fmla="*/ 64 h 248"/>
                <a:gd name="T16" fmla="*/ 837 w 1903"/>
                <a:gd name="T17" fmla="*/ 126 h 248"/>
                <a:gd name="T18" fmla="*/ 624 w 1903"/>
                <a:gd name="T19" fmla="*/ 135 h 248"/>
                <a:gd name="T20" fmla="*/ 380 w 1903"/>
                <a:gd name="T21" fmla="*/ 134 h 248"/>
                <a:gd name="T22" fmla="*/ 105 w 1903"/>
                <a:gd name="T23" fmla="*/ 146 h 248"/>
                <a:gd name="T24" fmla="*/ 61 w 1903"/>
                <a:gd name="T25" fmla="*/ 227 h 248"/>
                <a:gd name="T26" fmla="*/ 61 w 1903"/>
                <a:gd name="T27" fmla="*/ 248 h 248"/>
                <a:gd name="T28" fmla="*/ 0 w 1903"/>
                <a:gd name="T29" fmla="*/ 247 h 248"/>
                <a:gd name="T30" fmla="*/ 0 w 1903"/>
                <a:gd name="T31" fmla="*/ 227 h 248"/>
                <a:gd name="T32" fmla="*/ 73 w 1903"/>
                <a:gd name="T33" fmla="*/ 115 h 248"/>
                <a:gd name="T34" fmla="*/ 371 w 1903"/>
                <a:gd name="T35" fmla="*/ 97 h 248"/>
                <a:gd name="T36" fmla="*/ 611 w 1903"/>
                <a:gd name="T37" fmla="*/ 97 h 248"/>
                <a:gd name="T38" fmla="*/ 837 w 1903"/>
                <a:gd name="T39" fmla="*/ 84 h 248"/>
                <a:gd name="T40" fmla="*/ 894 w 1903"/>
                <a:gd name="T41" fmla="*/ 19 h 248"/>
                <a:gd name="T42" fmla="*/ 894 w 1903"/>
                <a:gd name="T43" fmla="*/ 0 h 248"/>
                <a:gd name="T44" fmla="*/ 951 w 1903"/>
                <a:gd name="T45" fmla="*/ 0 h 248"/>
                <a:gd name="T46" fmla="*/ 1009 w 1903"/>
                <a:gd name="T47" fmla="*/ 0 h 248"/>
                <a:gd name="T48" fmla="*/ 1009 w 1903"/>
                <a:gd name="T49" fmla="*/ 19 h 248"/>
                <a:gd name="T50" fmla="*/ 1066 w 1903"/>
                <a:gd name="T51" fmla="*/ 84 h 248"/>
                <a:gd name="T52" fmla="*/ 1291 w 1903"/>
                <a:gd name="T53" fmla="*/ 97 h 248"/>
                <a:gd name="T54" fmla="*/ 1532 w 1903"/>
                <a:gd name="T55" fmla="*/ 97 h 248"/>
                <a:gd name="T56" fmla="*/ 1830 w 1903"/>
                <a:gd name="T57" fmla="*/ 115 h 248"/>
                <a:gd name="T58" fmla="*/ 1903 w 1903"/>
                <a:gd name="T59" fmla="*/ 227 h 248"/>
                <a:gd name="T60" fmla="*/ 1903 w 1903"/>
                <a:gd name="T61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248">
                  <a:moveTo>
                    <a:pt x="1903" y="247"/>
                  </a:moveTo>
                  <a:lnTo>
                    <a:pt x="1841" y="248"/>
                  </a:lnTo>
                  <a:lnTo>
                    <a:pt x="1841" y="227"/>
                  </a:lnTo>
                  <a:cubicBezTo>
                    <a:pt x="1841" y="197"/>
                    <a:pt x="1827" y="155"/>
                    <a:pt x="1797" y="146"/>
                  </a:cubicBezTo>
                  <a:cubicBezTo>
                    <a:pt x="1771" y="129"/>
                    <a:pt x="1617" y="134"/>
                    <a:pt x="1523" y="134"/>
                  </a:cubicBezTo>
                  <a:lnTo>
                    <a:pt x="1278" y="135"/>
                  </a:lnTo>
                  <a:cubicBezTo>
                    <a:pt x="1174" y="135"/>
                    <a:pt x="1113" y="135"/>
                    <a:pt x="1065" y="126"/>
                  </a:cubicBezTo>
                  <a:cubicBezTo>
                    <a:pt x="1018" y="117"/>
                    <a:pt x="969" y="88"/>
                    <a:pt x="951" y="64"/>
                  </a:cubicBezTo>
                  <a:cubicBezTo>
                    <a:pt x="933" y="88"/>
                    <a:pt x="885" y="117"/>
                    <a:pt x="837" y="126"/>
                  </a:cubicBezTo>
                  <a:cubicBezTo>
                    <a:pt x="790" y="135"/>
                    <a:pt x="729" y="135"/>
                    <a:pt x="624" y="135"/>
                  </a:cubicBezTo>
                  <a:lnTo>
                    <a:pt x="380" y="134"/>
                  </a:lnTo>
                  <a:cubicBezTo>
                    <a:pt x="286" y="134"/>
                    <a:pt x="132" y="129"/>
                    <a:pt x="105" y="146"/>
                  </a:cubicBezTo>
                  <a:cubicBezTo>
                    <a:pt x="76" y="155"/>
                    <a:pt x="61" y="197"/>
                    <a:pt x="61" y="227"/>
                  </a:cubicBezTo>
                  <a:lnTo>
                    <a:pt x="61" y="248"/>
                  </a:lnTo>
                  <a:lnTo>
                    <a:pt x="0" y="247"/>
                  </a:lnTo>
                  <a:lnTo>
                    <a:pt x="0" y="227"/>
                  </a:lnTo>
                  <a:cubicBezTo>
                    <a:pt x="0" y="176"/>
                    <a:pt x="23" y="133"/>
                    <a:pt x="73" y="115"/>
                  </a:cubicBezTo>
                  <a:cubicBezTo>
                    <a:pt x="122" y="98"/>
                    <a:pt x="223" y="97"/>
                    <a:pt x="371" y="97"/>
                  </a:cubicBezTo>
                  <a:lnTo>
                    <a:pt x="611" y="97"/>
                  </a:lnTo>
                  <a:cubicBezTo>
                    <a:pt x="713" y="97"/>
                    <a:pt x="798" y="95"/>
                    <a:pt x="837" y="84"/>
                  </a:cubicBezTo>
                  <a:cubicBezTo>
                    <a:pt x="876" y="73"/>
                    <a:pt x="894" y="49"/>
                    <a:pt x="894" y="19"/>
                  </a:cubicBezTo>
                  <a:lnTo>
                    <a:pt x="894" y="0"/>
                  </a:lnTo>
                  <a:lnTo>
                    <a:pt x="951" y="0"/>
                  </a:lnTo>
                  <a:lnTo>
                    <a:pt x="1009" y="0"/>
                  </a:lnTo>
                  <a:lnTo>
                    <a:pt x="1009" y="19"/>
                  </a:lnTo>
                  <a:cubicBezTo>
                    <a:pt x="1009" y="49"/>
                    <a:pt x="1027" y="73"/>
                    <a:pt x="1066" y="84"/>
                  </a:cubicBezTo>
                  <a:cubicBezTo>
                    <a:pt x="1105" y="95"/>
                    <a:pt x="1190" y="97"/>
                    <a:pt x="1291" y="97"/>
                  </a:cubicBezTo>
                  <a:lnTo>
                    <a:pt x="1532" y="97"/>
                  </a:lnTo>
                  <a:cubicBezTo>
                    <a:pt x="1680" y="97"/>
                    <a:pt x="1780" y="98"/>
                    <a:pt x="1830" y="115"/>
                  </a:cubicBezTo>
                  <a:cubicBezTo>
                    <a:pt x="1880" y="133"/>
                    <a:pt x="1903" y="176"/>
                    <a:pt x="1903" y="227"/>
                  </a:cubicBezTo>
                  <a:lnTo>
                    <a:pt x="190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4950287-40C4-4668-814A-942261D4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1" y="2266950"/>
              <a:ext cx="274638" cy="282575"/>
            </a:xfrm>
            <a:custGeom>
              <a:avLst/>
              <a:gdLst>
                <a:gd name="T0" fmla="*/ 200 w 219"/>
                <a:gd name="T1" fmla="*/ 11 h 226"/>
                <a:gd name="T2" fmla="*/ 200 w 219"/>
                <a:gd name="T3" fmla="*/ 40 h 226"/>
                <a:gd name="T4" fmla="*/ 155 w 219"/>
                <a:gd name="T5" fmla="*/ 28 h 226"/>
                <a:gd name="T6" fmla="*/ 114 w 219"/>
                <a:gd name="T7" fmla="*/ 24 h 226"/>
                <a:gd name="T8" fmla="*/ 61 w 219"/>
                <a:gd name="T9" fmla="*/ 33 h 226"/>
                <a:gd name="T10" fmla="*/ 42 w 219"/>
                <a:gd name="T11" fmla="*/ 60 h 226"/>
                <a:gd name="T12" fmla="*/ 55 w 219"/>
                <a:gd name="T13" fmla="*/ 82 h 226"/>
                <a:gd name="T14" fmla="*/ 102 w 219"/>
                <a:gd name="T15" fmla="*/ 93 h 226"/>
                <a:gd name="T16" fmla="*/ 127 w 219"/>
                <a:gd name="T17" fmla="*/ 97 h 226"/>
                <a:gd name="T18" fmla="*/ 197 w 219"/>
                <a:gd name="T19" fmla="*/ 119 h 226"/>
                <a:gd name="T20" fmla="*/ 219 w 219"/>
                <a:gd name="T21" fmla="*/ 161 h 226"/>
                <a:gd name="T22" fmla="*/ 189 w 219"/>
                <a:gd name="T23" fmla="*/ 209 h 226"/>
                <a:gd name="T24" fmla="*/ 100 w 219"/>
                <a:gd name="T25" fmla="*/ 226 h 226"/>
                <a:gd name="T26" fmla="*/ 53 w 219"/>
                <a:gd name="T27" fmla="*/ 222 h 226"/>
                <a:gd name="T28" fmla="*/ 1 w 219"/>
                <a:gd name="T29" fmla="*/ 212 h 226"/>
                <a:gd name="T30" fmla="*/ 1 w 219"/>
                <a:gd name="T31" fmla="*/ 181 h 226"/>
                <a:gd name="T32" fmla="*/ 52 w 219"/>
                <a:gd name="T33" fmla="*/ 197 h 226"/>
                <a:gd name="T34" fmla="*/ 100 w 219"/>
                <a:gd name="T35" fmla="*/ 202 h 226"/>
                <a:gd name="T36" fmla="*/ 156 w 219"/>
                <a:gd name="T37" fmla="*/ 192 h 226"/>
                <a:gd name="T38" fmla="*/ 175 w 219"/>
                <a:gd name="T39" fmla="*/ 164 h 226"/>
                <a:gd name="T40" fmla="*/ 161 w 219"/>
                <a:gd name="T41" fmla="*/ 139 h 226"/>
                <a:gd name="T42" fmla="*/ 115 w 219"/>
                <a:gd name="T43" fmla="*/ 125 h 226"/>
                <a:gd name="T44" fmla="*/ 89 w 219"/>
                <a:gd name="T45" fmla="*/ 122 h 226"/>
                <a:gd name="T46" fmla="*/ 21 w 219"/>
                <a:gd name="T47" fmla="*/ 101 h 226"/>
                <a:gd name="T48" fmla="*/ 0 w 219"/>
                <a:gd name="T49" fmla="*/ 62 h 226"/>
                <a:gd name="T50" fmla="*/ 29 w 219"/>
                <a:gd name="T51" fmla="*/ 17 h 226"/>
                <a:gd name="T52" fmla="*/ 109 w 219"/>
                <a:gd name="T53" fmla="*/ 0 h 226"/>
                <a:gd name="T54" fmla="*/ 154 w 219"/>
                <a:gd name="T55" fmla="*/ 3 h 226"/>
                <a:gd name="T56" fmla="*/ 200 w 219"/>
                <a:gd name="T57" fmla="*/ 1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" h="226">
                  <a:moveTo>
                    <a:pt x="200" y="11"/>
                  </a:moveTo>
                  <a:lnTo>
                    <a:pt x="200" y="40"/>
                  </a:lnTo>
                  <a:cubicBezTo>
                    <a:pt x="184" y="35"/>
                    <a:pt x="169" y="31"/>
                    <a:pt x="155" y="28"/>
                  </a:cubicBezTo>
                  <a:cubicBezTo>
                    <a:pt x="141" y="25"/>
                    <a:pt x="127" y="24"/>
                    <a:pt x="114" y="24"/>
                  </a:cubicBezTo>
                  <a:cubicBezTo>
                    <a:pt x="91" y="24"/>
                    <a:pt x="74" y="27"/>
                    <a:pt x="61" y="33"/>
                  </a:cubicBezTo>
                  <a:cubicBezTo>
                    <a:pt x="49" y="40"/>
                    <a:pt x="42" y="48"/>
                    <a:pt x="42" y="60"/>
                  </a:cubicBezTo>
                  <a:cubicBezTo>
                    <a:pt x="42" y="69"/>
                    <a:pt x="47" y="77"/>
                    <a:pt x="55" y="82"/>
                  </a:cubicBezTo>
                  <a:cubicBezTo>
                    <a:pt x="63" y="87"/>
                    <a:pt x="79" y="90"/>
                    <a:pt x="102" y="93"/>
                  </a:cubicBezTo>
                  <a:lnTo>
                    <a:pt x="127" y="97"/>
                  </a:lnTo>
                  <a:cubicBezTo>
                    <a:pt x="159" y="101"/>
                    <a:pt x="182" y="109"/>
                    <a:pt x="197" y="119"/>
                  </a:cubicBezTo>
                  <a:cubicBezTo>
                    <a:pt x="212" y="130"/>
                    <a:pt x="219" y="144"/>
                    <a:pt x="219" y="161"/>
                  </a:cubicBezTo>
                  <a:cubicBezTo>
                    <a:pt x="219" y="182"/>
                    <a:pt x="209" y="198"/>
                    <a:pt x="189" y="209"/>
                  </a:cubicBezTo>
                  <a:cubicBezTo>
                    <a:pt x="169" y="220"/>
                    <a:pt x="139" y="226"/>
                    <a:pt x="100" y="226"/>
                  </a:cubicBezTo>
                  <a:cubicBezTo>
                    <a:pt x="85" y="226"/>
                    <a:pt x="70" y="224"/>
                    <a:pt x="53" y="222"/>
                  </a:cubicBezTo>
                  <a:cubicBezTo>
                    <a:pt x="36" y="220"/>
                    <a:pt x="19" y="216"/>
                    <a:pt x="1" y="212"/>
                  </a:cubicBezTo>
                  <a:lnTo>
                    <a:pt x="1" y="181"/>
                  </a:lnTo>
                  <a:cubicBezTo>
                    <a:pt x="18" y="188"/>
                    <a:pt x="35" y="193"/>
                    <a:pt x="52" y="197"/>
                  </a:cubicBezTo>
                  <a:cubicBezTo>
                    <a:pt x="68" y="200"/>
                    <a:pt x="84" y="202"/>
                    <a:pt x="100" y="202"/>
                  </a:cubicBezTo>
                  <a:cubicBezTo>
                    <a:pt x="124" y="202"/>
                    <a:pt x="143" y="198"/>
                    <a:pt x="156" y="192"/>
                  </a:cubicBezTo>
                  <a:cubicBezTo>
                    <a:pt x="169" y="185"/>
                    <a:pt x="175" y="176"/>
                    <a:pt x="175" y="164"/>
                  </a:cubicBezTo>
                  <a:cubicBezTo>
                    <a:pt x="175" y="153"/>
                    <a:pt x="170" y="145"/>
                    <a:pt x="161" y="139"/>
                  </a:cubicBezTo>
                  <a:cubicBezTo>
                    <a:pt x="152" y="133"/>
                    <a:pt x="136" y="128"/>
                    <a:pt x="115" y="125"/>
                  </a:cubicBezTo>
                  <a:lnTo>
                    <a:pt x="89" y="122"/>
                  </a:lnTo>
                  <a:cubicBezTo>
                    <a:pt x="58" y="117"/>
                    <a:pt x="35" y="110"/>
                    <a:pt x="21" y="101"/>
                  </a:cubicBezTo>
                  <a:cubicBezTo>
                    <a:pt x="7" y="92"/>
                    <a:pt x="0" y="79"/>
                    <a:pt x="0" y="62"/>
                  </a:cubicBezTo>
                  <a:cubicBezTo>
                    <a:pt x="0" y="43"/>
                    <a:pt x="10" y="28"/>
                    <a:pt x="29" y="17"/>
                  </a:cubicBezTo>
                  <a:cubicBezTo>
                    <a:pt x="49" y="6"/>
                    <a:pt x="75" y="0"/>
                    <a:pt x="109" y="0"/>
                  </a:cubicBezTo>
                  <a:cubicBezTo>
                    <a:pt x="124" y="0"/>
                    <a:pt x="139" y="1"/>
                    <a:pt x="154" y="3"/>
                  </a:cubicBezTo>
                  <a:cubicBezTo>
                    <a:pt x="169" y="5"/>
                    <a:pt x="185" y="8"/>
                    <a:pt x="20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8AEBD69-DA1A-45E2-93D3-7E99929D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2486025"/>
              <a:ext cx="182563" cy="131762"/>
            </a:xfrm>
            <a:custGeom>
              <a:avLst/>
              <a:gdLst>
                <a:gd name="T0" fmla="*/ 113 w 115"/>
                <a:gd name="T1" fmla="*/ 0 h 83"/>
                <a:gd name="T2" fmla="*/ 70 w 115"/>
                <a:gd name="T3" fmla="*/ 41 h 83"/>
                <a:gd name="T4" fmla="*/ 115 w 115"/>
                <a:gd name="T5" fmla="*/ 83 h 83"/>
                <a:gd name="T6" fmla="*/ 93 w 115"/>
                <a:gd name="T7" fmla="*/ 83 h 83"/>
                <a:gd name="T8" fmla="*/ 57 w 115"/>
                <a:gd name="T9" fmla="*/ 50 h 83"/>
                <a:gd name="T10" fmla="*/ 23 w 115"/>
                <a:gd name="T11" fmla="*/ 83 h 83"/>
                <a:gd name="T12" fmla="*/ 0 w 115"/>
                <a:gd name="T13" fmla="*/ 83 h 83"/>
                <a:gd name="T14" fmla="*/ 46 w 115"/>
                <a:gd name="T15" fmla="*/ 39 h 83"/>
                <a:gd name="T16" fmla="*/ 4 w 115"/>
                <a:gd name="T17" fmla="*/ 0 h 83"/>
                <a:gd name="T18" fmla="*/ 26 w 115"/>
                <a:gd name="T19" fmla="*/ 0 h 83"/>
                <a:gd name="T20" fmla="*/ 59 w 115"/>
                <a:gd name="T21" fmla="*/ 30 h 83"/>
                <a:gd name="T22" fmla="*/ 90 w 115"/>
                <a:gd name="T23" fmla="*/ 0 h 83"/>
                <a:gd name="T24" fmla="*/ 113 w 115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83">
                  <a:moveTo>
                    <a:pt x="113" y="0"/>
                  </a:moveTo>
                  <a:lnTo>
                    <a:pt x="70" y="41"/>
                  </a:lnTo>
                  <a:lnTo>
                    <a:pt x="115" y="83"/>
                  </a:lnTo>
                  <a:lnTo>
                    <a:pt x="93" y="83"/>
                  </a:lnTo>
                  <a:lnTo>
                    <a:pt x="57" y="50"/>
                  </a:lnTo>
                  <a:lnTo>
                    <a:pt x="23" y="83"/>
                  </a:lnTo>
                  <a:lnTo>
                    <a:pt x="0" y="83"/>
                  </a:lnTo>
                  <a:lnTo>
                    <a:pt x="46" y="39"/>
                  </a:lnTo>
                  <a:lnTo>
                    <a:pt x="4" y="0"/>
                  </a:lnTo>
                  <a:lnTo>
                    <a:pt x="26" y="0"/>
                  </a:lnTo>
                  <a:lnTo>
                    <a:pt x="59" y="30"/>
                  </a:lnTo>
                  <a:lnTo>
                    <a:pt x="9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C769C0D9-9A02-466D-84A9-9B38354B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2262188"/>
              <a:ext cx="273050" cy="280987"/>
            </a:xfrm>
            <a:custGeom>
              <a:avLst/>
              <a:gdLst>
                <a:gd name="T0" fmla="*/ 200 w 219"/>
                <a:gd name="T1" fmla="*/ 11 h 225"/>
                <a:gd name="T2" fmla="*/ 200 w 219"/>
                <a:gd name="T3" fmla="*/ 40 h 225"/>
                <a:gd name="T4" fmla="*/ 155 w 219"/>
                <a:gd name="T5" fmla="*/ 28 h 225"/>
                <a:gd name="T6" fmla="*/ 114 w 219"/>
                <a:gd name="T7" fmla="*/ 24 h 225"/>
                <a:gd name="T8" fmla="*/ 61 w 219"/>
                <a:gd name="T9" fmla="*/ 33 h 225"/>
                <a:gd name="T10" fmla="*/ 42 w 219"/>
                <a:gd name="T11" fmla="*/ 60 h 225"/>
                <a:gd name="T12" fmla="*/ 55 w 219"/>
                <a:gd name="T13" fmla="*/ 81 h 225"/>
                <a:gd name="T14" fmla="*/ 102 w 219"/>
                <a:gd name="T15" fmla="*/ 93 h 225"/>
                <a:gd name="T16" fmla="*/ 127 w 219"/>
                <a:gd name="T17" fmla="*/ 97 h 225"/>
                <a:gd name="T18" fmla="*/ 197 w 219"/>
                <a:gd name="T19" fmla="*/ 119 h 225"/>
                <a:gd name="T20" fmla="*/ 219 w 219"/>
                <a:gd name="T21" fmla="*/ 161 h 225"/>
                <a:gd name="T22" fmla="*/ 189 w 219"/>
                <a:gd name="T23" fmla="*/ 209 h 225"/>
                <a:gd name="T24" fmla="*/ 100 w 219"/>
                <a:gd name="T25" fmla="*/ 225 h 225"/>
                <a:gd name="T26" fmla="*/ 53 w 219"/>
                <a:gd name="T27" fmla="*/ 222 h 225"/>
                <a:gd name="T28" fmla="*/ 1 w 219"/>
                <a:gd name="T29" fmla="*/ 211 h 225"/>
                <a:gd name="T30" fmla="*/ 1 w 219"/>
                <a:gd name="T31" fmla="*/ 181 h 225"/>
                <a:gd name="T32" fmla="*/ 52 w 219"/>
                <a:gd name="T33" fmla="*/ 196 h 225"/>
                <a:gd name="T34" fmla="*/ 100 w 219"/>
                <a:gd name="T35" fmla="*/ 201 h 225"/>
                <a:gd name="T36" fmla="*/ 156 w 219"/>
                <a:gd name="T37" fmla="*/ 192 h 225"/>
                <a:gd name="T38" fmla="*/ 175 w 219"/>
                <a:gd name="T39" fmla="*/ 163 h 225"/>
                <a:gd name="T40" fmla="*/ 161 w 219"/>
                <a:gd name="T41" fmla="*/ 138 h 225"/>
                <a:gd name="T42" fmla="*/ 115 w 219"/>
                <a:gd name="T43" fmla="*/ 125 h 225"/>
                <a:gd name="T44" fmla="*/ 89 w 219"/>
                <a:gd name="T45" fmla="*/ 121 h 225"/>
                <a:gd name="T46" fmla="*/ 21 w 219"/>
                <a:gd name="T47" fmla="*/ 101 h 225"/>
                <a:gd name="T48" fmla="*/ 0 w 219"/>
                <a:gd name="T49" fmla="*/ 62 h 225"/>
                <a:gd name="T50" fmla="*/ 29 w 219"/>
                <a:gd name="T51" fmla="*/ 17 h 225"/>
                <a:gd name="T52" fmla="*/ 109 w 219"/>
                <a:gd name="T53" fmla="*/ 0 h 225"/>
                <a:gd name="T54" fmla="*/ 154 w 219"/>
                <a:gd name="T55" fmla="*/ 3 h 225"/>
                <a:gd name="T56" fmla="*/ 200 w 219"/>
                <a:gd name="T57" fmla="*/ 1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" h="225">
                  <a:moveTo>
                    <a:pt x="200" y="11"/>
                  </a:moveTo>
                  <a:lnTo>
                    <a:pt x="200" y="40"/>
                  </a:lnTo>
                  <a:cubicBezTo>
                    <a:pt x="184" y="34"/>
                    <a:pt x="169" y="30"/>
                    <a:pt x="155" y="28"/>
                  </a:cubicBezTo>
                  <a:cubicBezTo>
                    <a:pt x="141" y="25"/>
                    <a:pt x="127" y="24"/>
                    <a:pt x="114" y="24"/>
                  </a:cubicBezTo>
                  <a:cubicBezTo>
                    <a:pt x="91" y="24"/>
                    <a:pt x="73" y="27"/>
                    <a:pt x="61" y="33"/>
                  </a:cubicBezTo>
                  <a:cubicBezTo>
                    <a:pt x="49" y="39"/>
                    <a:pt x="42" y="48"/>
                    <a:pt x="42" y="60"/>
                  </a:cubicBezTo>
                  <a:cubicBezTo>
                    <a:pt x="42" y="69"/>
                    <a:pt x="46" y="76"/>
                    <a:pt x="55" y="81"/>
                  </a:cubicBezTo>
                  <a:cubicBezTo>
                    <a:pt x="63" y="86"/>
                    <a:pt x="79" y="90"/>
                    <a:pt x="102" y="93"/>
                  </a:cubicBezTo>
                  <a:lnTo>
                    <a:pt x="127" y="97"/>
                  </a:lnTo>
                  <a:cubicBezTo>
                    <a:pt x="159" y="101"/>
                    <a:pt x="182" y="108"/>
                    <a:pt x="197" y="119"/>
                  </a:cubicBezTo>
                  <a:cubicBezTo>
                    <a:pt x="212" y="129"/>
                    <a:pt x="219" y="143"/>
                    <a:pt x="219" y="161"/>
                  </a:cubicBezTo>
                  <a:cubicBezTo>
                    <a:pt x="219" y="182"/>
                    <a:pt x="209" y="198"/>
                    <a:pt x="189" y="209"/>
                  </a:cubicBezTo>
                  <a:cubicBezTo>
                    <a:pt x="168" y="220"/>
                    <a:pt x="139" y="225"/>
                    <a:pt x="100" y="225"/>
                  </a:cubicBezTo>
                  <a:cubicBezTo>
                    <a:pt x="85" y="225"/>
                    <a:pt x="69" y="224"/>
                    <a:pt x="53" y="222"/>
                  </a:cubicBezTo>
                  <a:cubicBezTo>
                    <a:pt x="36" y="219"/>
                    <a:pt x="19" y="216"/>
                    <a:pt x="1" y="211"/>
                  </a:cubicBezTo>
                  <a:lnTo>
                    <a:pt x="1" y="181"/>
                  </a:lnTo>
                  <a:cubicBezTo>
                    <a:pt x="18" y="188"/>
                    <a:pt x="35" y="193"/>
                    <a:pt x="52" y="196"/>
                  </a:cubicBezTo>
                  <a:cubicBezTo>
                    <a:pt x="68" y="200"/>
                    <a:pt x="84" y="201"/>
                    <a:pt x="100" y="201"/>
                  </a:cubicBezTo>
                  <a:cubicBezTo>
                    <a:pt x="124" y="201"/>
                    <a:pt x="142" y="198"/>
                    <a:pt x="156" y="192"/>
                  </a:cubicBezTo>
                  <a:cubicBezTo>
                    <a:pt x="169" y="185"/>
                    <a:pt x="175" y="176"/>
                    <a:pt x="175" y="163"/>
                  </a:cubicBezTo>
                  <a:cubicBezTo>
                    <a:pt x="175" y="153"/>
                    <a:pt x="170" y="144"/>
                    <a:pt x="161" y="138"/>
                  </a:cubicBezTo>
                  <a:cubicBezTo>
                    <a:pt x="152" y="132"/>
                    <a:pt x="136" y="128"/>
                    <a:pt x="115" y="125"/>
                  </a:cubicBezTo>
                  <a:lnTo>
                    <a:pt x="89" y="121"/>
                  </a:lnTo>
                  <a:cubicBezTo>
                    <a:pt x="58" y="117"/>
                    <a:pt x="35" y="110"/>
                    <a:pt x="21" y="101"/>
                  </a:cubicBezTo>
                  <a:cubicBezTo>
                    <a:pt x="7" y="91"/>
                    <a:pt x="0" y="79"/>
                    <a:pt x="0" y="62"/>
                  </a:cubicBezTo>
                  <a:cubicBezTo>
                    <a:pt x="0" y="43"/>
                    <a:pt x="10" y="28"/>
                    <a:pt x="29" y="17"/>
                  </a:cubicBezTo>
                  <a:cubicBezTo>
                    <a:pt x="48" y="6"/>
                    <a:pt x="75" y="0"/>
                    <a:pt x="109" y="0"/>
                  </a:cubicBezTo>
                  <a:cubicBezTo>
                    <a:pt x="124" y="0"/>
                    <a:pt x="139" y="1"/>
                    <a:pt x="154" y="3"/>
                  </a:cubicBezTo>
                  <a:cubicBezTo>
                    <a:pt x="169" y="5"/>
                    <a:pt x="184" y="7"/>
                    <a:pt x="20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223FDD2-B8F2-4890-9677-3978AB2AF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1" y="2481263"/>
              <a:ext cx="185738" cy="180975"/>
            </a:xfrm>
            <a:custGeom>
              <a:avLst/>
              <a:gdLst>
                <a:gd name="T0" fmla="*/ 81 w 148"/>
                <a:gd name="T1" fmla="*/ 115 h 146"/>
                <a:gd name="T2" fmla="*/ 61 w 148"/>
                <a:gd name="T3" fmla="*/ 140 h 146"/>
                <a:gd name="T4" fmla="*/ 34 w 148"/>
                <a:gd name="T5" fmla="*/ 146 h 146"/>
                <a:gd name="T6" fmla="*/ 14 w 148"/>
                <a:gd name="T7" fmla="*/ 146 h 146"/>
                <a:gd name="T8" fmla="*/ 14 w 148"/>
                <a:gd name="T9" fmla="*/ 131 h 146"/>
                <a:gd name="T10" fmla="*/ 28 w 148"/>
                <a:gd name="T11" fmla="*/ 131 h 146"/>
                <a:gd name="T12" fmla="*/ 44 w 148"/>
                <a:gd name="T13" fmla="*/ 128 h 146"/>
                <a:gd name="T14" fmla="*/ 57 w 148"/>
                <a:gd name="T15" fmla="*/ 112 h 146"/>
                <a:gd name="T16" fmla="*/ 61 w 148"/>
                <a:gd name="T17" fmla="*/ 104 h 146"/>
                <a:gd name="T18" fmla="*/ 0 w 148"/>
                <a:gd name="T19" fmla="*/ 0 h 146"/>
                <a:gd name="T20" fmla="*/ 27 w 148"/>
                <a:gd name="T21" fmla="*/ 0 h 146"/>
                <a:gd name="T22" fmla="*/ 74 w 148"/>
                <a:gd name="T23" fmla="*/ 83 h 146"/>
                <a:gd name="T24" fmla="*/ 121 w 148"/>
                <a:gd name="T25" fmla="*/ 0 h 146"/>
                <a:gd name="T26" fmla="*/ 148 w 148"/>
                <a:gd name="T27" fmla="*/ 0 h 146"/>
                <a:gd name="T28" fmla="*/ 81 w 148"/>
                <a:gd name="T29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46">
                  <a:moveTo>
                    <a:pt x="81" y="115"/>
                  </a:moveTo>
                  <a:cubicBezTo>
                    <a:pt x="74" y="128"/>
                    <a:pt x="67" y="136"/>
                    <a:pt x="61" y="140"/>
                  </a:cubicBezTo>
                  <a:cubicBezTo>
                    <a:pt x="54" y="144"/>
                    <a:pt x="45" y="146"/>
                    <a:pt x="34" y="146"/>
                  </a:cubicBezTo>
                  <a:lnTo>
                    <a:pt x="14" y="146"/>
                  </a:lnTo>
                  <a:lnTo>
                    <a:pt x="14" y="131"/>
                  </a:lnTo>
                  <a:lnTo>
                    <a:pt x="28" y="131"/>
                  </a:lnTo>
                  <a:cubicBezTo>
                    <a:pt x="35" y="131"/>
                    <a:pt x="41" y="130"/>
                    <a:pt x="44" y="128"/>
                  </a:cubicBezTo>
                  <a:cubicBezTo>
                    <a:pt x="48" y="126"/>
                    <a:pt x="52" y="120"/>
                    <a:pt x="57" y="112"/>
                  </a:cubicBezTo>
                  <a:lnTo>
                    <a:pt x="61" y="10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74" y="83"/>
                  </a:lnTo>
                  <a:lnTo>
                    <a:pt x="121" y="0"/>
                  </a:lnTo>
                  <a:lnTo>
                    <a:pt x="148" y="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9C6C5E09-FECE-43AD-9A12-3671F0E1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3995738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4023E37-59EC-4B3C-8C64-C19F9748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4157663"/>
              <a:ext cx="111125" cy="136525"/>
            </a:xfrm>
            <a:custGeom>
              <a:avLst/>
              <a:gdLst>
                <a:gd name="T0" fmla="*/ 89 w 89"/>
                <a:gd name="T1" fmla="*/ 45 h 109"/>
                <a:gd name="T2" fmla="*/ 89 w 89"/>
                <a:gd name="T3" fmla="*/ 109 h 109"/>
                <a:gd name="T4" fmla="*/ 72 w 89"/>
                <a:gd name="T5" fmla="*/ 109 h 109"/>
                <a:gd name="T6" fmla="*/ 72 w 89"/>
                <a:gd name="T7" fmla="*/ 45 h 109"/>
                <a:gd name="T8" fmla="*/ 66 w 89"/>
                <a:gd name="T9" fmla="*/ 23 h 109"/>
                <a:gd name="T10" fmla="*/ 48 w 89"/>
                <a:gd name="T11" fmla="*/ 15 h 109"/>
                <a:gd name="T12" fmla="*/ 26 w 89"/>
                <a:gd name="T13" fmla="*/ 24 h 109"/>
                <a:gd name="T14" fmla="*/ 18 w 89"/>
                <a:gd name="T15" fmla="*/ 49 h 109"/>
                <a:gd name="T16" fmla="*/ 18 w 89"/>
                <a:gd name="T17" fmla="*/ 109 h 109"/>
                <a:gd name="T18" fmla="*/ 0 w 89"/>
                <a:gd name="T19" fmla="*/ 109 h 109"/>
                <a:gd name="T20" fmla="*/ 0 w 89"/>
                <a:gd name="T21" fmla="*/ 3 h 109"/>
                <a:gd name="T22" fmla="*/ 18 w 89"/>
                <a:gd name="T23" fmla="*/ 3 h 109"/>
                <a:gd name="T24" fmla="*/ 18 w 89"/>
                <a:gd name="T25" fmla="*/ 19 h 109"/>
                <a:gd name="T26" fmla="*/ 33 w 89"/>
                <a:gd name="T27" fmla="*/ 5 h 109"/>
                <a:gd name="T28" fmla="*/ 52 w 89"/>
                <a:gd name="T29" fmla="*/ 0 h 109"/>
                <a:gd name="T30" fmla="*/ 80 w 89"/>
                <a:gd name="T31" fmla="*/ 12 h 109"/>
                <a:gd name="T32" fmla="*/ 89 w 89"/>
                <a:gd name="T3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9">
                  <a:moveTo>
                    <a:pt x="89" y="45"/>
                  </a:moveTo>
                  <a:lnTo>
                    <a:pt x="89" y="109"/>
                  </a:lnTo>
                  <a:lnTo>
                    <a:pt x="72" y="109"/>
                  </a:lnTo>
                  <a:lnTo>
                    <a:pt x="72" y="45"/>
                  </a:lnTo>
                  <a:cubicBezTo>
                    <a:pt x="72" y="35"/>
                    <a:pt x="70" y="28"/>
                    <a:pt x="66" y="23"/>
                  </a:cubicBezTo>
                  <a:cubicBezTo>
                    <a:pt x="62" y="18"/>
                    <a:pt x="56" y="15"/>
                    <a:pt x="48" y="15"/>
                  </a:cubicBezTo>
                  <a:cubicBezTo>
                    <a:pt x="39" y="15"/>
                    <a:pt x="31" y="18"/>
                    <a:pt x="26" y="24"/>
                  </a:cubicBezTo>
                  <a:cubicBezTo>
                    <a:pt x="21" y="30"/>
                    <a:pt x="18" y="38"/>
                    <a:pt x="18" y="49"/>
                  </a:cubicBezTo>
                  <a:lnTo>
                    <a:pt x="18" y="109"/>
                  </a:lnTo>
                  <a:lnTo>
                    <a:pt x="0" y="109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19"/>
                  </a:lnTo>
                  <a:cubicBezTo>
                    <a:pt x="22" y="13"/>
                    <a:pt x="27" y="8"/>
                    <a:pt x="33" y="5"/>
                  </a:cubicBezTo>
                  <a:cubicBezTo>
                    <a:pt x="38" y="2"/>
                    <a:pt x="45" y="0"/>
                    <a:pt x="52" y="0"/>
                  </a:cubicBezTo>
                  <a:cubicBezTo>
                    <a:pt x="64" y="0"/>
                    <a:pt x="73" y="4"/>
                    <a:pt x="80" y="12"/>
                  </a:cubicBezTo>
                  <a:cubicBezTo>
                    <a:pt x="86" y="19"/>
                    <a:pt x="89" y="30"/>
                    <a:pt x="89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730FABA-1A0F-413A-8AA0-D7869E72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738" y="4217988"/>
              <a:ext cx="63500" cy="174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CE5AB9FE-E66F-45F1-87A3-FAC352E5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6" y="4117975"/>
              <a:ext cx="104775" cy="176212"/>
            </a:xfrm>
            <a:custGeom>
              <a:avLst/>
              <a:gdLst>
                <a:gd name="T0" fmla="*/ 1 w 66"/>
                <a:gd name="T1" fmla="*/ 97 h 111"/>
                <a:gd name="T2" fmla="*/ 26 w 66"/>
                <a:gd name="T3" fmla="*/ 97 h 111"/>
                <a:gd name="T4" fmla="*/ 26 w 66"/>
                <a:gd name="T5" fmla="*/ 13 h 111"/>
                <a:gd name="T6" fmla="*/ 0 w 66"/>
                <a:gd name="T7" fmla="*/ 19 h 111"/>
                <a:gd name="T8" fmla="*/ 0 w 66"/>
                <a:gd name="T9" fmla="*/ 4 h 111"/>
                <a:gd name="T10" fmla="*/ 26 w 66"/>
                <a:gd name="T11" fmla="*/ 0 h 111"/>
                <a:gd name="T12" fmla="*/ 41 w 66"/>
                <a:gd name="T13" fmla="*/ 0 h 111"/>
                <a:gd name="T14" fmla="*/ 41 w 66"/>
                <a:gd name="T15" fmla="*/ 97 h 111"/>
                <a:gd name="T16" fmla="*/ 66 w 66"/>
                <a:gd name="T17" fmla="*/ 97 h 111"/>
                <a:gd name="T18" fmla="*/ 66 w 66"/>
                <a:gd name="T19" fmla="*/ 111 h 111"/>
                <a:gd name="T20" fmla="*/ 1 w 66"/>
                <a:gd name="T21" fmla="*/ 111 h 111"/>
                <a:gd name="T22" fmla="*/ 1 w 66"/>
                <a:gd name="T23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1" y="97"/>
                  </a:moveTo>
                  <a:lnTo>
                    <a:pt x="26" y="97"/>
                  </a:lnTo>
                  <a:lnTo>
                    <a:pt x="26" y="13"/>
                  </a:lnTo>
                  <a:lnTo>
                    <a:pt x="0" y="19"/>
                  </a:lnTo>
                  <a:lnTo>
                    <a:pt x="0" y="4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1" y="97"/>
                  </a:lnTo>
                  <a:lnTo>
                    <a:pt x="66" y="97"/>
                  </a:lnTo>
                  <a:lnTo>
                    <a:pt x="66" y="111"/>
                  </a:lnTo>
                  <a:lnTo>
                    <a:pt x="1" y="111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5C8E733A-D422-4EA9-A654-CEA3246D9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3" y="4002088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A618118-E201-4259-9903-3F3FCD1B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6" y="4135438"/>
              <a:ext cx="104775" cy="176212"/>
            </a:xfrm>
            <a:custGeom>
              <a:avLst/>
              <a:gdLst>
                <a:gd name="T0" fmla="*/ 2 w 66"/>
                <a:gd name="T1" fmla="*/ 98 h 111"/>
                <a:gd name="T2" fmla="*/ 26 w 66"/>
                <a:gd name="T3" fmla="*/ 98 h 111"/>
                <a:gd name="T4" fmla="*/ 26 w 66"/>
                <a:gd name="T5" fmla="*/ 13 h 111"/>
                <a:gd name="T6" fmla="*/ 0 w 66"/>
                <a:gd name="T7" fmla="*/ 19 h 111"/>
                <a:gd name="T8" fmla="*/ 0 w 66"/>
                <a:gd name="T9" fmla="*/ 5 h 111"/>
                <a:gd name="T10" fmla="*/ 26 w 66"/>
                <a:gd name="T11" fmla="*/ 0 h 111"/>
                <a:gd name="T12" fmla="*/ 41 w 66"/>
                <a:gd name="T13" fmla="*/ 0 h 111"/>
                <a:gd name="T14" fmla="*/ 41 w 66"/>
                <a:gd name="T15" fmla="*/ 98 h 111"/>
                <a:gd name="T16" fmla="*/ 66 w 66"/>
                <a:gd name="T17" fmla="*/ 98 h 111"/>
                <a:gd name="T18" fmla="*/ 66 w 66"/>
                <a:gd name="T19" fmla="*/ 111 h 111"/>
                <a:gd name="T20" fmla="*/ 2 w 66"/>
                <a:gd name="T21" fmla="*/ 111 h 111"/>
                <a:gd name="T22" fmla="*/ 2 w 66"/>
                <a:gd name="T23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2" y="98"/>
                  </a:moveTo>
                  <a:lnTo>
                    <a:pt x="26" y="98"/>
                  </a:lnTo>
                  <a:lnTo>
                    <a:pt x="26" y="13"/>
                  </a:lnTo>
                  <a:lnTo>
                    <a:pt x="0" y="19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1" y="98"/>
                  </a:lnTo>
                  <a:lnTo>
                    <a:pt x="66" y="98"/>
                  </a:lnTo>
                  <a:lnTo>
                    <a:pt x="66" y="111"/>
                  </a:lnTo>
                  <a:lnTo>
                    <a:pt x="2" y="111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64C002FF-8AEB-484E-AD3E-DF9DABB4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1" y="4002088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C42C45A-C8AB-4BF5-9525-68EDB73A6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2876" y="4130675"/>
              <a:ext cx="122238" cy="184150"/>
            </a:xfrm>
            <a:custGeom>
              <a:avLst/>
              <a:gdLst>
                <a:gd name="T0" fmla="*/ 49 w 98"/>
                <a:gd name="T1" fmla="*/ 15 h 147"/>
                <a:gd name="T2" fmla="*/ 27 w 98"/>
                <a:gd name="T3" fmla="*/ 30 h 147"/>
                <a:gd name="T4" fmla="*/ 19 w 98"/>
                <a:gd name="T5" fmla="*/ 73 h 147"/>
                <a:gd name="T6" fmla="*/ 27 w 98"/>
                <a:gd name="T7" fmla="*/ 117 h 147"/>
                <a:gd name="T8" fmla="*/ 49 w 98"/>
                <a:gd name="T9" fmla="*/ 131 h 147"/>
                <a:gd name="T10" fmla="*/ 71 w 98"/>
                <a:gd name="T11" fmla="*/ 117 h 147"/>
                <a:gd name="T12" fmla="*/ 79 w 98"/>
                <a:gd name="T13" fmla="*/ 73 h 147"/>
                <a:gd name="T14" fmla="*/ 71 w 98"/>
                <a:gd name="T15" fmla="*/ 30 h 147"/>
                <a:gd name="T16" fmla="*/ 49 w 98"/>
                <a:gd name="T17" fmla="*/ 15 h 147"/>
                <a:gd name="T18" fmla="*/ 49 w 98"/>
                <a:gd name="T19" fmla="*/ 0 h 147"/>
                <a:gd name="T20" fmla="*/ 85 w 98"/>
                <a:gd name="T21" fmla="*/ 19 h 147"/>
                <a:gd name="T22" fmla="*/ 98 w 98"/>
                <a:gd name="T23" fmla="*/ 73 h 147"/>
                <a:gd name="T24" fmla="*/ 85 w 98"/>
                <a:gd name="T25" fmla="*/ 128 h 147"/>
                <a:gd name="T26" fmla="*/ 49 w 98"/>
                <a:gd name="T27" fmla="*/ 147 h 147"/>
                <a:gd name="T28" fmla="*/ 13 w 98"/>
                <a:gd name="T29" fmla="*/ 128 h 147"/>
                <a:gd name="T30" fmla="*/ 0 w 98"/>
                <a:gd name="T31" fmla="*/ 73 h 147"/>
                <a:gd name="T32" fmla="*/ 13 w 98"/>
                <a:gd name="T33" fmla="*/ 19 h 147"/>
                <a:gd name="T34" fmla="*/ 49 w 98"/>
                <a:gd name="T3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47">
                  <a:moveTo>
                    <a:pt x="49" y="15"/>
                  </a:moveTo>
                  <a:cubicBezTo>
                    <a:pt x="39" y="15"/>
                    <a:pt x="32" y="20"/>
                    <a:pt x="27" y="30"/>
                  </a:cubicBezTo>
                  <a:cubicBezTo>
                    <a:pt x="22" y="40"/>
                    <a:pt x="19" y="54"/>
                    <a:pt x="19" y="73"/>
                  </a:cubicBezTo>
                  <a:cubicBezTo>
                    <a:pt x="19" y="93"/>
                    <a:pt x="22" y="107"/>
                    <a:pt x="27" y="117"/>
                  </a:cubicBezTo>
                  <a:cubicBezTo>
                    <a:pt x="32" y="127"/>
                    <a:pt x="39" y="131"/>
                    <a:pt x="49" y="131"/>
                  </a:cubicBezTo>
                  <a:cubicBezTo>
                    <a:pt x="59" y="131"/>
                    <a:pt x="66" y="127"/>
                    <a:pt x="71" y="117"/>
                  </a:cubicBezTo>
                  <a:cubicBezTo>
                    <a:pt x="76" y="107"/>
                    <a:pt x="79" y="93"/>
                    <a:pt x="79" y="73"/>
                  </a:cubicBezTo>
                  <a:cubicBezTo>
                    <a:pt x="79" y="54"/>
                    <a:pt x="76" y="40"/>
                    <a:pt x="71" y="30"/>
                  </a:cubicBezTo>
                  <a:cubicBezTo>
                    <a:pt x="66" y="20"/>
                    <a:pt x="59" y="15"/>
                    <a:pt x="49" y="15"/>
                  </a:cubicBezTo>
                  <a:close/>
                  <a:moveTo>
                    <a:pt x="49" y="0"/>
                  </a:moveTo>
                  <a:cubicBezTo>
                    <a:pt x="65" y="0"/>
                    <a:pt x="77" y="7"/>
                    <a:pt x="85" y="19"/>
                  </a:cubicBezTo>
                  <a:cubicBezTo>
                    <a:pt x="93" y="32"/>
                    <a:pt x="98" y="50"/>
                    <a:pt x="98" y="73"/>
                  </a:cubicBezTo>
                  <a:cubicBezTo>
                    <a:pt x="98" y="97"/>
                    <a:pt x="93" y="115"/>
                    <a:pt x="85" y="128"/>
                  </a:cubicBezTo>
                  <a:cubicBezTo>
                    <a:pt x="77" y="140"/>
                    <a:pt x="65" y="147"/>
                    <a:pt x="49" y="147"/>
                  </a:cubicBezTo>
                  <a:cubicBezTo>
                    <a:pt x="33" y="147"/>
                    <a:pt x="21" y="140"/>
                    <a:pt x="13" y="128"/>
                  </a:cubicBezTo>
                  <a:cubicBezTo>
                    <a:pt x="4" y="115"/>
                    <a:pt x="0" y="97"/>
                    <a:pt x="0" y="73"/>
                  </a:cubicBezTo>
                  <a:cubicBezTo>
                    <a:pt x="0" y="50"/>
                    <a:pt x="4" y="32"/>
                    <a:pt x="13" y="19"/>
                  </a:cubicBezTo>
                  <a:cubicBezTo>
                    <a:pt x="21" y="7"/>
                    <a:pt x="3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FEC82E91-52C1-4518-A604-D1CF62B9B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3998913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C209F39-22C5-488E-9EBB-A2498950E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1" y="4160838"/>
              <a:ext cx="111125" cy="134937"/>
            </a:xfrm>
            <a:custGeom>
              <a:avLst/>
              <a:gdLst>
                <a:gd name="T0" fmla="*/ 89 w 89"/>
                <a:gd name="T1" fmla="*/ 44 h 108"/>
                <a:gd name="T2" fmla="*/ 89 w 89"/>
                <a:gd name="T3" fmla="*/ 108 h 108"/>
                <a:gd name="T4" fmla="*/ 71 w 89"/>
                <a:gd name="T5" fmla="*/ 108 h 108"/>
                <a:gd name="T6" fmla="*/ 71 w 89"/>
                <a:gd name="T7" fmla="*/ 45 h 108"/>
                <a:gd name="T8" fmla="*/ 65 w 89"/>
                <a:gd name="T9" fmla="*/ 22 h 108"/>
                <a:gd name="T10" fmla="*/ 48 w 89"/>
                <a:gd name="T11" fmla="*/ 15 h 108"/>
                <a:gd name="T12" fmla="*/ 26 w 89"/>
                <a:gd name="T13" fmla="*/ 24 h 108"/>
                <a:gd name="T14" fmla="*/ 18 w 89"/>
                <a:gd name="T15" fmla="*/ 48 h 108"/>
                <a:gd name="T16" fmla="*/ 18 w 89"/>
                <a:gd name="T17" fmla="*/ 108 h 108"/>
                <a:gd name="T18" fmla="*/ 0 w 89"/>
                <a:gd name="T19" fmla="*/ 108 h 108"/>
                <a:gd name="T20" fmla="*/ 0 w 89"/>
                <a:gd name="T21" fmla="*/ 2 h 108"/>
                <a:gd name="T22" fmla="*/ 18 w 89"/>
                <a:gd name="T23" fmla="*/ 2 h 108"/>
                <a:gd name="T24" fmla="*/ 18 w 89"/>
                <a:gd name="T25" fmla="*/ 19 h 108"/>
                <a:gd name="T26" fmla="*/ 32 w 89"/>
                <a:gd name="T27" fmla="*/ 4 h 108"/>
                <a:gd name="T28" fmla="*/ 52 w 89"/>
                <a:gd name="T29" fmla="*/ 0 h 108"/>
                <a:gd name="T30" fmla="*/ 79 w 89"/>
                <a:gd name="T31" fmla="*/ 11 h 108"/>
                <a:gd name="T32" fmla="*/ 89 w 89"/>
                <a:gd name="T3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8">
                  <a:moveTo>
                    <a:pt x="89" y="44"/>
                  </a:moveTo>
                  <a:lnTo>
                    <a:pt x="89" y="108"/>
                  </a:lnTo>
                  <a:lnTo>
                    <a:pt x="71" y="108"/>
                  </a:lnTo>
                  <a:lnTo>
                    <a:pt x="71" y="45"/>
                  </a:lnTo>
                  <a:cubicBezTo>
                    <a:pt x="71" y="35"/>
                    <a:pt x="69" y="27"/>
                    <a:pt x="65" y="22"/>
                  </a:cubicBezTo>
                  <a:cubicBezTo>
                    <a:pt x="62" y="17"/>
                    <a:pt x="56" y="15"/>
                    <a:pt x="48" y="15"/>
                  </a:cubicBezTo>
                  <a:cubicBezTo>
                    <a:pt x="39" y="15"/>
                    <a:pt x="31" y="18"/>
                    <a:pt x="26" y="24"/>
                  </a:cubicBezTo>
                  <a:cubicBezTo>
                    <a:pt x="20" y="30"/>
                    <a:pt x="18" y="38"/>
                    <a:pt x="18" y="48"/>
                  </a:cubicBezTo>
                  <a:lnTo>
                    <a:pt x="18" y="108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19"/>
                  </a:lnTo>
                  <a:cubicBezTo>
                    <a:pt x="22" y="12"/>
                    <a:pt x="27" y="7"/>
                    <a:pt x="32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64" y="0"/>
                    <a:pt x="73" y="3"/>
                    <a:pt x="79" y="11"/>
                  </a:cubicBezTo>
                  <a:cubicBezTo>
                    <a:pt x="86" y="18"/>
                    <a:pt x="89" y="29"/>
                    <a:pt x="89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93D43AF2-1453-4604-BB2F-2BF088FB0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4219575"/>
              <a:ext cx="63500" cy="206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7E55B10-2E4D-4D14-9380-C6897CEE5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6" y="4119563"/>
              <a:ext cx="104775" cy="176212"/>
            </a:xfrm>
            <a:custGeom>
              <a:avLst/>
              <a:gdLst>
                <a:gd name="T0" fmla="*/ 3 w 66"/>
                <a:gd name="T1" fmla="*/ 99 h 111"/>
                <a:gd name="T2" fmla="*/ 27 w 66"/>
                <a:gd name="T3" fmla="*/ 99 h 111"/>
                <a:gd name="T4" fmla="*/ 27 w 66"/>
                <a:gd name="T5" fmla="*/ 14 h 111"/>
                <a:gd name="T6" fmla="*/ 0 w 66"/>
                <a:gd name="T7" fmla="*/ 19 h 111"/>
                <a:gd name="T8" fmla="*/ 0 w 66"/>
                <a:gd name="T9" fmla="*/ 6 h 111"/>
                <a:gd name="T10" fmla="*/ 27 w 66"/>
                <a:gd name="T11" fmla="*/ 0 h 111"/>
                <a:gd name="T12" fmla="*/ 42 w 66"/>
                <a:gd name="T13" fmla="*/ 0 h 111"/>
                <a:gd name="T14" fmla="*/ 42 w 66"/>
                <a:gd name="T15" fmla="*/ 99 h 111"/>
                <a:gd name="T16" fmla="*/ 66 w 66"/>
                <a:gd name="T17" fmla="*/ 99 h 111"/>
                <a:gd name="T18" fmla="*/ 66 w 66"/>
                <a:gd name="T19" fmla="*/ 111 h 111"/>
                <a:gd name="T20" fmla="*/ 3 w 66"/>
                <a:gd name="T21" fmla="*/ 111 h 111"/>
                <a:gd name="T22" fmla="*/ 3 w 66"/>
                <a:gd name="T23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3" y="99"/>
                  </a:moveTo>
                  <a:lnTo>
                    <a:pt x="27" y="99"/>
                  </a:lnTo>
                  <a:lnTo>
                    <a:pt x="27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2" y="99"/>
                  </a:lnTo>
                  <a:lnTo>
                    <a:pt x="66" y="99"/>
                  </a:lnTo>
                  <a:lnTo>
                    <a:pt x="66" y="111"/>
                  </a:lnTo>
                  <a:lnTo>
                    <a:pt x="3" y="111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0B7EEE79-8844-49EF-99EE-9E046FA4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038" y="4005263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05517817-4AD2-41A4-8B35-5DFC056C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4137025"/>
              <a:ext cx="104775" cy="176212"/>
            </a:xfrm>
            <a:custGeom>
              <a:avLst/>
              <a:gdLst>
                <a:gd name="T0" fmla="*/ 2 w 66"/>
                <a:gd name="T1" fmla="*/ 99 h 111"/>
                <a:gd name="T2" fmla="*/ 27 w 66"/>
                <a:gd name="T3" fmla="*/ 99 h 111"/>
                <a:gd name="T4" fmla="*/ 27 w 66"/>
                <a:gd name="T5" fmla="*/ 15 h 111"/>
                <a:gd name="T6" fmla="*/ 0 w 66"/>
                <a:gd name="T7" fmla="*/ 19 h 111"/>
                <a:gd name="T8" fmla="*/ 0 w 66"/>
                <a:gd name="T9" fmla="*/ 6 h 111"/>
                <a:gd name="T10" fmla="*/ 27 w 66"/>
                <a:gd name="T11" fmla="*/ 0 h 111"/>
                <a:gd name="T12" fmla="*/ 42 w 66"/>
                <a:gd name="T13" fmla="*/ 0 h 111"/>
                <a:gd name="T14" fmla="*/ 42 w 66"/>
                <a:gd name="T15" fmla="*/ 99 h 111"/>
                <a:gd name="T16" fmla="*/ 66 w 66"/>
                <a:gd name="T17" fmla="*/ 99 h 111"/>
                <a:gd name="T18" fmla="*/ 66 w 66"/>
                <a:gd name="T19" fmla="*/ 111 h 111"/>
                <a:gd name="T20" fmla="*/ 2 w 66"/>
                <a:gd name="T21" fmla="*/ 111 h 111"/>
                <a:gd name="T22" fmla="*/ 2 w 66"/>
                <a:gd name="T23" fmla="*/ 9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11">
                  <a:moveTo>
                    <a:pt x="2" y="99"/>
                  </a:moveTo>
                  <a:lnTo>
                    <a:pt x="27" y="99"/>
                  </a:lnTo>
                  <a:lnTo>
                    <a:pt x="27" y="15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2" y="99"/>
                  </a:lnTo>
                  <a:lnTo>
                    <a:pt x="66" y="99"/>
                  </a:lnTo>
                  <a:lnTo>
                    <a:pt x="66" y="111"/>
                  </a:lnTo>
                  <a:lnTo>
                    <a:pt x="2" y="111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1C7D4751-24FC-422D-8562-9A2BF64F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6" y="4138613"/>
              <a:ext cx="141288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E0B531BD-51AA-43D3-AFD6-6A1FAA28E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1" y="4138613"/>
              <a:ext cx="142875" cy="142875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47">
              <a:extLst>
                <a:ext uri="{FF2B5EF4-FFF2-40B4-BE49-F238E27FC236}">
                  <a16:creationId xmlns:a16="http://schemas.microsoft.com/office/drawing/2014/main" id="{A5B42857-1C74-46B2-9CB7-A4498F713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13" y="4173538"/>
              <a:ext cx="142875" cy="144462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3F76A3E5-F105-430F-8A8D-E6FC48E7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4476" y="4173538"/>
              <a:ext cx="141288" cy="144462"/>
            </a:xfrm>
            <a:prstGeom prst="ellipse">
              <a:avLst/>
            </a:prstGeom>
            <a:solidFill>
              <a:srgbClr val="28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DF62607F-1478-491B-B646-1F8E88FCF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3994150"/>
              <a:ext cx="547688" cy="463550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943B0136-48CF-470A-B040-C8853D71D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513" y="3565525"/>
              <a:ext cx="539750" cy="411162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D05664DE-5469-407C-B48F-27E76D65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1" y="3752850"/>
              <a:ext cx="258763" cy="223837"/>
            </a:xfrm>
            <a:custGeom>
              <a:avLst/>
              <a:gdLst>
                <a:gd name="T0" fmla="*/ 67 w 163"/>
                <a:gd name="T1" fmla="*/ 68 h 141"/>
                <a:gd name="T2" fmla="*/ 0 w 163"/>
                <a:gd name="T3" fmla="*/ 77 h 141"/>
                <a:gd name="T4" fmla="*/ 163 w 163"/>
                <a:gd name="T5" fmla="*/ 141 h 141"/>
                <a:gd name="T6" fmla="*/ 58 w 163"/>
                <a:gd name="T7" fmla="*/ 0 h 141"/>
                <a:gd name="T8" fmla="*/ 67 w 163"/>
                <a:gd name="T9" fmla="*/ 6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41">
                  <a:moveTo>
                    <a:pt x="67" y="68"/>
                  </a:moveTo>
                  <a:lnTo>
                    <a:pt x="0" y="77"/>
                  </a:lnTo>
                  <a:lnTo>
                    <a:pt x="163" y="141"/>
                  </a:lnTo>
                  <a:lnTo>
                    <a:pt x="58" y="0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3A4B4941-B13E-46D7-BAFB-CD4A1AF5C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8463" y="3598863"/>
              <a:ext cx="541338" cy="409575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3A2E7D54-1847-4A91-8DCE-49090CFF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1" y="3786188"/>
              <a:ext cx="260350" cy="222250"/>
            </a:xfrm>
            <a:custGeom>
              <a:avLst/>
              <a:gdLst>
                <a:gd name="T0" fmla="*/ 68 w 164"/>
                <a:gd name="T1" fmla="*/ 67 h 140"/>
                <a:gd name="T2" fmla="*/ 0 w 164"/>
                <a:gd name="T3" fmla="*/ 77 h 140"/>
                <a:gd name="T4" fmla="*/ 164 w 164"/>
                <a:gd name="T5" fmla="*/ 140 h 140"/>
                <a:gd name="T6" fmla="*/ 58 w 164"/>
                <a:gd name="T7" fmla="*/ 0 h 140"/>
                <a:gd name="T8" fmla="*/ 68 w 164"/>
                <a:gd name="T9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0">
                  <a:moveTo>
                    <a:pt x="68" y="67"/>
                  </a:moveTo>
                  <a:lnTo>
                    <a:pt x="0" y="77"/>
                  </a:lnTo>
                  <a:lnTo>
                    <a:pt x="164" y="140"/>
                  </a:lnTo>
                  <a:lnTo>
                    <a:pt x="58" y="0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262CFBD7-E679-46D1-A253-BDB6F3DAF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038" y="3581400"/>
              <a:ext cx="539750" cy="409575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EB598E5-4362-44B9-8FCA-C0AFEBFA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6" y="3767138"/>
              <a:ext cx="258763" cy="223837"/>
            </a:xfrm>
            <a:custGeom>
              <a:avLst/>
              <a:gdLst>
                <a:gd name="T0" fmla="*/ 67 w 163"/>
                <a:gd name="T1" fmla="*/ 68 h 141"/>
                <a:gd name="T2" fmla="*/ 0 w 163"/>
                <a:gd name="T3" fmla="*/ 77 h 141"/>
                <a:gd name="T4" fmla="*/ 163 w 163"/>
                <a:gd name="T5" fmla="*/ 141 h 141"/>
                <a:gd name="T6" fmla="*/ 58 w 163"/>
                <a:gd name="T7" fmla="*/ 0 h 141"/>
                <a:gd name="T8" fmla="*/ 67 w 163"/>
                <a:gd name="T9" fmla="*/ 6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41">
                  <a:moveTo>
                    <a:pt x="67" y="68"/>
                  </a:moveTo>
                  <a:lnTo>
                    <a:pt x="0" y="77"/>
                  </a:lnTo>
                  <a:lnTo>
                    <a:pt x="163" y="141"/>
                  </a:lnTo>
                  <a:lnTo>
                    <a:pt x="58" y="0"/>
                  </a:lnTo>
                  <a:lnTo>
                    <a:pt x="67" y="68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035EC6A5-78B1-49AC-9D8E-A33EE4852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3581400"/>
              <a:ext cx="541338" cy="409575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65DE4A6B-1325-47FA-B7D1-0E552EA5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6" y="3767138"/>
              <a:ext cx="260350" cy="223837"/>
            </a:xfrm>
            <a:custGeom>
              <a:avLst/>
              <a:gdLst>
                <a:gd name="T0" fmla="*/ 68 w 164"/>
                <a:gd name="T1" fmla="*/ 68 h 141"/>
                <a:gd name="T2" fmla="*/ 0 w 164"/>
                <a:gd name="T3" fmla="*/ 77 h 141"/>
                <a:gd name="T4" fmla="*/ 164 w 164"/>
                <a:gd name="T5" fmla="*/ 141 h 141"/>
                <a:gd name="T6" fmla="*/ 59 w 164"/>
                <a:gd name="T7" fmla="*/ 0 h 141"/>
                <a:gd name="T8" fmla="*/ 68 w 164"/>
                <a:gd name="T9" fmla="*/ 6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1">
                  <a:moveTo>
                    <a:pt x="68" y="68"/>
                  </a:moveTo>
                  <a:lnTo>
                    <a:pt x="0" y="77"/>
                  </a:lnTo>
                  <a:lnTo>
                    <a:pt x="164" y="141"/>
                  </a:lnTo>
                  <a:lnTo>
                    <a:pt x="59" y="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A7C6C710-B591-4B17-B469-29BE2C646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8451" y="3592513"/>
              <a:ext cx="541338" cy="409575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E33AC81-14C5-4CA7-AF67-E9C6B4C9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3779838"/>
              <a:ext cx="260350" cy="222250"/>
            </a:xfrm>
            <a:custGeom>
              <a:avLst/>
              <a:gdLst>
                <a:gd name="T0" fmla="*/ 68 w 164"/>
                <a:gd name="T1" fmla="*/ 67 h 140"/>
                <a:gd name="T2" fmla="*/ 0 w 164"/>
                <a:gd name="T3" fmla="*/ 77 h 140"/>
                <a:gd name="T4" fmla="*/ 164 w 164"/>
                <a:gd name="T5" fmla="*/ 140 h 140"/>
                <a:gd name="T6" fmla="*/ 59 w 164"/>
                <a:gd name="T7" fmla="*/ 0 h 140"/>
                <a:gd name="T8" fmla="*/ 68 w 164"/>
                <a:gd name="T9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0">
                  <a:moveTo>
                    <a:pt x="68" y="67"/>
                  </a:moveTo>
                  <a:lnTo>
                    <a:pt x="0" y="77"/>
                  </a:lnTo>
                  <a:lnTo>
                    <a:pt x="164" y="140"/>
                  </a:lnTo>
                  <a:lnTo>
                    <a:pt x="59" y="0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343C4E09-34E6-4372-893D-D40D5960A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2088" y="3592513"/>
              <a:ext cx="4410075" cy="392112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AD4956AA-F3CA-4879-B9D6-97705DF0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3884613"/>
              <a:ext cx="274638" cy="152400"/>
            </a:xfrm>
            <a:custGeom>
              <a:avLst/>
              <a:gdLst>
                <a:gd name="T0" fmla="*/ 121 w 173"/>
                <a:gd name="T1" fmla="*/ 52 h 96"/>
                <a:gd name="T2" fmla="*/ 165 w 173"/>
                <a:gd name="T3" fmla="*/ 0 h 96"/>
                <a:gd name="T4" fmla="*/ 0 w 173"/>
                <a:gd name="T5" fmla="*/ 63 h 96"/>
                <a:gd name="T6" fmla="*/ 173 w 173"/>
                <a:gd name="T7" fmla="*/ 96 h 96"/>
                <a:gd name="T8" fmla="*/ 121 w 173"/>
                <a:gd name="T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6">
                  <a:moveTo>
                    <a:pt x="121" y="52"/>
                  </a:moveTo>
                  <a:lnTo>
                    <a:pt x="165" y="0"/>
                  </a:lnTo>
                  <a:lnTo>
                    <a:pt x="0" y="63"/>
                  </a:lnTo>
                  <a:lnTo>
                    <a:pt x="173" y="96"/>
                  </a:lnTo>
                  <a:lnTo>
                    <a:pt x="121" y="52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6668B041-E498-4A91-A694-3A7AAA5FD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4564063"/>
              <a:ext cx="2378075" cy="309562"/>
            </a:xfrm>
            <a:custGeom>
              <a:avLst/>
              <a:gdLst>
                <a:gd name="T0" fmla="*/ 1903 w 1903"/>
                <a:gd name="T1" fmla="*/ 1 h 248"/>
                <a:gd name="T2" fmla="*/ 1842 w 1903"/>
                <a:gd name="T3" fmla="*/ 0 h 248"/>
                <a:gd name="T4" fmla="*/ 1842 w 1903"/>
                <a:gd name="T5" fmla="*/ 22 h 248"/>
                <a:gd name="T6" fmla="*/ 1798 w 1903"/>
                <a:gd name="T7" fmla="*/ 102 h 248"/>
                <a:gd name="T8" fmla="*/ 1523 w 1903"/>
                <a:gd name="T9" fmla="*/ 114 h 248"/>
                <a:gd name="T10" fmla="*/ 1279 w 1903"/>
                <a:gd name="T11" fmla="*/ 113 h 248"/>
                <a:gd name="T12" fmla="*/ 1066 w 1903"/>
                <a:gd name="T13" fmla="*/ 122 h 248"/>
                <a:gd name="T14" fmla="*/ 952 w 1903"/>
                <a:gd name="T15" fmla="*/ 184 h 248"/>
                <a:gd name="T16" fmla="*/ 838 w 1903"/>
                <a:gd name="T17" fmla="*/ 122 h 248"/>
                <a:gd name="T18" fmla="*/ 625 w 1903"/>
                <a:gd name="T19" fmla="*/ 113 h 248"/>
                <a:gd name="T20" fmla="*/ 380 w 1903"/>
                <a:gd name="T21" fmla="*/ 114 h 248"/>
                <a:gd name="T22" fmla="*/ 106 w 1903"/>
                <a:gd name="T23" fmla="*/ 102 h 248"/>
                <a:gd name="T24" fmla="*/ 61 w 1903"/>
                <a:gd name="T25" fmla="*/ 22 h 248"/>
                <a:gd name="T26" fmla="*/ 61 w 1903"/>
                <a:gd name="T27" fmla="*/ 0 h 248"/>
                <a:gd name="T28" fmla="*/ 0 w 1903"/>
                <a:gd name="T29" fmla="*/ 1 h 248"/>
                <a:gd name="T30" fmla="*/ 0 w 1903"/>
                <a:gd name="T31" fmla="*/ 21 h 248"/>
                <a:gd name="T32" fmla="*/ 73 w 1903"/>
                <a:gd name="T33" fmla="*/ 133 h 248"/>
                <a:gd name="T34" fmla="*/ 371 w 1903"/>
                <a:gd name="T35" fmla="*/ 151 h 248"/>
                <a:gd name="T36" fmla="*/ 612 w 1903"/>
                <a:gd name="T37" fmla="*/ 151 h 248"/>
                <a:gd name="T38" fmla="*/ 837 w 1903"/>
                <a:gd name="T39" fmla="*/ 164 h 248"/>
                <a:gd name="T40" fmla="*/ 894 w 1903"/>
                <a:gd name="T41" fmla="*/ 229 h 248"/>
                <a:gd name="T42" fmla="*/ 894 w 1903"/>
                <a:gd name="T43" fmla="*/ 248 h 248"/>
                <a:gd name="T44" fmla="*/ 952 w 1903"/>
                <a:gd name="T45" fmla="*/ 248 h 248"/>
                <a:gd name="T46" fmla="*/ 1009 w 1903"/>
                <a:gd name="T47" fmla="*/ 248 h 248"/>
                <a:gd name="T48" fmla="*/ 1009 w 1903"/>
                <a:gd name="T49" fmla="*/ 229 h 248"/>
                <a:gd name="T50" fmla="*/ 1066 w 1903"/>
                <a:gd name="T51" fmla="*/ 164 h 248"/>
                <a:gd name="T52" fmla="*/ 1292 w 1903"/>
                <a:gd name="T53" fmla="*/ 151 h 248"/>
                <a:gd name="T54" fmla="*/ 1532 w 1903"/>
                <a:gd name="T55" fmla="*/ 151 h 248"/>
                <a:gd name="T56" fmla="*/ 1830 w 1903"/>
                <a:gd name="T57" fmla="*/ 133 h 248"/>
                <a:gd name="T58" fmla="*/ 1903 w 1903"/>
                <a:gd name="T59" fmla="*/ 21 h 248"/>
                <a:gd name="T60" fmla="*/ 1903 w 1903"/>
                <a:gd name="T61" fmla="*/ 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248">
                  <a:moveTo>
                    <a:pt x="1903" y="1"/>
                  </a:moveTo>
                  <a:lnTo>
                    <a:pt x="1842" y="0"/>
                  </a:lnTo>
                  <a:lnTo>
                    <a:pt x="1842" y="22"/>
                  </a:lnTo>
                  <a:cubicBezTo>
                    <a:pt x="1842" y="51"/>
                    <a:pt x="1827" y="93"/>
                    <a:pt x="1798" y="102"/>
                  </a:cubicBezTo>
                  <a:cubicBezTo>
                    <a:pt x="1771" y="119"/>
                    <a:pt x="1617" y="114"/>
                    <a:pt x="1523" y="114"/>
                  </a:cubicBezTo>
                  <a:lnTo>
                    <a:pt x="1279" y="113"/>
                  </a:lnTo>
                  <a:cubicBezTo>
                    <a:pt x="1174" y="113"/>
                    <a:pt x="1113" y="113"/>
                    <a:pt x="1066" y="122"/>
                  </a:cubicBezTo>
                  <a:cubicBezTo>
                    <a:pt x="1018" y="132"/>
                    <a:pt x="970" y="161"/>
                    <a:pt x="952" y="184"/>
                  </a:cubicBezTo>
                  <a:cubicBezTo>
                    <a:pt x="934" y="161"/>
                    <a:pt x="885" y="132"/>
                    <a:pt x="838" y="122"/>
                  </a:cubicBezTo>
                  <a:cubicBezTo>
                    <a:pt x="790" y="113"/>
                    <a:pt x="729" y="113"/>
                    <a:pt x="625" y="113"/>
                  </a:cubicBezTo>
                  <a:lnTo>
                    <a:pt x="380" y="114"/>
                  </a:lnTo>
                  <a:cubicBezTo>
                    <a:pt x="286" y="114"/>
                    <a:pt x="132" y="119"/>
                    <a:pt x="106" y="102"/>
                  </a:cubicBezTo>
                  <a:cubicBezTo>
                    <a:pt x="76" y="93"/>
                    <a:pt x="61" y="51"/>
                    <a:pt x="61" y="22"/>
                  </a:cubicBezTo>
                  <a:lnTo>
                    <a:pt x="61" y="0"/>
                  </a:lnTo>
                  <a:lnTo>
                    <a:pt x="0" y="1"/>
                  </a:lnTo>
                  <a:lnTo>
                    <a:pt x="0" y="21"/>
                  </a:lnTo>
                  <a:cubicBezTo>
                    <a:pt x="0" y="72"/>
                    <a:pt x="23" y="115"/>
                    <a:pt x="73" y="133"/>
                  </a:cubicBezTo>
                  <a:cubicBezTo>
                    <a:pt x="123" y="150"/>
                    <a:pt x="223" y="151"/>
                    <a:pt x="371" y="151"/>
                  </a:cubicBezTo>
                  <a:lnTo>
                    <a:pt x="612" y="151"/>
                  </a:lnTo>
                  <a:cubicBezTo>
                    <a:pt x="713" y="151"/>
                    <a:pt x="798" y="153"/>
                    <a:pt x="837" y="164"/>
                  </a:cubicBezTo>
                  <a:cubicBezTo>
                    <a:pt x="876" y="175"/>
                    <a:pt x="894" y="199"/>
                    <a:pt x="894" y="229"/>
                  </a:cubicBezTo>
                  <a:lnTo>
                    <a:pt x="894" y="248"/>
                  </a:lnTo>
                  <a:lnTo>
                    <a:pt x="952" y="248"/>
                  </a:lnTo>
                  <a:lnTo>
                    <a:pt x="1009" y="248"/>
                  </a:lnTo>
                  <a:lnTo>
                    <a:pt x="1009" y="229"/>
                  </a:lnTo>
                  <a:cubicBezTo>
                    <a:pt x="1009" y="199"/>
                    <a:pt x="1027" y="175"/>
                    <a:pt x="1066" y="164"/>
                  </a:cubicBezTo>
                  <a:cubicBezTo>
                    <a:pt x="1105" y="153"/>
                    <a:pt x="1190" y="151"/>
                    <a:pt x="1292" y="151"/>
                  </a:cubicBezTo>
                  <a:lnTo>
                    <a:pt x="1532" y="151"/>
                  </a:lnTo>
                  <a:cubicBezTo>
                    <a:pt x="1680" y="151"/>
                    <a:pt x="1781" y="150"/>
                    <a:pt x="1830" y="133"/>
                  </a:cubicBezTo>
                  <a:cubicBezTo>
                    <a:pt x="1880" y="115"/>
                    <a:pt x="1903" y="72"/>
                    <a:pt x="1903" y="21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620975E6-C8EC-4E4C-9F1A-9328C086B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6" y="4964113"/>
              <a:ext cx="327025" cy="271462"/>
            </a:xfrm>
            <a:custGeom>
              <a:avLst/>
              <a:gdLst>
                <a:gd name="T0" fmla="*/ 42 w 262"/>
                <a:gd name="T1" fmla="*/ 24 h 217"/>
                <a:gd name="T2" fmla="*/ 42 w 262"/>
                <a:gd name="T3" fmla="*/ 193 h 217"/>
                <a:gd name="T4" fmla="*/ 93 w 262"/>
                <a:gd name="T5" fmla="*/ 193 h 217"/>
                <a:gd name="T6" fmla="*/ 187 w 262"/>
                <a:gd name="T7" fmla="*/ 173 h 217"/>
                <a:gd name="T8" fmla="*/ 217 w 262"/>
                <a:gd name="T9" fmla="*/ 108 h 217"/>
                <a:gd name="T10" fmla="*/ 187 w 262"/>
                <a:gd name="T11" fmla="*/ 45 h 217"/>
                <a:gd name="T12" fmla="*/ 93 w 262"/>
                <a:gd name="T13" fmla="*/ 24 h 217"/>
                <a:gd name="T14" fmla="*/ 42 w 262"/>
                <a:gd name="T15" fmla="*/ 24 h 217"/>
                <a:gd name="T16" fmla="*/ 0 w 262"/>
                <a:gd name="T17" fmla="*/ 0 h 217"/>
                <a:gd name="T18" fmla="*/ 87 w 262"/>
                <a:gd name="T19" fmla="*/ 0 h 217"/>
                <a:gd name="T20" fmla="*/ 219 w 262"/>
                <a:gd name="T21" fmla="*/ 26 h 217"/>
                <a:gd name="T22" fmla="*/ 262 w 262"/>
                <a:gd name="T23" fmla="*/ 108 h 217"/>
                <a:gd name="T24" fmla="*/ 219 w 262"/>
                <a:gd name="T25" fmla="*/ 191 h 217"/>
                <a:gd name="T26" fmla="*/ 87 w 262"/>
                <a:gd name="T27" fmla="*/ 217 h 217"/>
                <a:gd name="T28" fmla="*/ 0 w 262"/>
                <a:gd name="T29" fmla="*/ 217 h 217"/>
                <a:gd name="T30" fmla="*/ 0 w 262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17">
                  <a:moveTo>
                    <a:pt x="42" y="24"/>
                  </a:moveTo>
                  <a:lnTo>
                    <a:pt x="42" y="193"/>
                  </a:lnTo>
                  <a:lnTo>
                    <a:pt x="93" y="193"/>
                  </a:lnTo>
                  <a:cubicBezTo>
                    <a:pt x="136" y="193"/>
                    <a:pt x="167" y="186"/>
                    <a:pt x="187" y="173"/>
                  </a:cubicBezTo>
                  <a:cubicBezTo>
                    <a:pt x="207" y="159"/>
                    <a:pt x="217" y="138"/>
                    <a:pt x="217" y="108"/>
                  </a:cubicBezTo>
                  <a:cubicBezTo>
                    <a:pt x="217" y="79"/>
                    <a:pt x="207" y="58"/>
                    <a:pt x="187" y="45"/>
                  </a:cubicBezTo>
                  <a:cubicBezTo>
                    <a:pt x="167" y="31"/>
                    <a:pt x="136" y="24"/>
                    <a:pt x="93" y="24"/>
                  </a:cubicBezTo>
                  <a:lnTo>
                    <a:pt x="42" y="24"/>
                  </a:lnTo>
                  <a:close/>
                  <a:moveTo>
                    <a:pt x="0" y="0"/>
                  </a:moveTo>
                  <a:lnTo>
                    <a:pt x="87" y="0"/>
                  </a:lnTo>
                  <a:cubicBezTo>
                    <a:pt x="147" y="0"/>
                    <a:pt x="191" y="9"/>
                    <a:pt x="219" y="26"/>
                  </a:cubicBezTo>
                  <a:cubicBezTo>
                    <a:pt x="248" y="44"/>
                    <a:pt x="262" y="71"/>
                    <a:pt x="262" y="108"/>
                  </a:cubicBezTo>
                  <a:cubicBezTo>
                    <a:pt x="262" y="146"/>
                    <a:pt x="247" y="173"/>
                    <a:pt x="219" y="191"/>
                  </a:cubicBezTo>
                  <a:cubicBezTo>
                    <a:pt x="191" y="208"/>
                    <a:pt x="147" y="217"/>
                    <a:pt x="87" y="217"/>
                  </a:cubicBez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41E90211-1BDC-45DE-8DC8-8D81BF3A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6" y="5178425"/>
              <a:ext cx="185738" cy="180975"/>
            </a:xfrm>
            <a:custGeom>
              <a:avLst/>
              <a:gdLst>
                <a:gd name="T0" fmla="*/ 81 w 148"/>
                <a:gd name="T1" fmla="*/ 116 h 146"/>
                <a:gd name="T2" fmla="*/ 60 w 148"/>
                <a:gd name="T3" fmla="*/ 140 h 146"/>
                <a:gd name="T4" fmla="*/ 34 w 148"/>
                <a:gd name="T5" fmla="*/ 146 h 146"/>
                <a:gd name="T6" fmla="*/ 14 w 148"/>
                <a:gd name="T7" fmla="*/ 146 h 146"/>
                <a:gd name="T8" fmla="*/ 14 w 148"/>
                <a:gd name="T9" fmla="*/ 131 h 146"/>
                <a:gd name="T10" fmla="*/ 28 w 148"/>
                <a:gd name="T11" fmla="*/ 131 h 146"/>
                <a:gd name="T12" fmla="*/ 44 w 148"/>
                <a:gd name="T13" fmla="*/ 128 h 146"/>
                <a:gd name="T14" fmla="*/ 57 w 148"/>
                <a:gd name="T15" fmla="*/ 112 h 146"/>
                <a:gd name="T16" fmla="*/ 61 w 148"/>
                <a:gd name="T17" fmla="*/ 104 h 146"/>
                <a:gd name="T18" fmla="*/ 0 w 148"/>
                <a:gd name="T19" fmla="*/ 0 h 146"/>
                <a:gd name="T20" fmla="*/ 26 w 148"/>
                <a:gd name="T21" fmla="*/ 0 h 146"/>
                <a:gd name="T22" fmla="*/ 74 w 148"/>
                <a:gd name="T23" fmla="*/ 83 h 146"/>
                <a:gd name="T24" fmla="*/ 121 w 148"/>
                <a:gd name="T25" fmla="*/ 0 h 146"/>
                <a:gd name="T26" fmla="*/ 148 w 148"/>
                <a:gd name="T27" fmla="*/ 0 h 146"/>
                <a:gd name="T28" fmla="*/ 81 w 148"/>
                <a:gd name="T29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46">
                  <a:moveTo>
                    <a:pt x="81" y="116"/>
                  </a:moveTo>
                  <a:cubicBezTo>
                    <a:pt x="74" y="128"/>
                    <a:pt x="67" y="136"/>
                    <a:pt x="60" y="140"/>
                  </a:cubicBezTo>
                  <a:cubicBezTo>
                    <a:pt x="54" y="144"/>
                    <a:pt x="45" y="146"/>
                    <a:pt x="34" y="146"/>
                  </a:cubicBezTo>
                  <a:lnTo>
                    <a:pt x="14" y="146"/>
                  </a:lnTo>
                  <a:lnTo>
                    <a:pt x="14" y="131"/>
                  </a:lnTo>
                  <a:lnTo>
                    <a:pt x="28" y="131"/>
                  </a:lnTo>
                  <a:cubicBezTo>
                    <a:pt x="35" y="131"/>
                    <a:pt x="40" y="130"/>
                    <a:pt x="44" y="128"/>
                  </a:cubicBezTo>
                  <a:cubicBezTo>
                    <a:pt x="48" y="126"/>
                    <a:pt x="52" y="120"/>
                    <a:pt x="57" y="112"/>
                  </a:cubicBezTo>
                  <a:lnTo>
                    <a:pt x="61" y="10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4" y="83"/>
                  </a:lnTo>
                  <a:lnTo>
                    <a:pt x="121" y="0"/>
                  </a:lnTo>
                  <a:lnTo>
                    <a:pt x="148" y="0"/>
                  </a:lnTo>
                  <a:lnTo>
                    <a:pt x="81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5966D960-120C-4A6F-826A-A8F263CED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4583113"/>
              <a:ext cx="2378075" cy="309562"/>
            </a:xfrm>
            <a:custGeom>
              <a:avLst/>
              <a:gdLst>
                <a:gd name="T0" fmla="*/ 1903 w 1903"/>
                <a:gd name="T1" fmla="*/ 1 h 248"/>
                <a:gd name="T2" fmla="*/ 1841 w 1903"/>
                <a:gd name="T3" fmla="*/ 0 h 248"/>
                <a:gd name="T4" fmla="*/ 1841 w 1903"/>
                <a:gd name="T5" fmla="*/ 22 h 248"/>
                <a:gd name="T6" fmla="*/ 1797 w 1903"/>
                <a:gd name="T7" fmla="*/ 102 h 248"/>
                <a:gd name="T8" fmla="*/ 1522 w 1903"/>
                <a:gd name="T9" fmla="*/ 114 h 248"/>
                <a:gd name="T10" fmla="*/ 1278 w 1903"/>
                <a:gd name="T11" fmla="*/ 113 h 248"/>
                <a:gd name="T12" fmla="*/ 1065 w 1903"/>
                <a:gd name="T13" fmla="*/ 122 h 248"/>
                <a:gd name="T14" fmla="*/ 951 w 1903"/>
                <a:gd name="T15" fmla="*/ 184 h 248"/>
                <a:gd name="T16" fmla="*/ 837 w 1903"/>
                <a:gd name="T17" fmla="*/ 122 h 248"/>
                <a:gd name="T18" fmla="*/ 624 w 1903"/>
                <a:gd name="T19" fmla="*/ 113 h 248"/>
                <a:gd name="T20" fmla="*/ 380 w 1903"/>
                <a:gd name="T21" fmla="*/ 114 h 248"/>
                <a:gd name="T22" fmla="*/ 105 w 1903"/>
                <a:gd name="T23" fmla="*/ 102 h 248"/>
                <a:gd name="T24" fmla="*/ 61 w 1903"/>
                <a:gd name="T25" fmla="*/ 22 h 248"/>
                <a:gd name="T26" fmla="*/ 61 w 1903"/>
                <a:gd name="T27" fmla="*/ 0 h 248"/>
                <a:gd name="T28" fmla="*/ 0 w 1903"/>
                <a:gd name="T29" fmla="*/ 1 h 248"/>
                <a:gd name="T30" fmla="*/ 0 w 1903"/>
                <a:gd name="T31" fmla="*/ 21 h 248"/>
                <a:gd name="T32" fmla="*/ 72 w 1903"/>
                <a:gd name="T33" fmla="*/ 133 h 248"/>
                <a:gd name="T34" fmla="*/ 371 w 1903"/>
                <a:gd name="T35" fmla="*/ 151 h 248"/>
                <a:gd name="T36" fmla="*/ 611 w 1903"/>
                <a:gd name="T37" fmla="*/ 151 h 248"/>
                <a:gd name="T38" fmla="*/ 837 w 1903"/>
                <a:gd name="T39" fmla="*/ 164 h 248"/>
                <a:gd name="T40" fmla="*/ 893 w 1903"/>
                <a:gd name="T41" fmla="*/ 229 h 248"/>
                <a:gd name="T42" fmla="*/ 893 w 1903"/>
                <a:gd name="T43" fmla="*/ 248 h 248"/>
                <a:gd name="T44" fmla="*/ 951 w 1903"/>
                <a:gd name="T45" fmla="*/ 248 h 248"/>
                <a:gd name="T46" fmla="*/ 1009 w 1903"/>
                <a:gd name="T47" fmla="*/ 248 h 248"/>
                <a:gd name="T48" fmla="*/ 1009 w 1903"/>
                <a:gd name="T49" fmla="*/ 229 h 248"/>
                <a:gd name="T50" fmla="*/ 1066 w 1903"/>
                <a:gd name="T51" fmla="*/ 164 h 248"/>
                <a:gd name="T52" fmla="*/ 1291 w 1903"/>
                <a:gd name="T53" fmla="*/ 151 h 248"/>
                <a:gd name="T54" fmla="*/ 1532 w 1903"/>
                <a:gd name="T55" fmla="*/ 151 h 248"/>
                <a:gd name="T56" fmla="*/ 1830 w 1903"/>
                <a:gd name="T57" fmla="*/ 133 h 248"/>
                <a:gd name="T58" fmla="*/ 1903 w 1903"/>
                <a:gd name="T59" fmla="*/ 21 h 248"/>
                <a:gd name="T60" fmla="*/ 1903 w 1903"/>
                <a:gd name="T61" fmla="*/ 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248">
                  <a:moveTo>
                    <a:pt x="1903" y="1"/>
                  </a:moveTo>
                  <a:lnTo>
                    <a:pt x="1841" y="0"/>
                  </a:lnTo>
                  <a:lnTo>
                    <a:pt x="1841" y="22"/>
                  </a:lnTo>
                  <a:cubicBezTo>
                    <a:pt x="1841" y="51"/>
                    <a:pt x="1827" y="93"/>
                    <a:pt x="1797" y="102"/>
                  </a:cubicBezTo>
                  <a:cubicBezTo>
                    <a:pt x="1771" y="119"/>
                    <a:pt x="1617" y="114"/>
                    <a:pt x="1522" y="114"/>
                  </a:cubicBezTo>
                  <a:lnTo>
                    <a:pt x="1278" y="113"/>
                  </a:lnTo>
                  <a:cubicBezTo>
                    <a:pt x="1174" y="113"/>
                    <a:pt x="1113" y="113"/>
                    <a:pt x="1065" y="122"/>
                  </a:cubicBezTo>
                  <a:cubicBezTo>
                    <a:pt x="1018" y="132"/>
                    <a:pt x="969" y="161"/>
                    <a:pt x="951" y="184"/>
                  </a:cubicBezTo>
                  <a:cubicBezTo>
                    <a:pt x="933" y="161"/>
                    <a:pt x="885" y="132"/>
                    <a:pt x="837" y="122"/>
                  </a:cubicBezTo>
                  <a:cubicBezTo>
                    <a:pt x="790" y="113"/>
                    <a:pt x="729" y="113"/>
                    <a:pt x="624" y="113"/>
                  </a:cubicBezTo>
                  <a:lnTo>
                    <a:pt x="380" y="114"/>
                  </a:lnTo>
                  <a:cubicBezTo>
                    <a:pt x="285" y="114"/>
                    <a:pt x="131" y="119"/>
                    <a:pt x="105" y="102"/>
                  </a:cubicBezTo>
                  <a:cubicBezTo>
                    <a:pt x="76" y="93"/>
                    <a:pt x="61" y="51"/>
                    <a:pt x="61" y="22"/>
                  </a:cubicBezTo>
                  <a:lnTo>
                    <a:pt x="61" y="0"/>
                  </a:lnTo>
                  <a:lnTo>
                    <a:pt x="0" y="1"/>
                  </a:lnTo>
                  <a:lnTo>
                    <a:pt x="0" y="21"/>
                  </a:lnTo>
                  <a:cubicBezTo>
                    <a:pt x="0" y="72"/>
                    <a:pt x="23" y="115"/>
                    <a:pt x="72" y="133"/>
                  </a:cubicBezTo>
                  <a:cubicBezTo>
                    <a:pt x="122" y="150"/>
                    <a:pt x="223" y="151"/>
                    <a:pt x="371" y="151"/>
                  </a:cubicBezTo>
                  <a:lnTo>
                    <a:pt x="611" y="151"/>
                  </a:lnTo>
                  <a:cubicBezTo>
                    <a:pt x="713" y="151"/>
                    <a:pt x="798" y="153"/>
                    <a:pt x="837" y="164"/>
                  </a:cubicBezTo>
                  <a:cubicBezTo>
                    <a:pt x="876" y="175"/>
                    <a:pt x="893" y="199"/>
                    <a:pt x="893" y="229"/>
                  </a:cubicBezTo>
                  <a:lnTo>
                    <a:pt x="893" y="248"/>
                  </a:lnTo>
                  <a:lnTo>
                    <a:pt x="951" y="248"/>
                  </a:lnTo>
                  <a:lnTo>
                    <a:pt x="1009" y="248"/>
                  </a:lnTo>
                  <a:lnTo>
                    <a:pt x="1009" y="229"/>
                  </a:lnTo>
                  <a:cubicBezTo>
                    <a:pt x="1009" y="199"/>
                    <a:pt x="1027" y="175"/>
                    <a:pt x="1066" y="164"/>
                  </a:cubicBezTo>
                  <a:cubicBezTo>
                    <a:pt x="1105" y="153"/>
                    <a:pt x="1190" y="151"/>
                    <a:pt x="1291" y="151"/>
                  </a:cubicBezTo>
                  <a:lnTo>
                    <a:pt x="1532" y="151"/>
                  </a:lnTo>
                  <a:cubicBezTo>
                    <a:pt x="1680" y="151"/>
                    <a:pt x="1780" y="150"/>
                    <a:pt x="1830" y="133"/>
                  </a:cubicBezTo>
                  <a:cubicBezTo>
                    <a:pt x="1880" y="115"/>
                    <a:pt x="1903" y="72"/>
                    <a:pt x="1903" y="21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350FB7D9-FA4C-4770-9219-CF6A571A2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2526" y="4983163"/>
              <a:ext cx="327025" cy="269875"/>
            </a:xfrm>
            <a:custGeom>
              <a:avLst/>
              <a:gdLst>
                <a:gd name="T0" fmla="*/ 42 w 261"/>
                <a:gd name="T1" fmla="*/ 24 h 217"/>
                <a:gd name="T2" fmla="*/ 42 w 261"/>
                <a:gd name="T3" fmla="*/ 193 h 217"/>
                <a:gd name="T4" fmla="*/ 93 w 261"/>
                <a:gd name="T5" fmla="*/ 193 h 217"/>
                <a:gd name="T6" fmla="*/ 187 w 261"/>
                <a:gd name="T7" fmla="*/ 173 h 217"/>
                <a:gd name="T8" fmla="*/ 217 w 261"/>
                <a:gd name="T9" fmla="*/ 108 h 217"/>
                <a:gd name="T10" fmla="*/ 187 w 261"/>
                <a:gd name="T11" fmla="*/ 45 h 217"/>
                <a:gd name="T12" fmla="*/ 93 w 261"/>
                <a:gd name="T13" fmla="*/ 24 h 217"/>
                <a:gd name="T14" fmla="*/ 42 w 261"/>
                <a:gd name="T15" fmla="*/ 24 h 217"/>
                <a:gd name="T16" fmla="*/ 0 w 261"/>
                <a:gd name="T17" fmla="*/ 0 h 217"/>
                <a:gd name="T18" fmla="*/ 86 w 261"/>
                <a:gd name="T19" fmla="*/ 0 h 217"/>
                <a:gd name="T20" fmla="*/ 219 w 261"/>
                <a:gd name="T21" fmla="*/ 26 h 217"/>
                <a:gd name="T22" fmla="*/ 261 w 261"/>
                <a:gd name="T23" fmla="*/ 108 h 217"/>
                <a:gd name="T24" fmla="*/ 219 w 261"/>
                <a:gd name="T25" fmla="*/ 191 h 217"/>
                <a:gd name="T26" fmla="*/ 86 w 261"/>
                <a:gd name="T27" fmla="*/ 217 h 217"/>
                <a:gd name="T28" fmla="*/ 0 w 261"/>
                <a:gd name="T29" fmla="*/ 217 h 217"/>
                <a:gd name="T30" fmla="*/ 0 w 261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217">
                  <a:moveTo>
                    <a:pt x="42" y="24"/>
                  </a:moveTo>
                  <a:lnTo>
                    <a:pt x="42" y="193"/>
                  </a:lnTo>
                  <a:lnTo>
                    <a:pt x="93" y="193"/>
                  </a:lnTo>
                  <a:cubicBezTo>
                    <a:pt x="136" y="193"/>
                    <a:pt x="167" y="186"/>
                    <a:pt x="187" y="173"/>
                  </a:cubicBezTo>
                  <a:cubicBezTo>
                    <a:pt x="207" y="159"/>
                    <a:pt x="217" y="138"/>
                    <a:pt x="217" y="108"/>
                  </a:cubicBezTo>
                  <a:cubicBezTo>
                    <a:pt x="217" y="79"/>
                    <a:pt x="207" y="58"/>
                    <a:pt x="187" y="45"/>
                  </a:cubicBezTo>
                  <a:cubicBezTo>
                    <a:pt x="167" y="31"/>
                    <a:pt x="136" y="24"/>
                    <a:pt x="93" y="24"/>
                  </a:cubicBezTo>
                  <a:lnTo>
                    <a:pt x="42" y="24"/>
                  </a:lnTo>
                  <a:close/>
                  <a:moveTo>
                    <a:pt x="0" y="0"/>
                  </a:moveTo>
                  <a:lnTo>
                    <a:pt x="86" y="0"/>
                  </a:lnTo>
                  <a:cubicBezTo>
                    <a:pt x="146" y="0"/>
                    <a:pt x="191" y="9"/>
                    <a:pt x="219" y="26"/>
                  </a:cubicBezTo>
                  <a:cubicBezTo>
                    <a:pt x="247" y="44"/>
                    <a:pt x="261" y="71"/>
                    <a:pt x="261" y="108"/>
                  </a:cubicBezTo>
                  <a:cubicBezTo>
                    <a:pt x="261" y="146"/>
                    <a:pt x="247" y="173"/>
                    <a:pt x="219" y="191"/>
                  </a:cubicBezTo>
                  <a:cubicBezTo>
                    <a:pt x="190" y="208"/>
                    <a:pt x="146" y="217"/>
                    <a:pt x="86" y="217"/>
                  </a:cubicBez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8CCB071E-BE00-4C6D-AB7F-4E7CE3558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26" y="5195888"/>
              <a:ext cx="184150" cy="133350"/>
            </a:xfrm>
            <a:custGeom>
              <a:avLst/>
              <a:gdLst>
                <a:gd name="T0" fmla="*/ 113 w 116"/>
                <a:gd name="T1" fmla="*/ 0 h 84"/>
                <a:gd name="T2" fmla="*/ 71 w 116"/>
                <a:gd name="T3" fmla="*/ 40 h 84"/>
                <a:gd name="T4" fmla="*/ 116 w 116"/>
                <a:gd name="T5" fmla="*/ 84 h 84"/>
                <a:gd name="T6" fmla="*/ 93 w 116"/>
                <a:gd name="T7" fmla="*/ 84 h 84"/>
                <a:gd name="T8" fmla="*/ 58 w 116"/>
                <a:gd name="T9" fmla="*/ 51 h 84"/>
                <a:gd name="T10" fmla="*/ 24 w 116"/>
                <a:gd name="T11" fmla="*/ 84 h 84"/>
                <a:gd name="T12" fmla="*/ 0 w 116"/>
                <a:gd name="T13" fmla="*/ 84 h 84"/>
                <a:gd name="T14" fmla="*/ 46 w 116"/>
                <a:gd name="T15" fmla="*/ 40 h 84"/>
                <a:gd name="T16" fmla="*/ 4 w 116"/>
                <a:gd name="T17" fmla="*/ 0 h 84"/>
                <a:gd name="T18" fmla="*/ 27 w 116"/>
                <a:gd name="T19" fmla="*/ 0 h 84"/>
                <a:gd name="T20" fmla="*/ 59 w 116"/>
                <a:gd name="T21" fmla="*/ 30 h 84"/>
                <a:gd name="T22" fmla="*/ 90 w 116"/>
                <a:gd name="T23" fmla="*/ 0 h 84"/>
                <a:gd name="T24" fmla="*/ 113 w 116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84">
                  <a:moveTo>
                    <a:pt x="113" y="0"/>
                  </a:moveTo>
                  <a:lnTo>
                    <a:pt x="71" y="40"/>
                  </a:lnTo>
                  <a:lnTo>
                    <a:pt x="116" y="84"/>
                  </a:lnTo>
                  <a:lnTo>
                    <a:pt x="93" y="84"/>
                  </a:lnTo>
                  <a:lnTo>
                    <a:pt x="58" y="51"/>
                  </a:lnTo>
                  <a:lnTo>
                    <a:pt x="24" y="84"/>
                  </a:lnTo>
                  <a:lnTo>
                    <a:pt x="0" y="84"/>
                  </a:lnTo>
                  <a:lnTo>
                    <a:pt x="46" y="40"/>
                  </a:lnTo>
                  <a:lnTo>
                    <a:pt x="4" y="0"/>
                  </a:lnTo>
                  <a:lnTo>
                    <a:pt x="27" y="0"/>
                  </a:lnTo>
                  <a:lnTo>
                    <a:pt x="59" y="30"/>
                  </a:lnTo>
                  <a:lnTo>
                    <a:pt x="9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3482AE95-47FB-440F-84EB-83F986743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6" y="4056063"/>
              <a:ext cx="201613" cy="403225"/>
            </a:xfrm>
            <a:custGeom>
              <a:avLst/>
              <a:gdLst>
                <a:gd name="T0" fmla="*/ 14 w 162"/>
                <a:gd name="T1" fmla="*/ 0 h 323"/>
                <a:gd name="T2" fmla="*/ 162 w 162"/>
                <a:gd name="T3" fmla="*/ 155 h 323"/>
                <a:gd name="T4" fmla="*/ 0 w 162"/>
                <a:gd name="T5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3">
                  <a:moveTo>
                    <a:pt x="14" y="0"/>
                  </a:moveTo>
                  <a:lnTo>
                    <a:pt x="162" y="155"/>
                  </a:lnTo>
                  <a:lnTo>
                    <a:pt x="0" y="323"/>
                  </a:lnTo>
                </a:path>
              </a:pathLst>
            </a:custGeom>
            <a:noFill/>
            <a:ln w="6826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7979A4C-9999-4ECE-8513-1030EDC95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4040188"/>
              <a:ext cx="201613" cy="403225"/>
            </a:xfrm>
            <a:custGeom>
              <a:avLst/>
              <a:gdLst>
                <a:gd name="T0" fmla="*/ 14 w 162"/>
                <a:gd name="T1" fmla="*/ 0 h 323"/>
                <a:gd name="T2" fmla="*/ 162 w 162"/>
                <a:gd name="T3" fmla="*/ 155 h 323"/>
                <a:gd name="T4" fmla="*/ 0 w 162"/>
                <a:gd name="T5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3">
                  <a:moveTo>
                    <a:pt x="14" y="0"/>
                  </a:moveTo>
                  <a:lnTo>
                    <a:pt x="162" y="155"/>
                  </a:lnTo>
                  <a:lnTo>
                    <a:pt x="0" y="323"/>
                  </a:lnTo>
                </a:path>
              </a:pathLst>
            </a:custGeom>
            <a:noFill/>
            <a:ln w="6826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217548-CE8D-49B2-ADC5-03FDEC45D933}"/>
                  </a:ext>
                </a:extLst>
              </p:cNvPr>
              <p:cNvSpPr txBox="1"/>
              <p:nvPr/>
            </p:nvSpPr>
            <p:spPr>
              <a:xfrm>
                <a:off x="3045697" y="4346028"/>
                <a:ext cx="4983641" cy="962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217548-CE8D-49B2-ADC5-03FDEC45D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697" y="4346028"/>
                <a:ext cx="4983641" cy="962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2B5172-23F0-4473-A2F8-BCAC4FDFFA77}"/>
                  </a:ext>
                </a:extLst>
              </p:cNvPr>
              <p:cNvSpPr/>
              <p:nvPr/>
            </p:nvSpPr>
            <p:spPr>
              <a:xfrm>
                <a:off x="8833350" y="2522325"/>
                <a:ext cx="1018119" cy="7356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2B5172-23F0-4473-A2F8-BCAC4FDFF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50" y="2522325"/>
                <a:ext cx="1018119" cy="735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18DA4AE-F2A8-418F-AFCB-34CEC2E6DC67}"/>
                  </a:ext>
                </a:extLst>
              </p:cNvPr>
              <p:cNvSpPr/>
              <p:nvPr/>
            </p:nvSpPr>
            <p:spPr>
              <a:xfrm>
                <a:off x="8824853" y="3502015"/>
                <a:ext cx="1026615" cy="8749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18DA4AE-F2A8-418F-AFCB-34CEC2E6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853" y="3502015"/>
                <a:ext cx="1026615" cy="874931"/>
              </a:xfrm>
              <a:prstGeom prst="rect">
                <a:avLst/>
              </a:prstGeom>
              <a:blipFill>
                <a:blip r:embed="rId5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2464625E-8C43-4C19-ACCD-63862EE96B66}"/>
              </a:ext>
            </a:extLst>
          </p:cNvPr>
          <p:cNvSpPr/>
          <p:nvPr/>
        </p:nvSpPr>
        <p:spPr>
          <a:xfrm rot="5400000">
            <a:off x="9047380" y="3317838"/>
            <a:ext cx="566900" cy="19996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EE3AEF-EF41-4A2F-A331-D7BEB493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00CDCB0D-99FC-453C-A8C7-B9B4D314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558" y="1032580"/>
            <a:ext cx="8596884" cy="1186815"/>
          </a:xfrm>
        </p:spPr>
        <p:txBody>
          <a:bodyPr/>
          <a:lstStyle/>
          <a:p>
            <a:r>
              <a:rPr lang="en-US" dirty="0"/>
              <a:t>Similar to a right shift.</a:t>
            </a:r>
          </a:p>
        </p:txBody>
      </p:sp>
    </p:spTree>
    <p:extLst>
      <p:ext uri="{BB962C8B-B14F-4D97-AF65-F5344CB8AC3E}">
        <p14:creationId xmlns:p14="http://schemas.microsoft.com/office/powerpoint/2010/main" val="4597932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DED9-4CE7-4695-A2B1-1C39CEF7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and Tornado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9DED-02FD-47C5-9ACA-7EECC8AE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762" y="1837318"/>
            <a:ext cx="8596884" cy="1186815"/>
          </a:xfrm>
        </p:spPr>
        <p:txBody>
          <a:bodyPr/>
          <a:lstStyle/>
          <a:p>
            <a:r>
              <a:rPr lang="en-US" dirty="0">
                <a:solidFill>
                  <a:srgbClr val="625D9C"/>
                </a:solidFill>
              </a:rPr>
              <a:t>Similar</a:t>
            </a:r>
            <a:r>
              <a:rPr lang="en-US" dirty="0"/>
              <a:t> to a left shift.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F6AE8-A3C2-4391-97A7-3FBAB4F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C268C5-6188-4D7F-824C-3D713DA633CA}"/>
                  </a:ext>
                </a:extLst>
              </p:cNvPr>
              <p:cNvSpPr txBox="1"/>
              <p:nvPr/>
            </p:nvSpPr>
            <p:spPr>
              <a:xfrm>
                <a:off x="4036196" y="2430725"/>
                <a:ext cx="4285725" cy="962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C268C5-6188-4D7F-824C-3D713DA63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96" y="2430725"/>
                <a:ext cx="4285725" cy="962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41E5C4-E3C3-4FAD-A957-E53FB5AB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2">
                <a:extLst>
                  <a:ext uri="{FF2B5EF4-FFF2-40B4-BE49-F238E27FC236}">
                    <a16:creationId xmlns:a16="http://schemas.microsoft.com/office/drawing/2014/main" id="{4569F0AA-4D22-4CF4-8CEF-A24DFEF11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340088"/>
                  </p:ext>
                </p:extLst>
              </p:nvPr>
            </p:nvGraphicFramePr>
            <p:xfrm>
              <a:off x="1870496" y="3888164"/>
              <a:ext cx="8439151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0">
                      <a:extLst>
                        <a:ext uri="{9D8B030D-6E8A-4147-A177-3AD203B41FA5}">
                          <a16:colId xmlns:a16="http://schemas.microsoft.com/office/drawing/2014/main" val="2933723577"/>
                        </a:ext>
                      </a:extLst>
                    </a:gridCol>
                    <a:gridCol w="4086225">
                      <a:extLst>
                        <a:ext uri="{9D8B030D-6E8A-4147-A177-3AD203B41FA5}">
                          <a16:colId xmlns:a16="http://schemas.microsoft.com/office/drawing/2014/main" val="776205663"/>
                        </a:ext>
                      </a:extLst>
                    </a:gridCol>
                    <a:gridCol w="2994446">
                      <a:extLst>
                        <a:ext uri="{9D8B030D-6E8A-4147-A177-3AD203B41FA5}">
                          <a16:colId xmlns:a16="http://schemas.microsoft.com/office/drawing/2014/main" val="143769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dirty="0" err="1">
                              <a:sym typeface="Wingdings" panose="05000000000000000000" pitchFamily="2" charset="2"/>
                            </a:rPr>
                            <a:t>Dest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2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Tornado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−1)%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Seen while solving a system of differential 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385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2">
                <a:extLst>
                  <a:ext uri="{FF2B5EF4-FFF2-40B4-BE49-F238E27FC236}">
                    <a16:creationId xmlns:a16="http://schemas.microsoft.com/office/drawing/2014/main" id="{4569F0AA-4D22-4CF4-8CEF-A24DFEF11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340088"/>
                  </p:ext>
                </p:extLst>
              </p:nvPr>
            </p:nvGraphicFramePr>
            <p:xfrm>
              <a:off x="1870496" y="3888164"/>
              <a:ext cx="8439151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0">
                      <a:extLst>
                        <a:ext uri="{9D8B030D-6E8A-4147-A177-3AD203B41FA5}">
                          <a16:colId xmlns:a16="http://schemas.microsoft.com/office/drawing/2014/main" val="2933723577"/>
                        </a:ext>
                      </a:extLst>
                    </a:gridCol>
                    <a:gridCol w="4086225">
                      <a:extLst>
                        <a:ext uri="{9D8B030D-6E8A-4147-A177-3AD203B41FA5}">
                          <a16:colId xmlns:a16="http://schemas.microsoft.com/office/drawing/2014/main" val="776205663"/>
                        </a:ext>
                      </a:extLst>
                    </a:gridCol>
                    <a:gridCol w="2994446">
                      <a:extLst>
                        <a:ext uri="{9D8B030D-6E8A-4147-A177-3AD203B41FA5}">
                          <a16:colId xmlns:a16="http://schemas.microsoft.com/office/drawing/2014/main" val="143769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Src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dirty="0" err="1">
                              <a:sym typeface="Wingdings" panose="05000000000000000000" pitchFamily="2" charset="2"/>
                            </a:rPr>
                            <a:t>Dest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72900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Tornado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83" t="-43709" r="-73920" b="-10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Seen while solving a system of differential 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3854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41F307-B413-4F33-A3D0-E2831C26CD51}"/>
              </a:ext>
            </a:extLst>
          </p:cNvPr>
          <p:cNvSpPr/>
          <p:nvPr/>
        </p:nvSpPr>
        <p:spPr>
          <a:xfrm>
            <a:off x="1785805" y="1224252"/>
            <a:ext cx="1885950" cy="476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</a:t>
            </a:r>
          </a:p>
        </p:txBody>
      </p:sp>
    </p:spTree>
    <p:extLst>
      <p:ext uri="{BB962C8B-B14F-4D97-AF65-F5344CB8AC3E}">
        <p14:creationId xmlns:p14="http://schemas.microsoft.com/office/powerpoint/2010/main" val="30247173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2C1E-44D0-40C0-BF59-2FEB54B6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080" y="96499"/>
            <a:ext cx="7543800" cy="1088068"/>
          </a:xfrm>
        </p:spPr>
        <p:txBody>
          <a:bodyPr/>
          <a:lstStyle/>
          <a:p>
            <a:r>
              <a:rPr lang="en-US" dirty="0"/>
              <a:t>Faster approach: Synthetically generate traffic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5B694-01B9-4D32-9194-13917B3F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09CA0D-4534-47F2-8E8C-381DAC6E5406}"/>
              </a:ext>
            </a:extLst>
          </p:cNvPr>
          <p:cNvGrpSpPr/>
          <p:nvPr/>
        </p:nvGrpSpPr>
        <p:grpSpPr>
          <a:xfrm>
            <a:off x="1785938" y="866776"/>
            <a:ext cx="8620125" cy="5362574"/>
            <a:chOff x="2347412" y="2021057"/>
            <a:chExt cx="4920869" cy="3417607"/>
          </a:xfrm>
        </p:grpSpPr>
        <p:sp>
          <p:nvSpPr>
            <p:cNvPr id="306" name="Rectangle 5">
              <a:extLst>
                <a:ext uri="{FF2B5EF4-FFF2-40B4-BE49-F238E27FC236}">
                  <a16:creationId xmlns:a16="http://schemas.microsoft.com/office/drawing/2014/main" id="{BBA4BF0E-6B16-4ADB-A263-BBB4D642D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928" y="2178688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Rectangle 6">
              <a:extLst>
                <a:ext uri="{FF2B5EF4-FFF2-40B4-BE49-F238E27FC236}">
                  <a16:creationId xmlns:a16="http://schemas.microsoft.com/office/drawing/2014/main" id="{356BF64A-5926-4717-B344-BD26CE4B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928" y="2436015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8" name="Rectangle 7">
              <a:extLst>
                <a:ext uri="{FF2B5EF4-FFF2-40B4-BE49-F238E27FC236}">
                  <a16:creationId xmlns:a16="http://schemas.microsoft.com/office/drawing/2014/main" id="{C2205B68-743C-497F-AE35-AEAD4E8D4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928" y="2693344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9" name="Rectangle 8">
              <a:extLst>
                <a:ext uri="{FF2B5EF4-FFF2-40B4-BE49-F238E27FC236}">
                  <a16:creationId xmlns:a16="http://schemas.microsoft.com/office/drawing/2014/main" id="{533D774B-DF13-40B3-8F01-E10DB2FE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928" y="2950671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0" name="Rectangle 9">
              <a:extLst>
                <a:ext uri="{FF2B5EF4-FFF2-40B4-BE49-F238E27FC236}">
                  <a16:creationId xmlns:a16="http://schemas.microsoft.com/office/drawing/2014/main" id="{E47B4B2C-90E4-41E2-935A-389857B8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41" y="2178688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1" name="Rectangle 10">
              <a:extLst>
                <a:ext uri="{FF2B5EF4-FFF2-40B4-BE49-F238E27FC236}">
                  <a16:creationId xmlns:a16="http://schemas.microsoft.com/office/drawing/2014/main" id="{48297655-69A4-4B24-85A4-B75CAFFB7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41" y="2436015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2" name="Rectangle 11">
              <a:extLst>
                <a:ext uri="{FF2B5EF4-FFF2-40B4-BE49-F238E27FC236}">
                  <a16:creationId xmlns:a16="http://schemas.microsoft.com/office/drawing/2014/main" id="{0EDCC31C-C772-40DF-A526-9D3822295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41" y="2693344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3" name="Rectangle 12">
              <a:extLst>
                <a:ext uri="{FF2B5EF4-FFF2-40B4-BE49-F238E27FC236}">
                  <a16:creationId xmlns:a16="http://schemas.microsoft.com/office/drawing/2014/main" id="{D8B76C9D-EE00-4366-B706-4E18CB75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41" y="2950671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4" name="Rectangle 13">
              <a:extLst>
                <a:ext uri="{FF2B5EF4-FFF2-40B4-BE49-F238E27FC236}">
                  <a16:creationId xmlns:a16="http://schemas.microsoft.com/office/drawing/2014/main" id="{AB1140B8-4CAF-4441-AACE-454C0A50C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756" y="2178688"/>
              <a:ext cx="258762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5" name="Rectangle 14">
              <a:extLst>
                <a:ext uri="{FF2B5EF4-FFF2-40B4-BE49-F238E27FC236}">
                  <a16:creationId xmlns:a16="http://schemas.microsoft.com/office/drawing/2014/main" id="{8FAC32B2-44C7-4B93-A612-3FA3EF153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756" y="2436015"/>
              <a:ext cx="258762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6" name="Rectangle 15">
              <a:extLst>
                <a:ext uri="{FF2B5EF4-FFF2-40B4-BE49-F238E27FC236}">
                  <a16:creationId xmlns:a16="http://schemas.microsoft.com/office/drawing/2014/main" id="{11431304-96BA-412B-AA55-A26FE8A41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756" y="2693344"/>
              <a:ext cx="258762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" name="Rectangle 16">
              <a:extLst>
                <a:ext uri="{FF2B5EF4-FFF2-40B4-BE49-F238E27FC236}">
                  <a16:creationId xmlns:a16="http://schemas.microsoft.com/office/drawing/2014/main" id="{E9717BEC-3D9F-422E-B8A4-0D6C1A167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756" y="2950671"/>
              <a:ext cx="258762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" name="Rectangle 17">
              <a:extLst>
                <a:ext uri="{FF2B5EF4-FFF2-40B4-BE49-F238E27FC236}">
                  <a16:creationId xmlns:a16="http://schemas.microsoft.com/office/drawing/2014/main" id="{8CFBADC2-DC4E-4D41-BFD3-6376BD858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8" y="2178688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" name="Rectangle 18">
              <a:extLst>
                <a:ext uri="{FF2B5EF4-FFF2-40B4-BE49-F238E27FC236}">
                  <a16:creationId xmlns:a16="http://schemas.microsoft.com/office/drawing/2014/main" id="{D9371D31-D792-4DE6-ACCE-C2A23E0B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8" y="2436015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" name="Rectangle 19">
              <a:extLst>
                <a:ext uri="{FF2B5EF4-FFF2-40B4-BE49-F238E27FC236}">
                  <a16:creationId xmlns:a16="http://schemas.microsoft.com/office/drawing/2014/main" id="{468383A6-555A-4BB7-B0FE-9FC701C41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8" y="2693344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" name="Rectangle 20">
              <a:extLst>
                <a:ext uri="{FF2B5EF4-FFF2-40B4-BE49-F238E27FC236}">
                  <a16:creationId xmlns:a16="http://schemas.microsoft.com/office/drawing/2014/main" id="{65301B1C-C6D5-4062-90F0-73712801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8" y="2950671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" name="Freeform 21">
              <a:extLst>
                <a:ext uri="{FF2B5EF4-FFF2-40B4-BE49-F238E27FC236}">
                  <a16:creationId xmlns:a16="http://schemas.microsoft.com/office/drawing/2014/main" id="{02610DDE-2F80-4621-8CDB-92EAA258E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138" y="2021057"/>
              <a:ext cx="66039" cy="99698"/>
            </a:xfrm>
            <a:custGeom>
              <a:avLst/>
              <a:gdLst>
                <a:gd name="T0" fmla="*/ 60 w 121"/>
                <a:gd name="T1" fmla="*/ 19 h 182"/>
                <a:gd name="T2" fmla="*/ 33 w 121"/>
                <a:gd name="T3" fmla="*/ 37 h 182"/>
                <a:gd name="T4" fmla="*/ 23 w 121"/>
                <a:gd name="T5" fmla="*/ 91 h 182"/>
                <a:gd name="T6" fmla="*/ 33 w 121"/>
                <a:gd name="T7" fmla="*/ 145 h 182"/>
                <a:gd name="T8" fmla="*/ 60 w 121"/>
                <a:gd name="T9" fmla="*/ 163 h 182"/>
                <a:gd name="T10" fmla="*/ 88 w 121"/>
                <a:gd name="T11" fmla="*/ 145 h 182"/>
                <a:gd name="T12" fmla="*/ 97 w 121"/>
                <a:gd name="T13" fmla="*/ 91 h 182"/>
                <a:gd name="T14" fmla="*/ 88 w 121"/>
                <a:gd name="T15" fmla="*/ 37 h 182"/>
                <a:gd name="T16" fmla="*/ 60 w 121"/>
                <a:gd name="T17" fmla="*/ 19 h 182"/>
                <a:gd name="T18" fmla="*/ 60 w 121"/>
                <a:gd name="T19" fmla="*/ 0 h 182"/>
                <a:gd name="T20" fmla="*/ 105 w 121"/>
                <a:gd name="T21" fmla="*/ 23 h 182"/>
                <a:gd name="T22" fmla="*/ 121 w 121"/>
                <a:gd name="T23" fmla="*/ 91 h 182"/>
                <a:gd name="T24" fmla="*/ 105 w 121"/>
                <a:gd name="T25" fmla="*/ 158 h 182"/>
                <a:gd name="T26" fmla="*/ 60 w 121"/>
                <a:gd name="T27" fmla="*/ 182 h 182"/>
                <a:gd name="T28" fmla="*/ 15 w 121"/>
                <a:gd name="T29" fmla="*/ 158 h 182"/>
                <a:gd name="T30" fmla="*/ 0 w 121"/>
                <a:gd name="T31" fmla="*/ 91 h 182"/>
                <a:gd name="T32" fmla="*/ 15 w 121"/>
                <a:gd name="T33" fmla="*/ 23 h 182"/>
                <a:gd name="T34" fmla="*/ 60 w 12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2">
                  <a:moveTo>
                    <a:pt x="60" y="19"/>
                  </a:moveTo>
                  <a:cubicBezTo>
                    <a:pt x="48" y="19"/>
                    <a:pt x="39" y="25"/>
                    <a:pt x="33" y="37"/>
                  </a:cubicBezTo>
                  <a:cubicBezTo>
                    <a:pt x="26" y="49"/>
                    <a:pt x="23" y="67"/>
                    <a:pt x="23" y="91"/>
                  </a:cubicBezTo>
                  <a:cubicBezTo>
                    <a:pt x="23" y="115"/>
                    <a:pt x="26" y="133"/>
                    <a:pt x="33" y="145"/>
                  </a:cubicBezTo>
                  <a:cubicBezTo>
                    <a:pt x="39" y="157"/>
                    <a:pt x="48" y="163"/>
                    <a:pt x="60" y="163"/>
                  </a:cubicBezTo>
                  <a:cubicBezTo>
                    <a:pt x="72" y="163"/>
                    <a:pt x="82" y="157"/>
                    <a:pt x="88" y="145"/>
                  </a:cubicBezTo>
                  <a:cubicBezTo>
                    <a:pt x="94" y="133"/>
                    <a:pt x="97" y="115"/>
                    <a:pt x="97" y="91"/>
                  </a:cubicBezTo>
                  <a:cubicBezTo>
                    <a:pt x="97" y="67"/>
                    <a:pt x="94" y="49"/>
                    <a:pt x="88" y="37"/>
                  </a:cubicBezTo>
                  <a:cubicBezTo>
                    <a:pt x="82" y="25"/>
                    <a:pt x="72" y="19"/>
                    <a:pt x="60" y="19"/>
                  </a:cubicBezTo>
                  <a:close/>
                  <a:moveTo>
                    <a:pt x="60" y="0"/>
                  </a:moveTo>
                  <a:cubicBezTo>
                    <a:pt x="80" y="0"/>
                    <a:pt x="95" y="8"/>
                    <a:pt x="105" y="23"/>
                  </a:cubicBezTo>
                  <a:cubicBezTo>
                    <a:pt x="115" y="39"/>
                    <a:pt x="121" y="61"/>
                    <a:pt x="121" y="91"/>
                  </a:cubicBezTo>
                  <a:cubicBezTo>
                    <a:pt x="121" y="120"/>
                    <a:pt x="115" y="143"/>
                    <a:pt x="105" y="158"/>
                  </a:cubicBezTo>
                  <a:cubicBezTo>
                    <a:pt x="95" y="174"/>
                    <a:pt x="80" y="182"/>
                    <a:pt x="60" y="182"/>
                  </a:cubicBezTo>
                  <a:cubicBezTo>
                    <a:pt x="40" y="182"/>
                    <a:pt x="25" y="174"/>
                    <a:pt x="15" y="158"/>
                  </a:cubicBezTo>
                  <a:cubicBezTo>
                    <a:pt x="5" y="143"/>
                    <a:pt x="0" y="120"/>
                    <a:pt x="0" y="91"/>
                  </a:cubicBezTo>
                  <a:cubicBezTo>
                    <a:pt x="0" y="61"/>
                    <a:pt x="5" y="39"/>
                    <a:pt x="15" y="23"/>
                  </a:cubicBezTo>
                  <a:cubicBezTo>
                    <a:pt x="25" y="8"/>
                    <a:pt x="40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" name="Freeform 22">
              <a:extLst>
                <a:ext uri="{FF2B5EF4-FFF2-40B4-BE49-F238E27FC236}">
                  <a16:creationId xmlns:a16="http://schemas.microsoft.com/office/drawing/2014/main" id="{CD0CCE27-4041-4405-88A5-81FBE200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639" y="2021057"/>
              <a:ext cx="56604" cy="95657"/>
            </a:xfrm>
            <a:custGeom>
              <a:avLst/>
              <a:gdLst>
                <a:gd name="T0" fmla="*/ 1 w 42"/>
                <a:gd name="T1" fmla="*/ 63 h 71"/>
                <a:gd name="T2" fmla="*/ 17 w 42"/>
                <a:gd name="T3" fmla="*/ 63 h 71"/>
                <a:gd name="T4" fmla="*/ 17 w 42"/>
                <a:gd name="T5" fmla="*/ 9 h 71"/>
                <a:gd name="T6" fmla="*/ 0 w 42"/>
                <a:gd name="T7" fmla="*/ 12 h 71"/>
                <a:gd name="T8" fmla="*/ 0 w 42"/>
                <a:gd name="T9" fmla="*/ 3 h 71"/>
                <a:gd name="T10" fmla="*/ 17 w 42"/>
                <a:gd name="T11" fmla="*/ 0 h 71"/>
                <a:gd name="T12" fmla="*/ 27 w 42"/>
                <a:gd name="T13" fmla="*/ 0 h 71"/>
                <a:gd name="T14" fmla="*/ 27 w 42"/>
                <a:gd name="T15" fmla="*/ 63 h 71"/>
                <a:gd name="T16" fmla="*/ 42 w 42"/>
                <a:gd name="T17" fmla="*/ 63 h 71"/>
                <a:gd name="T18" fmla="*/ 42 w 42"/>
                <a:gd name="T19" fmla="*/ 71 h 71"/>
                <a:gd name="T20" fmla="*/ 1 w 42"/>
                <a:gd name="T21" fmla="*/ 71 h 71"/>
                <a:gd name="T22" fmla="*/ 1 w 42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1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63"/>
                  </a:lnTo>
                  <a:lnTo>
                    <a:pt x="42" y="63"/>
                  </a:lnTo>
                  <a:lnTo>
                    <a:pt x="42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4" name="Freeform 23">
              <a:extLst>
                <a:ext uri="{FF2B5EF4-FFF2-40B4-BE49-F238E27FC236}">
                  <a16:creationId xmlns:a16="http://schemas.microsoft.com/office/drawing/2014/main" id="{486C9620-1E4C-4D03-8AD0-ED1F70B4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40" y="2021057"/>
              <a:ext cx="60648" cy="97004"/>
            </a:xfrm>
            <a:custGeom>
              <a:avLst/>
              <a:gdLst>
                <a:gd name="T0" fmla="*/ 29 w 111"/>
                <a:gd name="T1" fmla="*/ 158 h 178"/>
                <a:gd name="T2" fmla="*/ 111 w 111"/>
                <a:gd name="T3" fmla="*/ 158 h 178"/>
                <a:gd name="T4" fmla="*/ 111 w 111"/>
                <a:gd name="T5" fmla="*/ 178 h 178"/>
                <a:gd name="T6" fmla="*/ 0 w 111"/>
                <a:gd name="T7" fmla="*/ 178 h 178"/>
                <a:gd name="T8" fmla="*/ 0 w 111"/>
                <a:gd name="T9" fmla="*/ 158 h 178"/>
                <a:gd name="T10" fmla="*/ 37 w 111"/>
                <a:gd name="T11" fmla="*/ 121 h 178"/>
                <a:gd name="T12" fmla="*/ 66 w 111"/>
                <a:gd name="T13" fmla="*/ 90 h 178"/>
                <a:gd name="T14" fmla="*/ 82 w 111"/>
                <a:gd name="T15" fmla="*/ 69 h 178"/>
                <a:gd name="T16" fmla="*/ 87 w 111"/>
                <a:gd name="T17" fmla="*/ 51 h 178"/>
                <a:gd name="T18" fmla="*/ 77 w 111"/>
                <a:gd name="T19" fmla="*/ 29 h 178"/>
                <a:gd name="T20" fmla="*/ 51 w 111"/>
                <a:gd name="T21" fmla="*/ 20 h 178"/>
                <a:gd name="T22" fmla="*/ 28 w 111"/>
                <a:gd name="T23" fmla="*/ 24 h 178"/>
                <a:gd name="T24" fmla="*/ 2 w 111"/>
                <a:gd name="T25" fmla="*/ 36 h 178"/>
                <a:gd name="T26" fmla="*/ 2 w 111"/>
                <a:gd name="T27" fmla="*/ 12 h 178"/>
                <a:gd name="T28" fmla="*/ 28 w 111"/>
                <a:gd name="T29" fmla="*/ 3 h 178"/>
                <a:gd name="T30" fmla="*/ 51 w 111"/>
                <a:gd name="T31" fmla="*/ 0 h 178"/>
                <a:gd name="T32" fmla="*/ 94 w 111"/>
                <a:gd name="T33" fmla="*/ 14 h 178"/>
                <a:gd name="T34" fmla="*/ 111 w 111"/>
                <a:gd name="T35" fmla="*/ 50 h 178"/>
                <a:gd name="T36" fmla="*/ 106 w 111"/>
                <a:gd name="T37" fmla="*/ 70 h 178"/>
                <a:gd name="T38" fmla="*/ 92 w 111"/>
                <a:gd name="T39" fmla="*/ 93 h 178"/>
                <a:gd name="T40" fmla="*/ 73 w 111"/>
                <a:gd name="T41" fmla="*/ 113 h 178"/>
                <a:gd name="T42" fmla="*/ 29 w 111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78">
                  <a:moveTo>
                    <a:pt x="29" y="158"/>
                  </a:moveTo>
                  <a:lnTo>
                    <a:pt x="111" y="158"/>
                  </a:lnTo>
                  <a:lnTo>
                    <a:pt x="111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9"/>
                    <a:pt x="22" y="136"/>
                    <a:pt x="37" y="121"/>
                  </a:cubicBezTo>
                  <a:cubicBezTo>
                    <a:pt x="53" y="105"/>
                    <a:pt x="62" y="95"/>
                    <a:pt x="66" y="90"/>
                  </a:cubicBezTo>
                  <a:cubicBezTo>
                    <a:pt x="74" y="82"/>
                    <a:pt x="79" y="75"/>
                    <a:pt x="82" y="69"/>
                  </a:cubicBezTo>
                  <a:cubicBezTo>
                    <a:pt x="85" y="63"/>
                    <a:pt x="87" y="57"/>
                    <a:pt x="87" y="51"/>
                  </a:cubicBezTo>
                  <a:cubicBezTo>
                    <a:pt x="87" y="42"/>
                    <a:pt x="83" y="35"/>
                    <a:pt x="77" y="29"/>
                  </a:cubicBezTo>
                  <a:cubicBezTo>
                    <a:pt x="70" y="23"/>
                    <a:pt x="62" y="20"/>
                    <a:pt x="51" y="20"/>
                  </a:cubicBezTo>
                  <a:cubicBezTo>
                    <a:pt x="44" y="20"/>
                    <a:pt x="36" y="21"/>
                    <a:pt x="28" y="24"/>
                  </a:cubicBezTo>
                  <a:cubicBezTo>
                    <a:pt x="20" y="26"/>
                    <a:pt x="11" y="30"/>
                    <a:pt x="2" y="36"/>
                  </a:cubicBezTo>
                  <a:lnTo>
                    <a:pt x="2" y="12"/>
                  </a:lnTo>
                  <a:cubicBezTo>
                    <a:pt x="11" y="8"/>
                    <a:pt x="20" y="5"/>
                    <a:pt x="28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4" y="5"/>
                    <a:pt x="94" y="14"/>
                  </a:cubicBezTo>
                  <a:cubicBezTo>
                    <a:pt x="105" y="23"/>
                    <a:pt x="111" y="35"/>
                    <a:pt x="111" y="50"/>
                  </a:cubicBezTo>
                  <a:cubicBezTo>
                    <a:pt x="111" y="57"/>
                    <a:pt x="109" y="64"/>
                    <a:pt x="106" y="70"/>
                  </a:cubicBezTo>
                  <a:cubicBezTo>
                    <a:pt x="104" y="77"/>
                    <a:pt x="99" y="84"/>
                    <a:pt x="92" y="93"/>
                  </a:cubicBezTo>
                  <a:cubicBezTo>
                    <a:pt x="90" y="95"/>
                    <a:pt x="84" y="102"/>
                    <a:pt x="73" y="113"/>
                  </a:cubicBezTo>
                  <a:cubicBezTo>
                    <a:pt x="63" y="124"/>
                    <a:pt x="48" y="139"/>
                    <a:pt x="29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5" name="Freeform 24">
              <a:extLst>
                <a:ext uri="{FF2B5EF4-FFF2-40B4-BE49-F238E27FC236}">
                  <a16:creationId xmlns:a16="http://schemas.microsoft.com/office/drawing/2014/main" id="{4C5BCFFB-8EED-4CEA-92B1-C963DA5D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640" y="2021057"/>
              <a:ext cx="63344" cy="99698"/>
            </a:xfrm>
            <a:custGeom>
              <a:avLst/>
              <a:gdLst>
                <a:gd name="T0" fmla="*/ 79 w 115"/>
                <a:gd name="T1" fmla="*/ 84 h 182"/>
                <a:gd name="T2" fmla="*/ 105 w 115"/>
                <a:gd name="T3" fmla="*/ 99 h 182"/>
                <a:gd name="T4" fmla="*/ 115 w 115"/>
                <a:gd name="T5" fmla="*/ 127 h 182"/>
                <a:gd name="T6" fmla="*/ 97 w 115"/>
                <a:gd name="T7" fmla="*/ 167 h 182"/>
                <a:gd name="T8" fmla="*/ 47 w 115"/>
                <a:gd name="T9" fmla="*/ 182 h 182"/>
                <a:gd name="T10" fmla="*/ 24 w 115"/>
                <a:gd name="T11" fmla="*/ 179 h 182"/>
                <a:gd name="T12" fmla="*/ 0 w 115"/>
                <a:gd name="T13" fmla="*/ 173 h 182"/>
                <a:gd name="T14" fmla="*/ 0 w 115"/>
                <a:gd name="T15" fmla="*/ 150 h 182"/>
                <a:gd name="T16" fmla="*/ 21 w 115"/>
                <a:gd name="T17" fmla="*/ 159 h 182"/>
                <a:gd name="T18" fmla="*/ 46 w 115"/>
                <a:gd name="T19" fmla="*/ 162 h 182"/>
                <a:gd name="T20" fmla="*/ 80 w 115"/>
                <a:gd name="T21" fmla="*/ 153 h 182"/>
                <a:gd name="T22" fmla="*/ 91 w 115"/>
                <a:gd name="T23" fmla="*/ 127 h 182"/>
                <a:gd name="T24" fmla="*/ 81 w 115"/>
                <a:gd name="T25" fmla="*/ 103 h 182"/>
                <a:gd name="T26" fmla="*/ 50 w 115"/>
                <a:gd name="T27" fmla="*/ 94 h 182"/>
                <a:gd name="T28" fmla="*/ 30 w 115"/>
                <a:gd name="T29" fmla="*/ 94 h 182"/>
                <a:gd name="T30" fmla="*/ 30 w 115"/>
                <a:gd name="T31" fmla="*/ 75 h 182"/>
                <a:gd name="T32" fmla="*/ 51 w 115"/>
                <a:gd name="T33" fmla="*/ 75 h 182"/>
                <a:gd name="T34" fmla="*/ 78 w 115"/>
                <a:gd name="T35" fmla="*/ 68 h 182"/>
                <a:gd name="T36" fmla="*/ 87 w 115"/>
                <a:gd name="T37" fmla="*/ 48 h 182"/>
                <a:gd name="T38" fmla="*/ 78 w 115"/>
                <a:gd name="T39" fmla="*/ 27 h 182"/>
                <a:gd name="T40" fmla="*/ 50 w 115"/>
                <a:gd name="T41" fmla="*/ 20 h 182"/>
                <a:gd name="T42" fmla="*/ 30 w 115"/>
                <a:gd name="T43" fmla="*/ 22 h 182"/>
                <a:gd name="T44" fmla="*/ 5 w 115"/>
                <a:gd name="T45" fmla="*/ 29 h 182"/>
                <a:gd name="T46" fmla="*/ 5 w 115"/>
                <a:gd name="T47" fmla="*/ 7 h 182"/>
                <a:gd name="T48" fmla="*/ 30 w 115"/>
                <a:gd name="T49" fmla="*/ 2 h 182"/>
                <a:gd name="T50" fmla="*/ 53 w 115"/>
                <a:gd name="T51" fmla="*/ 0 h 182"/>
                <a:gd name="T52" fmla="*/ 95 w 115"/>
                <a:gd name="T53" fmla="*/ 12 h 182"/>
                <a:gd name="T54" fmla="*/ 111 w 115"/>
                <a:gd name="T55" fmla="*/ 45 h 182"/>
                <a:gd name="T56" fmla="*/ 103 w 115"/>
                <a:gd name="T57" fmla="*/ 70 h 182"/>
                <a:gd name="T58" fmla="*/ 79 w 115"/>
                <a:gd name="T59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82">
                  <a:moveTo>
                    <a:pt x="79" y="84"/>
                  </a:moveTo>
                  <a:cubicBezTo>
                    <a:pt x="90" y="86"/>
                    <a:pt x="99" y="91"/>
                    <a:pt x="105" y="99"/>
                  </a:cubicBezTo>
                  <a:cubicBezTo>
                    <a:pt x="112" y="107"/>
                    <a:pt x="115" y="116"/>
                    <a:pt x="115" y="127"/>
                  </a:cubicBezTo>
                  <a:cubicBezTo>
                    <a:pt x="115" y="145"/>
                    <a:pt x="109" y="158"/>
                    <a:pt x="97" y="167"/>
                  </a:cubicBezTo>
                  <a:cubicBezTo>
                    <a:pt x="85" y="177"/>
                    <a:pt x="68" y="182"/>
                    <a:pt x="47" y="182"/>
                  </a:cubicBezTo>
                  <a:cubicBezTo>
                    <a:pt x="39" y="182"/>
                    <a:pt x="32" y="181"/>
                    <a:pt x="24" y="179"/>
                  </a:cubicBezTo>
                  <a:cubicBezTo>
                    <a:pt x="16" y="178"/>
                    <a:pt x="8" y="176"/>
                    <a:pt x="0" y="173"/>
                  </a:cubicBezTo>
                  <a:lnTo>
                    <a:pt x="0" y="150"/>
                  </a:lnTo>
                  <a:cubicBezTo>
                    <a:pt x="6" y="154"/>
                    <a:pt x="14" y="157"/>
                    <a:pt x="21" y="159"/>
                  </a:cubicBezTo>
                  <a:cubicBezTo>
                    <a:pt x="29" y="161"/>
                    <a:pt x="37" y="162"/>
                    <a:pt x="46" y="162"/>
                  </a:cubicBezTo>
                  <a:cubicBezTo>
                    <a:pt x="61" y="162"/>
                    <a:pt x="72" y="159"/>
                    <a:pt x="80" y="153"/>
                  </a:cubicBezTo>
                  <a:cubicBezTo>
                    <a:pt x="88" y="147"/>
                    <a:pt x="91" y="138"/>
                    <a:pt x="91" y="127"/>
                  </a:cubicBezTo>
                  <a:cubicBezTo>
                    <a:pt x="91" y="117"/>
                    <a:pt x="88" y="109"/>
                    <a:pt x="81" y="103"/>
                  </a:cubicBezTo>
                  <a:cubicBezTo>
                    <a:pt x="73" y="97"/>
                    <a:pt x="63" y="94"/>
                    <a:pt x="50" y="94"/>
                  </a:cubicBezTo>
                  <a:lnTo>
                    <a:pt x="30" y="94"/>
                  </a:lnTo>
                  <a:lnTo>
                    <a:pt x="30" y="75"/>
                  </a:lnTo>
                  <a:lnTo>
                    <a:pt x="51" y="75"/>
                  </a:lnTo>
                  <a:cubicBezTo>
                    <a:pt x="63" y="75"/>
                    <a:pt x="72" y="73"/>
                    <a:pt x="78" y="68"/>
                  </a:cubicBezTo>
                  <a:cubicBezTo>
                    <a:pt x="84" y="63"/>
                    <a:pt x="87" y="57"/>
                    <a:pt x="87" y="48"/>
                  </a:cubicBezTo>
                  <a:cubicBezTo>
                    <a:pt x="87" y="39"/>
                    <a:pt x="84" y="32"/>
                    <a:pt x="78" y="27"/>
                  </a:cubicBezTo>
                  <a:cubicBezTo>
                    <a:pt x="71" y="22"/>
                    <a:pt x="62" y="20"/>
                    <a:pt x="50" y="20"/>
                  </a:cubicBezTo>
                  <a:cubicBezTo>
                    <a:pt x="44" y="20"/>
                    <a:pt x="37" y="21"/>
                    <a:pt x="30" y="22"/>
                  </a:cubicBezTo>
                  <a:cubicBezTo>
                    <a:pt x="22" y="23"/>
                    <a:pt x="14" y="26"/>
                    <a:pt x="5" y="29"/>
                  </a:cubicBezTo>
                  <a:lnTo>
                    <a:pt x="5" y="7"/>
                  </a:lnTo>
                  <a:cubicBezTo>
                    <a:pt x="14" y="5"/>
                    <a:pt x="22" y="3"/>
                    <a:pt x="30" y="2"/>
                  </a:cubicBezTo>
                  <a:cubicBezTo>
                    <a:pt x="38" y="1"/>
                    <a:pt x="46" y="0"/>
                    <a:pt x="53" y="0"/>
                  </a:cubicBezTo>
                  <a:cubicBezTo>
                    <a:pt x="70" y="0"/>
                    <a:pt x="85" y="4"/>
                    <a:pt x="95" y="12"/>
                  </a:cubicBezTo>
                  <a:cubicBezTo>
                    <a:pt x="106" y="20"/>
                    <a:pt x="111" y="31"/>
                    <a:pt x="111" y="45"/>
                  </a:cubicBezTo>
                  <a:cubicBezTo>
                    <a:pt x="111" y="55"/>
                    <a:pt x="108" y="63"/>
                    <a:pt x="103" y="70"/>
                  </a:cubicBezTo>
                  <a:cubicBezTo>
                    <a:pt x="97" y="77"/>
                    <a:pt x="89" y="81"/>
                    <a:pt x="7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6" name="Freeform 25">
              <a:extLst>
                <a:ext uri="{FF2B5EF4-FFF2-40B4-BE49-F238E27FC236}">
                  <a16:creationId xmlns:a16="http://schemas.microsoft.com/office/drawing/2014/main" id="{6E023658-7F72-4BA8-A26A-5CFD790BD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153" y="3054411"/>
              <a:ext cx="66039" cy="99698"/>
            </a:xfrm>
            <a:custGeom>
              <a:avLst/>
              <a:gdLst>
                <a:gd name="T0" fmla="*/ 61 w 121"/>
                <a:gd name="T1" fmla="*/ 19 h 182"/>
                <a:gd name="T2" fmla="*/ 33 w 121"/>
                <a:gd name="T3" fmla="*/ 37 h 182"/>
                <a:gd name="T4" fmla="*/ 24 w 121"/>
                <a:gd name="T5" fmla="*/ 91 h 182"/>
                <a:gd name="T6" fmla="*/ 33 w 121"/>
                <a:gd name="T7" fmla="*/ 145 h 182"/>
                <a:gd name="T8" fmla="*/ 61 w 121"/>
                <a:gd name="T9" fmla="*/ 163 h 182"/>
                <a:gd name="T10" fmla="*/ 88 w 121"/>
                <a:gd name="T11" fmla="*/ 145 h 182"/>
                <a:gd name="T12" fmla="*/ 98 w 121"/>
                <a:gd name="T13" fmla="*/ 91 h 182"/>
                <a:gd name="T14" fmla="*/ 88 w 121"/>
                <a:gd name="T15" fmla="*/ 37 h 182"/>
                <a:gd name="T16" fmla="*/ 61 w 121"/>
                <a:gd name="T17" fmla="*/ 19 h 182"/>
                <a:gd name="T18" fmla="*/ 61 w 121"/>
                <a:gd name="T19" fmla="*/ 0 h 182"/>
                <a:gd name="T20" fmla="*/ 106 w 121"/>
                <a:gd name="T21" fmla="*/ 24 h 182"/>
                <a:gd name="T22" fmla="*/ 121 w 121"/>
                <a:gd name="T23" fmla="*/ 91 h 182"/>
                <a:gd name="T24" fmla="*/ 106 w 121"/>
                <a:gd name="T25" fmla="*/ 159 h 182"/>
                <a:gd name="T26" fmla="*/ 61 w 121"/>
                <a:gd name="T27" fmla="*/ 182 h 182"/>
                <a:gd name="T28" fmla="*/ 16 w 121"/>
                <a:gd name="T29" fmla="*/ 159 h 182"/>
                <a:gd name="T30" fmla="*/ 0 w 121"/>
                <a:gd name="T31" fmla="*/ 91 h 182"/>
                <a:gd name="T32" fmla="*/ 16 w 121"/>
                <a:gd name="T33" fmla="*/ 24 h 182"/>
                <a:gd name="T34" fmla="*/ 61 w 12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2">
                  <a:moveTo>
                    <a:pt x="61" y="19"/>
                  </a:moveTo>
                  <a:cubicBezTo>
                    <a:pt x="49" y="19"/>
                    <a:pt x="39" y="25"/>
                    <a:pt x="33" y="37"/>
                  </a:cubicBezTo>
                  <a:cubicBezTo>
                    <a:pt x="27" y="49"/>
                    <a:pt x="24" y="67"/>
                    <a:pt x="24" y="91"/>
                  </a:cubicBezTo>
                  <a:cubicBezTo>
                    <a:pt x="24" y="115"/>
                    <a:pt x="27" y="133"/>
                    <a:pt x="33" y="145"/>
                  </a:cubicBezTo>
                  <a:cubicBezTo>
                    <a:pt x="39" y="157"/>
                    <a:pt x="49" y="163"/>
                    <a:pt x="61" y="163"/>
                  </a:cubicBezTo>
                  <a:cubicBezTo>
                    <a:pt x="73" y="163"/>
                    <a:pt x="82" y="157"/>
                    <a:pt x="88" y="145"/>
                  </a:cubicBezTo>
                  <a:cubicBezTo>
                    <a:pt x="95" y="133"/>
                    <a:pt x="98" y="115"/>
                    <a:pt x="98" y="91"/>
                  </a:cubicBezTo>
                  <a:cubicBezTo>
                    <a:pt x="98" y="67"/>
                    <a:pt x="95" y="49"/>
                    <a:pt x="88" y="37"/>
                  </a:cubicBezTo>
                  <a:cubicBezTo>
                    <a:pt x="82" y="25"/>
                    <a:pt x="73" y="19"/>
                    <a:pt x="61" y="19"/>
                  </a:cubicBezTo>
                  <a:close/>
                  <a:moveTo>
                    <a:pt x="61" y="0"/>
                  </a:moveTo>
                  <a:cubicBezTo>
                    <a:pt x="80" y="0"/>
                    <a:pt x="95" y="8"/>
                    <a:pt x="106" y="24"/>
                  </a:cubicBezTo>
                  <a:cubicBezTo>
                    <a:pt x="116" y="39"/>
                    <a:pt x="121" y="62"/>
                    <a:pt x="121" y="91"/>
                  </a:cubicBezTo>
                  <a:cubicBezTo>
                    <a:pt x="121" y="121"/>
                    <a:pt x="116" y="143"/>
                    <a:pt x="106" y="159"/>
                  </a:cubicBezTo>
                  <a:cubicBezTo>
                    <a:pt x="95" y="174"/>
                    <a:pt x="80" y="182"/>
                    <a:pt x="61" y="182"/>
                  </a:cubicBezTo>
                  <a:cubicBezTo>
                    <a:pt x="41" y="182"/>
                    <a:pt x="26" y="174"/>
                    <a:pt x="16" y="159"/>
                  </a:cubicBezTo>
                  <a:cubicBezTo>
                    <a:pt x="6" y="143"/>
                    <a:pt x="0" y="121"/>
                    <a:pt x="0" y="91"/>
                  </a:cubicBezTo>
                  <a:cubicBezTo>
                    <a:pt x="0" y="62"/>
                    <a:pt x="6" y="39"/>
                    <a:pt x="16" y="24"/>
                  </a:cubicBezTo>
                  <a:cubicBezTo>
                    <a:pt x="26" y="8"/>
                    <a:pt x="41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7" name="Freeform 26">
              <a:extLst>
                <a:ext uri="{FF2B5EF4-FFF2-40B4-BE49-F238E27FC236}">
                  <a16:creationId xmlns:a16="http://schemas.microsoft.com/office/drawing/2014/main" id="{597CD338-5947-415A-BFEA-DC8EE696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153" y="2778221"/>
              <a:ext cx="56604" cy="97004"/>
            </a:xfrm>
            <a:custGeom>
              <a:avLst/>
              <a:gdLst>
                <a:gd name="T0" fmla="*/ 1 w 42"/>
                <a:gd name="T1" fmla="*/ 63 h 72"/>
                <a:gd name="T2" fmla="*/ 17 w 42"/>
                <a:gd name="T3" fmla="*/ 63 h 72"/>
                <a:gd name="T4" fmla="*/ 17 w 42"/>
                <a:gd name="T5" fmla="*/ 9 h 72"/>
                <a:gd name="T6" fmla="*/ 0 w 42"/>
                <a:gd name="T7" fmla="*/ 13 h 72"/>
                <a:gd name="T8" fmla="*/ 0 w 42"/>
                <a:gd name="T9" fmla="*/ 4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3 h 72"/>
                <a:gd name="T16" fmla="*/ 42 w 42"/>
                <a:gd name="T17" fmla="*/ 63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8" name="Freeform 27">
              <a:extLst>
                <a:ext uri="{FF2B5EF4-FFF2-40B4-BE49-F238E27FC236}">
                  <a16:creationId xmlns:a16="http://schemas.microsoft.com/office/drawing/2014/main" id="{60334B7C-BE31-4CAD-A1EF-D2EE9A97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153" y="2516852"/>
              <a:ext cx="60648" cy="98351"/>
            </a:xfrm>
            <a:custGeom>
              <a:avLst/>
              <a:gdLst>
                <a:gd name="T0" fmla="*/ 29 w 111"/>
                <a:gd name="T1" fmla="*/ 158 h 178"/>
                <a:gd name="T2" fmla="*/ 111 w 111"/>
                <a:gd name="T3" fmla="*/ 158 h 178"/>
                <a:gd name="T4" fmla="*/ 111 w 111"/>
                <a:gd name="T5" fmla="*/ 178 h 178"/>
                <a:gd name="T6" fmla="*/ 0 w 111"/>
                <a:gd name="T7" fmla="*/ 178 h 178"/>
                <a:gd name="T8" fmla="*/ 0 w 111"/>
                <a:gd name="T9" fmla="*/ 158 h 178"/>
                <a:gd name="T10" fmla="*/ 37 w 111"/>
                <a:gd name="T11" fmla="*/ 121 h 178"/>
                <a:gd name="T12" fmla="*/ 66 w 111"/>
                <a:gd name="T13" fmla="*/ 91 h 178"/>
                <a:gd name="T14" fmla="*/ 82 w 111"/>
                <a:gd name="T15" fmla="*/ 69 h 178"/>
                <a:gd name="T16" fmla="*/ 87 w 111"/>
                <a:gd name="T17" fmla="*/ 52 h 178"/>
                <a:gd name="T18" fmla="*/ 77 w 111"/>
                <a:gd name="T19" fmla="*/ 29 h 178"/>
                <a:gd name="T20" fmla="*/ 51 w 111"/>
                <a:gd name="T21" fmla="*/ 20 h 178"/>
                <a:gd name="T22" fmla="*/ 28 w 111"/>
                <a:gd name="T23" fmla="*/ 24 h 178"/>
                <a:gd name="T24" fmla="*/ 2 w 111"/>
                <a:gd name="T25" fmla="*/ 36 h 178"/>
                <a:gd name="T26" fmla="*/ 2 w 111"/>
                <a:gd name="T27" fmla="*/ 12 h 178"/>
                <a:gd name="T28" fmla="*/ 28 w 111"/>
                <a:gd name="T29" fmla="*/ 3 h 178"/>
                <a:gd name="T30" fmla="*/ 51 w 111"/>
                <a:gd name="T31" fmla="*/ 0 h 178"/>
                <a:gd name="T32" fmla="*/ 94 w 111"/>
                <a:gd name="T33" fmla="*/ 14 h 178"/>
                <a:gd name="T34" fmla="*/ 111 w 111"/>
                <a:gd name="T35" fmla="*/ 50 h 178"/>
                <a:gd name="T36" fmla="*/ 106 w 111"/>
                <a:gd name="T37" fmla="*/ 71 h 178"/>
                <a:gd name="T38" fmla="*/ 92 w 111"/>
                <a:gd name="T39" fmla="*/ 93 h 178"/>
                <a:gd name="T40" fmla="*/ 73 w 111"/>
                <a:gd name="T41" fmla="*/ 113 h 178"/>
                <a:gd name="T42" fmla="*/ 29 w 111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78">
                  <a:moveTo>
                    <a:pt x="29" y="158"/>
                  </a:moveTo>
                  <a:lnTo>
                    <a:pt x="111" y="158"/>
                  </a:lnTo>
                  <a:lnTo>
                    <a:pt x="111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9"/>
                    <a:pt x="22" y="137"/>
                    <a:pt x="37" y="121"/>
                  </a:cubicBezTo>
                  <a:cubicBezTo>
                    <a:pt x="53" y="105"/>
                    <a:pt x="62" y="95"/>
                    <a:pt x="66" y="91"/>
                  </a:cubicBezTo>
                  <a:cubicBezTo>
                    <a:pt x="74" y="82"/>
                    <a:pt x="79" y="75"/>
                    <a:pt x="82" y="69"/>
                  </a:cubicBezTo>
                  <a:cubicBezTo>
                    <a:pt x="85" y="63"/>
                    <a:pt x="87" y="57"/>
                    <a:pt x="87" y="52"/>
                  </a:cubicBezTo>
                  <a:cubicBezTo>
                    <a:pt x="87" y="42"/>
                    <a:pt x="83" y="35"/>
                    <a:pt x="77" y="29"/>
                  </a:cubicBezTo>
                  <a:cubicBezTo>
                    <a:pt x="70" y="23"/>
                    <a:pt x="62" y="20"/>
                    <a:pt x="51" y="20"/>
                  </a:cubicBezTo>
                  <a:cubicBezTo>
                    <a:pt x="44" y="20"/>
                    <a:pt x="36" y="21"/>
                    <a:pt x="28" y="24"/>
                  </a:cubicBezTo>
                  <a:cubicBezTo>
                    <a:pt x="20" y="27"/>
                    <a:pt x="11" y="30"/>
                    <a:pt x="2" y="36"/>
                  </a:cubicBezTo>
                  <a:lnTo>
                    <a:pt x="2" y="12"/>
                  </a:lnTo>
                  <a:cubicBezTo>
                    <a:pt x="11" y="8"/>
                    <a:pt x="20" y="5"/>
                    <a:pt x="28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4" y="5"/>
                    <a:pt x="94" y="14"/>
                  </a:cubicBezTo>
                  <a:cubicBezTo>
                    <a:pt x="105" y="23"/>
                    <a:pt x="111" y="35"/>
                    <a:pt x="111" y="50"/>
                  </a:cubicBezTo>
                  <a:cubicBezTo>
                    <a:pt x="111" y="57"/>
                    <a:pt x="109" y="64"/>
                    <a:pt x="106" y="71"/>
                  </a:cubicBezTo>
                  <a:cubicBezTo>
                    <a:pt x="104" y="77"/>
                    <a:pt x="99" y="85"/>
                    <a:pt x="92" y="93"/>
                  </a:cubicBezTo>
                  <a:cubicBezTo>
                    <a:pt x="90" y="96"/>
                    <a:pt x="84" y="102"/>
                    <a:pt x="73" y="113"/>
                  </a:cubicBezTo>
                  <a:cubicBezTo>
                    <a:pt x="63" y="124"/>
                    <a:pt x="48" y="139"/>
                    <a:pt x="29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9" name="Freeform 28">
              <a:extLst>
                <a:ext uri="{FF2B5EF4-FFF2-40B4-BE49-F238E27FC236}">
                  <a16:creationId xmlns:a16="http://schemas.microsoft.com/office/drawing/2014/main" id="{0D118000-670F-4C25-8646-192F804F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152" y="2233925"/>
              <a:ext cx="63344" cy="99698"/>
            </a:xfrm>
            <a:custGeom>
              <a:avLst/>
              <a:gdLst>
                <a:gd name="T0" fmla="*/ 79 w 116"/>
                <a:gd name="T1" fmla="*/ 84 h 182"/>
                <a:gd name="T2" fmla="*/ 106 w 116"/>
                <a:gd name="T3" fmla="*/ 99 h 182"/>
                <a:gd name="T4" fmla="*/ 116 w 116"/>
                <a:gd name="T5" fmla="*/ 128 h 182"/>
                <a:gd name="T6" fmla="*/ 98 w 116"/>
                <a:gd name="T7" fmla="*/ 168 h 182"/>
                <a:gd name="T8" fmla="*/ 47 w 116"/>
                <a:gd name="T9" fmla="*/ 182 h 182"/>
                <a:gd name="T10" fmla="*/ 24 w 116"/>
                <a:gd name="T11" fmla="*/ 180 h 182"/>
                <a:gd name="T12" fmla="*/ 0 w 116"/>
                <a:gd name="T13" fmla="*/ 173 h 182"/>
                <a:gd name="T14" fmla="*/ 0 w 116"/>
                <a:gd name="T15" fmla="*/ 150 h 182"/>
                <a:gd name="T16" fmla="*/ 22 w 116"/>
                <a:gd name="T17" fmla="*/ 159 h 182"/>
                <a:gd name="T18" fmla="*/ 46 w 116"/>
                <a:gd name="T19" fmla="*/ 162 h 182"/>
                <a:gd name="T20" fmla="*/ 80 w 116"/>
                <a:gd name="T21" fmla="*/ 153 h 182"/>
                <a:gd name="T22" fmla="*/ 92 w 116"/>
                <a:gd name="T23" fmla="*/ 128 h 182"/>
                <a:gd name="T24" fmla="*/ 81 w 116"/>
                <a:gd name="T25" fmla="*/ 103 h 182"/>
                <a:gd name="T26" fmla="*/ 51 w 116"/>
                <a:gd name="T27" fmla="*/ 95 h 182"/>
                <a:gd name="T28" fmla="*/ 31 w 116"/>
                <a:gd name="T29" fmla="*/ 95 h 182"/>
                <a:gd name="T30" fmla="*/ 31 w 116"/>
                <a:gd name="T31" fmla="*/ 75 h 182"/>
                <a:gd name="T32" fmla="*/ 52 w 116"/>
                <a:gd name="T33" fmla="*/ 75 h 182"/>
                <a:gd name="T34" fmla="*/ 79 w 116"/>
                <a:gd name="T35" fmla="*/ 68 h 182"/>
                <a:gd name="T36" fmla="*/ 88 w 116"/>
                <a:gd name="T37" fmla="*/ 48 h 182"/>
                <a:gd name="T38" fmla="*/ 78 w 116"/>
                <a:gd name="T39" fmla="*/ 28 h 182"/>
                <a:gd name="T40" fmla="*/ 51 w 116"/>
                <a:gd name="T41" fmla="*/ 20 h 182"/>
                <a:gd name="T42" fmla="*/ 30 w 116"/>
                <a:gd name="T43" fmla="*/ 22 h 182"/>
                <a:gd name="T44" fmla="*/ 6 w 116"/>
                <a:gd name="T45" fmla="*/ 29 h 182"/>
                <a:gd name="T46" fmla="*/ 6 w 116"/>
                <a:gd name="T47" fmla="*/ 8 h 182"/>
                <a:gd name="T48" fmla="*/ 31 w 116"/>
                <a:gd name="T49" fmla="*/ 2 h 182"/>
                <a:gd name="T50" fmla="*/ 53 w 116"/>
                <a:gd name="T51" fmla="*/ 0 h 182"/>
                <a:gd name="T52" fmla="*/ 96 w 116"/>
                <a:gd name="T53" fmla="*/ 13 h 182"/>
                <a:gd name="T54" fmla="*/ 111 w 116"/>
                <a:gd name="T55" fmla="*/ 46 h 182"/>
                <a:gd name="T56" fmla="*/ 103 w 116"/>
                <a:gd name="T57" fmla="*/ 70 h 182"/>
                <a:gd name="T58" fmla="*/ 79 w 116"/>
                <a:gd name="T59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82">
                  <a:moveTo>
                    <a:pt x="79" y="84"/>
                  </a:moveTo>
                  <a:cubicBezTo>
                    <a:pt x="91" y="87"/>
                    <a:pt x="100" y="92"/>
                    <a:pt x="106" y="99"/>
                  </a:cubicBezTo>
                  <a:cubicBezTo>
                    <a:pt x="112" y="107"/>
                    <a:pt x="116" y="116"/>
                    <a:pt x="116" y="128"/>
                  </a:cubicBezTo>
                  <a:cubicBezTo>
                    <a:pt x="116" y="145"/>
                    <a:pt x="110" y="158"/>
                    <a:pt x="98" y="168"/>
                  </a:cubicBezTo>
                  <a:cubicBezTo>
                    <a:pt x="86" y="177"/>
                    <a:pt x="69" y="182"/>
                    <a:pt x="47" y="182"/>
                  </a:cubicBezTo>
                  <a:cubicBezTo>
                    <a:pt x="40" y="182"/>
                    <a:pt x="32" y="181"/>
                    <a:pt x="24" y="180"/>
                  </a:cubicBezTo>
                  <a:cubicBezTo>
                    <a:pt x="17" y="178"/>
                    <a:pt x="9" y="176"/>
                    <a:pt x="0" y="173"/>
                  </a:cubicBezTo>
                  <a:lnTo>
                    <a:pt x="0" y="150"/>
                  </a:lnTo>
                  <a:cubicBezTo>
                    <a:pt x="7" y="154"/>
                    <a:pt x="14" y="157"/>
                    <a:pt x="22" y="159"/>
                  </a:cubicBezTo>
                  <a:cubicBezTo>
                    <a:pt x="30" y="161"/>
                    <a:pt x="38" y="162"/>
                    <a:pt x="46" y="162"/>
                  </a:cubicBezTo>
                  <a:cubicBezTo>
                    <a:pt x="61" y="162"/>
                    <a:pt x="73" y="159"/>
                    <a:pt x="80" y="153"/>
                  </a:cubicBezTo>
                  <a:cubicBezTo>
                    <a:pt x="88" y="147"/>
                    <a:pt x="92" y="139"/>
                    <a:pt x="92" y="128"/>
                  </a:cubicBezTo>
                  <a:cubicBezTo>
                    <a:pt x="92" y="117"/>
                    <a:pt x="88" y="109"/>
                    <a:pt x="81" y="103"/>
                  </a:cubicBezTo>
                  <a:cubicBezTo>
                    <a:pt x="74" y="98"/>
                    <a:pt x="64" y="95"/>
                    <a:pt x="51" y="95"/>
                  </a:cubicBezTo>
                  <a:lnTo>
                    <a:pt x="31" y="95"/>
                  </a:lnTo>
                  <a:lnTo>
                    <a:pt x="31" y="75"/>
                  </a:lnTo>
                  <a:lnTo>
                    <a:pt x="52" y="75"/>
                  </a:lnTo>
                  <a:cubicBezTo>
                    <a:pt x="64" y="75"/>
                    <a:pt x="73" y="73"/>
                    <a:pt x="79" y="68"/>
                  </a:cubicBezTo>
                  <a:cubicBezTo>
                    <a:pt x="85" y="64"/>
                    <a:pt x="88" y="57"/>
                    <a:pt x="88" y="48"/>
                  </a:cubicBezTo>
                  <a:cubicBezTo>
                    <a:pt x="88" y="39"/>
                    <a:pt x="85" y="32"/>
                    <a:pt x="78" y="28"/>
                  </a:cubicBezTo>
                  <a:cubicBezTo>
                    <a:pt x="72" y="23"/>
                    <a:pt x="63" y="20"/>
                    <a:pt x="51" y="20"/>
                  </a:cubicBezTo>
                  <a:cubicBezTo>
                    <a:pt x="45" y="20"/>
                    <a:pt x="38" y="21"/>
                    <a:pt x="30" y="22"/>
                  </a:cubicBezTo>
                  <a:cubicBezTo>
                    <a:pt x="23" y="24"/>
                    <a:pt x="15" y="26"/>
                    <a:pt x="6" y="29"/>
                  </a:cubicBezTo>
                  <a:lnTo>
                    <a:pt x="6" y="8"/>
                  </a:lnTo>
                  <a:cubicBezTo>
                    <a:pt x="15" y="5"/>
                    <a:pt x="23" y="3"/>
                    <a:pt x="31" y="2"/>
                  </a:cubicBezTo>
                  <a:cubicBezTo>
                    <a:pt x="39" y="1"/>
                    <a:pt x="46" y="0"/>
                    <a:pt x="53" y="0"/>
                  </a:cubicBezTo>
                  <a:cubicBezTo>
                    <a:pt x="71" y="0"/>
                    <a:pt x="85" y="4"/>
                    <a:pt x="96" y="13"/>
                  </a:cubicBezTo>
                  <a:cubicBezTo>
                    <a:pt x="106" y="21"/>
                    <a:pt x="111" y="32"/>
                    <a:pt x="111" y="46"/>
                  </a:cubicBezTo>
                  <a:cubicBezTo>
                    <a:pt x="111" y="55"/>
                    <a:pt x="109" y="64"/>
                    <a:pt x="103" y="70"/>
                  </a:cubicBezTo>
                  <a:cubicBezTo>
                    <a:pt x="98" y="77"/>
                    <a:pt x="90" y="82"/>
                    <a:pt x="7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0" name="Line 29">
              <a:extLst>
                <a:ext uri="{FF2B5EF4-FFF2-40B4-BE49-F238E27FC236}">
                  <a16:creationId xmlns:a16="http://schemas.microsoft.com/office/drawing/2014/main" id="{0AC38AAA-F4D8-47BB-9447-985DD5627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9964" y="2314761"/>
              <a:ext cx="758767" cy="793541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1" name="Freeform 30">
              <a:extLst>
                <a:ext uri="{FF2B5EF4-FFF2-40B4-BE49-F238E27FC236}">
                  <a16:creationId xmlns:a16="http://schemas.microsoft.com/office/drawing/2014/main" id="{C365EA29-9EA4-4B88-8553-C43975171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228" y="3071925"/>
              <a:ext cx="74125" cy="74100"/>
            </a:xfrm>
            <a:custGeom>
              <a:avLst/>
              <a:gdLst>
                <a:gd name="T0" fmla="*/ 111 w 136"/>
                <a:gd name="T1" fmla="*/ 23 h 136"/>
                <a:gd name="T2" fmla="*/ 113 w 136"/>
                <a:gd name="T3" fmla="*/ 110 h 136"/>
                <a:gd name="T4" fmla="*/ 26 w 136"/>
                <a:gd name="T5" fmla="*/ 112 h 136"/>
                <a:gd name="T6" fmla="*/ 24 w 136"/>
                <a:gd name="T7" fmla="*/ 25 h 136"/>
                <a:gd name="T8" fmla="*/ 111 w 136"/>
                <a:gd name="T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11" y="23"/>
                  </a:moveTo>
                  <a:cubicBezTo>
                    <a:pt x="135" y="47"/>
                    <a:pt x="136" y="86"/>
                    <a:pt x="113" y="110"/>
                  </a:cubicBezTo>
                  <a:cubicBezTo>
                    <a:pt x="89" y="135"/>
                    <a:pt x="50" y="136"/>
                    <a:pt x="26" y="112"/>
                  </a:cubicBezTo>
                  <a:cubicBezTo>
                    <a:pt x="1" y="89"/>
                    <a:pt x="0" y="50"/>
                    <a:pt x="24" y="25"/>
                  </a:cubicBezTo>
                  <a:cubicBezTo>
                    <a:pt x="47" y="1"/>
                    <a:pt x="86" y="0"/>
                    <a:pt x="111" y="23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2" name="Freeform 31">
              <a:extLst>
                <a:ext uri="{FF2B5EF4-FFF2-40B4-BE49-F238E27FC236}">
                  <a16:creationId xmlns:a16="http://schemas.microsoft.com/office/drawing/2014/main" id="{A35224B7-209A-480B-B285-3A0E1F63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608" y="2314761"/>
              <a:ext cx="105122" cy="107781"/>
            </a:xfrm>
            <a:custGeom>
              <a:avLst/>
              <a:gdLst>
                <a:gd name="T0" fmla="*/ 87 w 193"/>
                <a:gd name="T1" fmla="*/ 111 h 197"/>
                <a:gd name="T2" fmla="*/ 89 w 193"/>
                <a:gd name="T3" fmla="*/ 197 h 197"/>
                <a:gd name="T4" fmla="*/ 193 w 193"/>
                <a:gd name="T5" fmla="*/ 0 h 197"/>
                <a:gd name="T6" fmla="*/ 0 w 193"/>
                <a:gd name="T7" fmla="*/ 113 h 197"/>
                <a:gd name="T8" fmla="*/ 87 w 193"/>
                <a:gd name="T9" fmla="*/ 11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7">
                  <a:moveTo>
                    <a:pt x="87" y="111"/>
                  </a:moveTo>
                  <a:lnTo>
                    <a:pt x="89" y="197"/>
                  </a:lnTo>
                  <a:lnTo>
                    <a:pt x="193" y="0"/>
                  </a:lnTo>
                  <a:lnTo>
                    <a:pt x="0" y="113"/>
                  </a:lnTo>
                  <a:lnTo>
                    <a:pt x="87" y="1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3" name="Line 32">
              <a:extLst>
                <a:ext uri="{FF2B5EF4-FFF2-40B4-BE49-F238E27FC236}">
                  <a16:creationId xmlns:a16="http://schemas.microsoft.com/office/drawing/2014/main" id="{4B853C25-87B3-4670-9C63-8CE399B6F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6462" y="2515504"/>
              <a:ext cx="229112" cy="29639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4" name="Freeform 33">
              <a:extLst>
                <a:ext uri="{FF2B5EF4-FFF2-40B4-BE49-F238E27FC236}">
                  <a16:creationId xmlns:a16="http://schemas.microsoft.com/office/drawing/2014/main" id="{1DA55C68-2A8E-45A9-A26C-408E1D2F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78" y="2774180"/>
              <a:ext cx="76820" cy="76795"/>
            </a:xfrm>
            <a:custGeom>
              <a:avLst/>
              <a:gdLst>
                <a:gd name="T0" fmla="*/ 107 w 139"/>
                <a:gd name="T1" fmla="*/ 21 h 139"/>
                <a:gd name="T2" fmla="*/ 118 w 139"/>
                <a:gd name="T3" fmla="*/ 107 h 139"/>
                <a:gd name="T4" fmla="*/ 32 w 139"/>
                <a:gd name="T5" fmla="*/ 118 h 139"/>
                <a:gd name="T6" fmla="*/ 21 w 139"/>
                <a:gd name="T7" fmla="*/ 32 h 139"/>
                <a:gd name="T8" fmla="*/ 107 w 139"/>
                <a:gd name="T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9">
                  <a:moveTo>
                    <a:pt x="107" y="21"/>
                  </a:moveTo>
                  <a:cubicBezTo>
                    <a:pt x="134" y="42"/>
                    <a:pt x="139" y="80"/>
                    <a:pt x="118" y="107"/>
                  </a:cubicBezTo>
                  <a:cubicBezTo>
                    <a:pt x="98" y="134"/>
                    <a:pt x="59" y="139"/>
                    <a:pt x="32" y="118"/>
                  </a:cubicBezTo>
                  <a:cubicBezTo>
                    <a:pt x="5" y="98"/>
                    <a:pt x="0" y="59"/>
                    <a:pt x="21" y="32"/>
                  </a:cubicBezTo>
                  <a:cubicBezTo>
                    <a:pt x="42" y="5"/>
                    <a:pt x="80" y="0"/>
                    <a:pt x="107" y="21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5" name="Freeform 34">
              <a:extLst>
                <a:ext uri="{FF2B5EF4-FFF2-40B4-BE49-F238E27FC236}">
                  <a16:creationId xmlns:a16="http://schemas.microsoft.com/office/drawing/2014/main" id="{3D252DA5-C91D-4B4A-85E2-A2CAFD58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190" y="2515504"/>
              <a:ext cx="98384" cy="113171"/>
            </a:xfrm>
            <a:custGeom>
              <a:avLst/>
              <a:gdLst>
                <a:gd name="T0" fmla="*/ 86 w 179"/>
                <a:gd name="T1" fmla="*/ 121 h 207"/>
                <a:gd name="T2" fmla="*/ 97 w 179"/>
                <a:gd name="T3" fmla="*/ 207 h 207"/>
                <a:gd name="T4" fmla="*/ 179 w 179"/>
                <a:gd name="T5" fmla="*/ 0 h 207"/>
                <a:gd name="T6" fmla="*/ 0 w 179"/>
                <a:gd name="T7" fmla="*/ 133 h 207"/>
                <a:gd name="T8" fmla="*/ 86 w 179"/>
                <a:gd name="T9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7">
                  <a:moveTo>
                    <a:pt x="86" y="121"/>
                  </a:moveTo>
                  <a:lnTo>
                    <a:pt x="97" y="207"/>
                  </a:lnTo>
                  <a:lnTo>
                    <a:pt x="179" y="0"/>
                  </a:lnTo>
                  <a:lnTo>
                    <a:pt x="0" y="133"/>
                  </a:lnTo>
                  <a:lnTo>
                    <a:pt x="86" y="1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6" name="Line 35">
              <a:extLst>
                <a:ext uri="{FF2B5EF4-FFF2-40B4-BE49-F238E27FC236}">
                  <a16:creationId xmlns:a16="http://schemas.microsoft.com/office/drawing/2014/main" id="{30285D4E-FF77-4B47-A43C-DC7EB7949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3440" y="2545144"/>
              <a:ext cx="808632" cy="278885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7" name="Freeform 36">
              <a:extLst>
                <a:ext uri="{FF2B5EF4-FFF2-40B4-BE49-F238E27FC236}">
                  <a16:creationId xmlns:a16="http://schemas.microsoft.com/office/drawing/2014/main" id="{63DF174B-28E2-48B5-9E45-8BF19CE0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705" y="2786305"/>
              <a:ext cx="75473" cy="76795"/>
            </a:xfrm>
            <a:custGeom>
              <a:avLst/>
              <a:gdLst>
                <a:gd name="T0" fmla="*/ 127 w 139"/>
                <a:gd name="T1" fmla="*/ 49 h 139"/>
                <a:gd name="T2" fmla="*/ 89 w 139"/>
                <a:gd name="T3" fmla="*/ 128 h 139"/>
                <a:gd name="T4" fmla="*/ 11 w 139"/>
                <a:gd name="T5" fmla="*/ 90 h 139"/>
                <a:gd name="T6" fmla="*/ 49 w 139"/>
                <a:gd name="T7" fmla="*/ 11 h 139"/>
                <a:gd name="T8" fmla="*/ 127 w 139"/>
                <a:gd name="T9" fmla="*/ 4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9">
                  <a:moveTo>
                    <a:pt x="127" y="49"/>
                  </a:moveTo>
                  <a:cubicBezTo>
                    <a:pt x="139" y="81"/>
                    <a:pt x="122" y="116"/>
                    <a:pt x="89" y="128"/>
                  </a:cubicBezTo>
                  <a:cubicBezTo>
                    <a:pt x="57" y="139"/>
                    <a:pt x="22" y="122"/>
                    <a:pt x="11" y="90"/>
                  </a:cubicBezTo>
                  <a:cubicBezTo>
                    <a:pt x="0" y="58"/>
                    <a:pt x="17" y="23"/>
                    <a:pt x="49" y="11"/>
                  </a:cubicBezTo>
                  <a:cubicBezTo>
                    <a:pt x="81" y="0"/>
                    <a:pt x="116" y="17"/>
                    <a:pt x="127" y="49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8" name="Freeform 37">
              <a:extLst>
                <a:ext uri="{FF2B5EF4-FFF2-40B4-BE49-F238E27FC236}">
                  <a16:creationId xmlns:a16="http://schemas.microsoft.com/office/drawing/2014/main" id="{098BEFC4-BE02-4753-A837-DFEE5E3B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429" y="2545144"/>
              <a:ext cx="122643" cy="70058"/>
            </a:xfrm>
            <a:custGeom>
              <a:avLst/>
              <a:gdLst>
                <a:gd name="T0" fmla="*/ 78 w 223"/>
                <a:gd name="T1" fmla="*/ 50 h 128"/>
                <a:gd name="T2" fmla="*/ 40 w 223"/>
                <a:gd name="T3" fmla="*/ 128 h 128"/>
                <a:gd name="T4" fmla="*/ 223 w 223"/>
                <a:gd name="T5" fmla="*/ 0 h 128"/>
                <a:gd name="T6" fmla="*/ 0 w 223"/>
                <a:gd name="T7" fmla="*/ 12 h 128"/>
                <a:gd name="T8" fmla="*/ 78 w 223"/>
                <a:gd name="T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28">
                  <a:moveTo>
                    <a:pt x="78" y="50"/>
                  </a:moveTo>
                  <a:lnTo>
                    <a:pt x="40" y="128"/>
                  </a:lnTo>
                  <a:lnTo>
                    <a:pt x="223" y="0"/>
                  </a:lnTo>
                  <a:lnTo>
                    <a:pt x="0" y="12"/>
                  </a:lnTo>
                  <a:lnTo>
                    <a:pt x="78" y="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9" name="Line 38">
              <a:extLst>
                <a:ext uri="{FF2B5EF4-FFF2-40B4-BE49-F238E27FC236}">
                  <a16:creationId xmlns:a16="http://schemas.microsoft.com/office/drawing/2014/main" id="{F6A3E696-A10A-4202-80CC-20F9DF1B1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7377" y="2248746"/>
              <a:ext cx="304585" cy="85012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0" name="Freeform 39">
              <a:extLst>
                <a:ext uri="{FF2B5EF4-FFF2-40B4-BE49-F238E27FC236}">
                  <a16:creationId xmlns:a16="http://schemas.microsoft.com/office/drawing/2014/main" id="{394BCBA1-290E-4819-A216-4D74C5F5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641" y="3061147"/>
              <a:ext cx="75473" cy="75447"/>
            </a:xfrm>
            <a:custGeom>
              <a:avLst/>
              <a:gdLst>
                <a:gd name="T0" fmla="*/ 90 w 138"/>
                <a:gd name="T1" fmla="*/ 11 h 138"/>
                <a:gd name="T2" fmla="*/ 127 w 138"/>
                <a:gd name="T3" fmla="*/ 90 h 138"/>
                <a:gd name="T4" fmla="*/ 48 w 138"/>
                <a:gd name="T5" fmla="*/ 127 h 138"/>
                <a:gd name="T6" fmla="*/ 11 w 138"/>
                <a:gd name="T7" fmla="*/ 48 h 138"/>
                <a:gd name="T8" fmla="*/ 90 w 138"/>
                <a:gd name="T9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90" y="11"/>
                  </a:moveTo>
                  <a:cubicBezTo>
                    <a:pt x="122" y="22"/>
                    <a:pt x="138" y="58"/>
                    <a:pt x="127" y="90"/>
                  </a:cubicBezTo>
                  <a:cubicBezTo>
                    <a:pt x="115" y="121"/>
                    <a:pt x="80" y="138"/>
                    <a:pt x="48" y="127"/>
                  </a:cubicBezTo>
                  <a:cubicBezTo>
                    <a:pt x="16" y="115"/>
                    <a:pt x="0" y="80"/>
                    <a:pt x="11" y="48"/>
                  </a:cubicBezTo>
                  <a:cubicBezTo>
                    <a:pt x="23" y="16"/>
                    <a:pt x="58" y="0"/>
                    <a:pt x="90" y="11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1" name="Freeform 40">
              <a:extLst>
                <a:ext uri="{FF2B5EF4-FFF2-40B4-BE49-F238E27FC236}">
                  <a16:creationId xmlns:a16="http://schemas.microsoft.com/office/drawing/2014/main" id="{6C176386-BC5C-495B-AF68-38A962F60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534" y="2248746"/>
              <a:ext cx="71429" cy="121254"/>
            </a:xfrm>
            <a:custGeom>
              <a:avLst/>
              <a:gdLst>
                <a:gd name="T0" fmla="*/ 78 w 130"/>
                <a:gd name="T1" fmla="*/ 145 h 223"/>
                <a:gd name="T2" fmla="*/ 115 w 130"/>
                <a:gd name="T3" fmla="*/ 223 h 223"/>
                <a:gd name="T4" fmla="*/ 130 w 130"/>
                <a:gd name="T5" fmla="*/ 0 h 223"/>
                <a:gd name="T6" fmla="*/ 0 w 130"/>
                <a:gd name="T7" fmla="*/ 182 h 223"/>
                <a:gd name="T8" fmla="*/ 78 w 130"/>
                <a:gd name="T9" fmla="*/ 14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23">
                  <a:moveTo>
                    <a:pt x="78" y="145"/>
                  </a:moveTo>
                  <a:lnTo>
                    <a:pt x="115" y="223"/>
                  </a:lnTo>
                  <a:lnTo>
                    <a:pt x="130" y="0"/>
                  </a:lnTo>
                  <a:lnTo>
                    <a:pt x="0" y="182"/>
                  </a:lnTo>
                  <a:lnTo>
                    <a:pt x="78" y="1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2" name="Freeform 41">
              <a:extLst>
                <a:ext uri="{FF2B5EF4-FFF2-40B4-BE49-F238E27FC236}">
                  <a16:creationId xmlns:a16="http://schemas.microsoft.com/office/drawing/2014/main" id="{F7250C7D-671F-40E2-A1BE-499DA743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326" y="3298266"/>
              <a:ext cx="1154996" cy="188618"/>
            </a:xfrm>
            <a:custGeom>
              <a:avLst/>
              <a:gdLst>
                <a:gd name="T0" fmla="*/ 132 w 2106"/>
                <a:gd name="T1" fmla="*/ 0 h 344"/>
                <a:gd name="T2" fmla="*/ 1975 w 2106"/>
                <a:gd name="T3" fmla="*/ 0 h 344"/>
                <a:gd name="T4" fmla="*/ 2106 w 2106"/>
                <a:gd name="T5" fmla="*/ 131 h 344"/>
                <a:gd name="T6" fmla="*/ 2106 w 2106"/>
                <a:gd name="T7" fmla="*/ 212 h 344"/>
                <a:gd name="T8" fmla="*/ 1975 w 2106"/>
                <a:gd name="T9" fmla="*/ 344 h 344"/>
                <a:gd name="T10" fmla="*/ 132 w 2106"/>
                <a:gd name="T11" fmla="*/ 344 h 344"/>
                <a:gd name="T12" fmla="*/ 0 w 2106"/>
                <a:gd name="T13" fmla="*/ 212 h 344"/>
                <a:gd name="T14" fmla="*/ 0 w 2106"/>
                <a:gd name="T15" fmla="*/ 131 h 344"/>
                <a:gd name="T16" fmla="*/ 132 w 2106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344">
                  <a:moveTo>
                    <a:pt x="132" y="0"/>
                  </a:moveTo>
                  <a:lnTo>
                    <a:pt x="1975" y="0"/>
                  </a:lnTo>
                  <a:cubicBezTo>
                    <a:pt x="2048" y="0"/>
                    <a:pt x="2106" y="58"/>
                    <a:pt x="2106" y="131"/>
                  </a:cubicBezTo>
                  <a:lnTo>
                    <a:pt x="2106" y="212"/>
                  </a:lnTo>
                  <a:cubicBezTo>
                    <a:pt x="2106" y="285"/>
                    <a:pt x="2048" y="344"/>
                    <a:pt x="1975" y="344"/>
                  </a:cubicBezTo>
                  <a:lnTo>
                    <a:pt x="132" y="344"/>
                  </a:lnTo>
                  <a:cubicBezTo>
                    <a:pt x="59" y="344"/>
                    <a:pt x="0" y="285"/>
                    <a:pt x="0" y="212"/>
                  </a:cubicBezTo>
                  <a:lnTo>
                    <a:pt x="0" y="131"/>
                  </a:lnTo>
                  <a:cubicBezTo>
                    <a:pt x="0" y="58"/>
                    <a:pt x="59" y="0"/>
                    <a:pt x="132" y="0"/>
                  </a:cubicBezTo>
                  <a:close/>
                </a:path>
              </a:pathLst>
            </a:custGeom>
            <a:solidFill>
              <a:srgbClr val="F6FF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3" name="Freeform 42">
              <a:extLst>
                <a:ext uri="{FF2B5EF4-FFF2-40B4-BE49-F238E27FC236}">
                  <a16:creationId xmlns:a16="http://schemas.microsoft.com/office/drawing/2014/main" id="{0BE8D1A7-16A7-4FCD-B889-7A4605DA2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5974" y="3349462"/>
              <a:ext cx="67386" cy="95657"/>
            </a:xfrm>
            <a:custGeom>
              <a:avLst/>
              <a:gdLst>
                <a:gd name="T0" fmla="*/ 24 w 124"/>
                <a:gd name="T1" fmla="*/ 91 h 175"/>
                <a:gd name="T2" fmla="*/ 24 w 124"/>
                <a:gd name="T3" fmla="*/ 155 h 175"/>
                <a:gd name="T4" fmla="*/ 62 w 124"/>
                <a:gd name="T5" fmla="*/ 155 h 175"/>
                <a:gd name="T6" fmla="*/ 90 w 124"/>
                <a:gd name="T7" fmla="*/ 148 h 175"/>
                <a:gd name="T8" fmla="*/ 99 w 124"/>
                <a:gd name="T9" fmla="*/ 123 h 175"/>
                <a:gd name="T10" fmla="*/ 90 w 124"/>
                <a:gd name="T11" fmla="*/ 99 h 175"/>
                <a:gd name="T12" fmla="*/ 62 w 124"/>
                <a:gd name="T13" fmla="*/ 91 h 175"/>
                <a:gd name="T14" fmla="*/ 24 w 124"/>
                <a:gd name="T15" fmla="*/ 91 h 175"/>
                <a:gd name="T16" fmla="*/ 24 w 124"/>
                <a:gd name="T17" fmla="*/ 19 h 175"/>
                <a:gd name="T18" fmla="*/ 24 w 124"/>
                <a:gd name="T19" fmla="*/ 72 h 175"/>
                <a:gd name="T20" fmla="*/ 59 w 124"/>
                <a:gd name="T21" fmla="*/ 72 h 175"/>
                <a:gd name="T22" fmla="*/ 85 w 124"/>
                <a:gd name="T23" fmla="*/ 66 h 175"/>
                <a:gd name="T24" fmla="*/ 93 w 124"/>
                <a:gd name="T25" fmla="*/ 46 h 175"/>
                <a:gd name="T26" fmla="*/ 85 w 124"/>
                <a:gd name="T27" fmla="*/ 26 h 175"/>
                <a:gd name="T28" fmla="*/ 59 w 124"/>
                <a:gd name="T29" fmla="*/ 19 h 175"/>
                <a:gd name="T30" fmla="*/ 24 w 124"/>
                <a:gd name="T31" fmla="*/ 19 h 175"/>
                <a:gd name="T32" fmla="*/ 0 w 124"/>
                <a:gd name="T33" fmla="*/ 0 h 175"/>
                <a:gd name="T34" fmla="*/ 61 w 124"/>
                <a:gd name="T35" fmla="*/ 0 h 175"/>
                <a:gd name="T36" fmla="*/ 102 w 124"/>
                <a:gd name="T37" fmla="*/ 11 h 175"/>
                <a:gd name="T38" fmla="*/ 117 w 124"/>
                <a:gd name="T39" fmla="*/ 43 h 175"/>
                <a:gd name="T40" fmla="*/ 109 w 124"/>
                <a:gd name="T41" fmla="*/ 69 h 175"/>
                <a:gd name="T42" fmla="*/ 87 w 124"/>
                <a:gd name="T43" fmla="*/ 81 h 175"/>
                <a:gd name="T44" fmla="*/ 115 w 124"/>
                <a:gd name="T45" fmla="*/ 96 h 175"/>
                <a:gd name="T46" fmla="*/ 124 w 124"/>
                <a:gd name="T47" fmla="*/ 126 h 175"/>
                <a:gd name="T48" fmla="*/ 108 w 124"/>
                <a:gd name="T49" fmla="*/ 162 h 175"/>
                <a:gd name="T50" fmla="*/ 63 w 124"/>
                <a:gd name="T51" fmla="*/ 175 h 175"/>
                <a:gd name="T52" fmla="*/ 0 w 124"/>
                <a:gd name="T53" fmla="*/ 175 h 175"/>
                <a:gd name="T54" fmla="*/ 0 w 124"/>
                <a:gd name="T5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75">
                  <a:moveTo>
                    <a:pt x="24" y="91"/>
                  </a:moveTo>
                  <a:lnTo>
                    <a:pt x="24" y="155"/>
                  </a:lnTo>
                  <a:lnTo>
                    <a:pt x="62" y="155"/>
                  </a:lnTo>
                  <a:cubicBezTo>
                    <a:pt x="75" y="155"/>
                    <a:pt x="84" y="153"/>
                    <a:pt x="90" y="148"/>
                  </a:cubicBezTo>
                  <a:cubicBezTo>
                    <a:pt x="96" y="142"/>
                    <a:pt x="99" y="134"/>
                    <a:pt x="99" y="123"/>
                  </a:cubicBezTo>
                  <a:cubicBezTo>
                    <a:pt x="99" y="112"/>
                    <a:pt x="96" y="104"/>
                    <a:pt x="90" y="99"/>
                  </a:cubicBezTo>
                  <a:cubicBezTo>
                    <a:pt x="84" y="94"/>
                    <a:pt x="75" y="91"/>
                    <a:pt x="62" y="91"/>
                  </a:cubicBezTo>
                  <a:lnTo>
                    <a:pt x="24" y="91"/>
                  </a:lnTo>
                  <a:close/>
                  <a:moveTo>
                    <a:pt x="24" y="19"/>
                  </a:moveTo>
                  <a:lnTo>
                    <a:pt x="24" y="72"/>
                  </a:lnTo>
                  <a:lnTo>
                    <a:pt x="59" y="72"/>
                  </a:lnTo>
                  <a:cubicBezTo>
                    <a:pt x="70" y="72"/>
                    <a:pt x="79" y="70"/>
                    <a:pt x="85" y="66"/>
                  </a:cubicBezTo>
                  <a:cubicBezTo>
                    <a:pt x="90" y="61"/>
                    <a:pt x="93" y="55"/>
                    <a:pt x="93" y="46"/>
                  </a:cubicBezTo>
                  <a:cubicBezTo>
                    <a:pt x="93" y="37"/>
                    <a:pt x="90" y="30"/>
                    <a:pt x="85" y="26"/>
                  </a:cubicBezTo>
                  <a:cubicBezTo>
                    <a:pt x="79" y="22"/>
                    <a:pt x="70" y="19"/>
                    <a:pt x="59" y="19"/>
                  </a:cubicBezTo>
                  <a:lnTo>
                    <a:pt x="24" y="19"/>
                  </a:lnTo>
                  <a:close/>
                  <a:moveTo>
                    <a:pt x="0" y="0"/>
                  </a:moveTo>
                  <a:lnTo>
                    <a:pt x="61" y="0"/>
                  </a:lnTo>
                  <a:cubicBezTo>
                    <a:pt x="79" y="0"/>
                    <a:pt x="93" y="4"/>
                    <a:pt x="102" y="11"/>
                  </a:cubicBezTo>
                  <a:cubicBezTo>
                    <a:pt x="112" y="19"/>
                    <a:pt x="117" y="29"/>
                    <a:pt x="117" y="43"/>
                  </a:cubicBezTo>
                  <a:cubicBezTo>
                    <a:pt x="117" y="54"/>
                    <a:pt x="114" y="62"/>
                    <a:pt x="109" y="69"/>
                  </a:cubicBezTo>
                  <a:cubicBezTo>
                    <a:pt x="104" y="75"/>
                    <a:pt x="97" y="79"/>
                    <a:pt x="87" y="81"/>
                  </a:cubicBezTo>
                  <a:cubicBezTo>
                    <a:pt x="99" y="83"/>
                    <a:pt x="108" y="88"/>
                    <a:pt x="115" y="96"/>
                  </a:cubicBezTo>
                  <a:cubicBezTo>
                    <a:pt x="121" y="104"/>
                    <a:pt x="124" y="114"/>
                    <a:pt x="124" y="126"/>
                  </a:cubicBezTo>
                  <a:cubicBezTo>
                    <a:pt x="124" y="142"/>
                    <a:pt x="119" y="154"/>
                    <a:pt x="108" y="162"/>
                  </a:cubicBezTo>
                  <a:cubicBezTo>
                    <a:pt x="98" y="171"/>
                    <a:pt x="83" y="175"/>
                    <a:pt x="63" y="175"/>
                  </a:cubicBez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4" name="Freeform 43">
              <a:extLst>
                <a:ext uri="{FF2B5EF4-FFF2-40B4-BE49-F238E27FC236}">
                  <a16:creationId xmlns:a16="http://schemas.microsoft.com/office/drawing/2014/main" id="{9CB84593-0333-491F-9A7F-396E148E7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270" y="3345421"/>
              <a:ext cx="10782" cy="99698"/>
            </a:xfrm>
            <a:custGeom>
              <a:avLst/>
              <a:gdLst>
                <a:gd name="T0" fmla="*/ 0 w 21"/>
                <a:gd name="T1" fmla="*/ 51 h 182"/>
                <a:gd name="T2" fmla="*/ 21 w 21"/>
                <a:gd name="T3" fmla="*/ 51 h 182"/>
                <a:gd name="T4" fmla="*/ 21 w 21"/>
                <a:gd name="T5" fmla="*/ 182 h 182"/>
                <a:gd name="T6" fmla="*/ 0 w 21"/>
                <a:gd name="T7" fmla="*/ 182 h 182"/>
                <a:gd name="T8" fmla="*/ 0 w 21"/>
                <a:gd name="T9" fmla="*/ 51 h 182"/>
                <a:gd name="T10" fmla="*/ 0 w 21"/>
                <a:gd name="T11" fmla="*/ 0 h 182"/>
                <a:gd name="T12" fmla="*/ 21 w 21"/>
                <a:gd name="T13" fmla="*/ 0 h 182"/>
                <a:gd name="T14" fmla="*/ 21 w 21"/>
                <a:gd name="T15" fmla="*/ 27 h 182"/>
                <a:gd name="T16" fmla="*/ 0 w 21"/>
                <a:gd name="T17" fmla="*/ 27 h 182"/>
                <a:gd name="T18" fmla="*/ 0 w 21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82">
                  <a:moveTo>
                    <a:pt x="0" y="51"/>
                  </a:moveTo>
                  <a:lnTo>
                    <a:pt x="21" y="51"/>
                  </a:lnTo>
                  <a:lnTo>
                    <a:pt x="21" y="182"/>
                  </a:lnTo>
                  <a:lnTo>
                    <a:pt x="0" y="182"/>
                  </a:lnTo>
                  <a:lnTo>
                    <a:pt x="0" y="51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44">
              <a:extLst>
                <a:ext uri="{FF2B5EF4-FFF2-40B4-BE49-F238E27FC236}">
                  <a16:creationId xmlns:a16="http://schemas.microsoft.com/office/drawing/2014/main" id="{66361589-915B-4E52-AC78-7232F41CB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224" y="3352157"/>
              <a:ext cx="44475" cy="92962"/>
            </a:xfrm>
            <a:custGeom>
              <a:avLst/>
              <a:gdLst>
                <a:gd name="T0" fmla="*/ 38 w 82"/>
                <a:gd name="T1" fmla="*/ 0 h 169"/>
                <a:gd name="T2" fmla="*/ 38 w 82"/>
                <a:gd name="T3" fmla="*/ 38 h 169"/>
                <a:gd name="T4" fmla="*/ 82 w 82"/>
                <a:gd name="T5" fmla="*/ 38 h 169"/>
                <a:gd name="T6" fmla="*/ 82 w 82"/>
                <a:gd name="T7" fmla="*/ 54 h 169"/>
                <a:gd name="T8" fmla="*/ 38 w 82"/>
                <a:gd name="T9" fmla="*/ 54 h 169"/>
                <a:gd name="T10" fmla="*/ 38 w 82"/>
                <a:gd name="T11" fmla="*/ 126 h 169"/>
                <a:gd name="T12" fmla="*/ 42 w 82"/>
                <a:gd name="T13" fmla="*/ 146 h 169"/>
                <a:gd name="T14" fmla="*/ 60 w 82"/>
                <a:gd name="T15" fmla="*/ 151 h 169"/>
                <a:gd name="T16" fmla="*/ 82 w 82"/>
                <a:gd name="T17" fmla="*/ 151 h 169"/>
                <a:gd name="T18" fmla="*/ 82 w 82"/>
                <a:gd name="T19" fmla="*/ 169 h 169"/>
                <a:gd name="T20" fmla="*/ 60 w 82"/>
                <a:gd name="T21" fmla="*/ 169 h 169"/>
                <a:gd name="T22" fmla="*/ 25 w 82"/>
                <a:gd name="T23" fmla="*/ 160 h 169"/>
                <a:gd name="T24" fmla="*/ 16 w 82"/>
                <a:gd name="T25" fmla="*/ 126 h 169"/>
                <a:gd name="T26" fmla="*/ 16 w 82"/>
                <a:gd name="T27" fmla="*/ 54 h 169"/>
                <a:gd name="T28" fmla="*/ 0 w 82"/>
                <a:gd name="T29" fmla="*/ 54 h 169"/>
                <a:gd name="T30" fmla="*/ 0 w 82"/>
                <a:gd name="T31" fmla="*/ 38 h 169"/>
                <a:gd name="T32" fmla="*/ 16 w 82"/>
                <a:gd name="T33" fmla="*/ 38 h 169"/>
                <a:gd name="T34" fmla="*/ 16 w 82"/>
                <a:gd name="T35" fmla="*/ 0 h 169"/>
                <a:gd name="T36" fmla="*/ 38 w 82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9">
                  <a:moveTo>
                    <a:pt x="38" y="0"/>
                  </a:moveTo>
                  <a:lnTo>
                    <a:pt x="38" y="38"/>
                  </a:lnTo>
                  <a:lnTo>
                    <a:pt x="82" y="38"/>
                  </a:lnTo>
                  <a:lnTo>
                    <a:pt x="82" y="54"/>
                  </a:lnTo>
                  <a:lnTo>
                    <a:pt x="38" y="54"/>
                  </a:lnTo>
                  <a:lnTo>
                    <a:pt x="38" y="126"/>
                  </a:lnTo>
                  <a:cubicBezTo>
                    <a:pt x="38" y="136"/>
                    <a:pt x="39" y="143"/>
                    <a:pt x="42" y="146"/>
                  </a:cubicBezTo>
                  <a:cubicBezTo>
                    <a:pt x="45" y="149"/>
                    <a:pt x="51" y="151"/>
                    <a:pt x="60" y="151"/>
                  </a:cubicBezTo>
                  <a:lnTo>
                    <a:pt x="82" y="151"/>
                  </a:lnTo>
                  <a:lnTo>
                    <a:pt x="82" y="169"/>
                  </a:lnTo>
                  <a:lnTo>
                    <a:pt x="60" y="169"/>
                  </a:lnTo>
                  <a:cubicBezTo>
                    <a:pt x="43" y="169"/>
                    <a:pt x="32" y="166"/>
                    <a:pt x="25" y="160"/>
                  </a:cubicBezTo>
                  <a:cubicBezTo>
                    <a:pt x="19" y="153"/>
                    <a:pt x="16" y="142"/>
                    <a:pt x="16" y="126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Rectangle 45">
              <a:extLst>
                <a:ext uri="{FF2B5EF4-FFF2-40B4-BE49-F238E27FC236}">
                  <a16:creationId xmlns:a16="http://schemas.microsoft.com/office/drawing/2014/main" id="{7E5CD5D0-CB8C-4B37-875C-52B7F4F13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481" y="3403354"/>
              <a:ext cx="33694" cy="107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46">
              <a:extLst>
                <a:ext uri="{FF2B5EF4-FFF2-40B4-BE49-F238E27FC236}">
                  <a16:creationId xmlns:a16="http://schemas.microsoft.com/office/drawing/2014/main" id="{C1BC81AB-654E-4A8B-89DD-58B1F460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651" y="3348116"/>
              <a:ext cx="78168" cy="98351"/>
            </a:xfrm>
            <a:custGeom>
              <a:avLst/>
              <a:gdLst>
                <a:gd name="T0" fmla="*/ 141 w 141"/>
                <a:gd name="T1" fmla="*/ 16 h 181"/>
                <a:gd name="T2" fmla="*/ 141 w 141"/>
                <a:gd name="T3" fmla="*/ 41 h 181"/>
                <a:gd name="T4" fmla="*/ 116 w 141"/>
                <a:gd name="T5" fmla="*/ 25 h 181"/>
                <a:gd name="T6" fmla="*/ 87 w 141"/>
                <a:gd name="T7" fmla="*/ 19 h 181"/>
                <a:gd name="T8" fmla="*/ 41 w 141"/>
                <a:gd name="T9" fmla="*/ 38 h 181"/>
                <a:gd name="T10" fmla="*/ 25 w 141"/>
                <a:gd name="T11" fmla="*/ 91 h 181"/>
                <a:gd name="T12" fmla="*/ 41 w 141"/>
                <a:gd name="T13" fmla="*/ 144 h 181"/>
                <a:gd name="T14" fmla="*/ 87 w 141"/>
                <a:gd name="T15" fmla="*/ 162 h 181"/>
                <a:gd name="T16" fmla="*/ 116 w 141"/>
                <a:gd name="T17" fmla="*/ 156 h 181"/>
                <a:gd name="T18" fmla="*/ 141 w 141"/>
                <a:gd name="T19" fmla="*/ 140 h 181"/>
                <a:gd name="T20" fmla="*/ 141 w 141"/>
                <a:gd name="T21" fmla="*/ 164 h 181"/>
                <a:gd name="T22" fmla="*/ 115 w 141"/>
                <a:gd name="T23" fmla="*/ 177 h 181"/>
                <a:gd name="T24" fmla="*/ 86 w 141"/>
                <a:gd name="T25" fmla="*/ 181 h 181"/>
                <a:gd name="T26" fmla="*/ 23 w 141"/>
                <a:gd name="T27" fmla="*/ 157 h 181"/>
                <a:gd name="T28" fmla="*/ 0 w 141"/>
                <a:gd name="T29" fmla="*/ 91 h 181"/>
                <a:gd name="T30" fmla="*/ 23 w 141"/>
                <a:gd name="T31" fmla="*/ 24 h 181"/>
                <a:gd name="T32" fmla="*/ 86 w 141"/>
                <a:gd name="T33" fmla="*/ 0 h 181"/>
                <a:gd name="T34" fmla="*/ 115 w 141"/>
                <a:gd name="T35" fmla="*/ 4 h 181"/>
                <a:gd name="T36" fmla="*/ 141 w 141"/>
                <a:gd name="T37" fmla="*/ 1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81">
                  <a:moveTo>
                    <a:pt x="141" y="16"/>
                  </a:moveTo>
                  <a:lnTo>
                    <a:pt x="141" y="41"/>
                  </a:lnTo>
                  <a:cubicBezTo>
                    <a:pt x="133" y="34"/>
                    <a:pt x="125" y="28"/>
                    <a:pt x="116" y="25"/>
                  </a:cubicBezTo>
                  <a:cubicBezTo>
                    <a:pt x="107" y="21"/>
                    <a:pt x="97" y="19"/>
                    <a:pt x="87" y="19"/>
                  </a:cubicBezTo>
                  <a:cubicBezTo>
                    <a:pt x="67" y="19"/>
                    <a:pt x="52" y="25"/>
                    <a:pt x="41" y="38"/>
                  </a:cubicBezTo>
                  <a:cubicBezTo>
                    <a:pt x="30" y="50"/>
                    <a:pt x="25" y="67"/>
                    <a:pt x="25" y="91"/>
                  </a:cubicBezTo>
                  <a:cubicBezTo>
                    <a:pt x="25" y="114"/>
                    <a:pt x="30" y="131"/>
                    <a:pt x="41" y="144"/>
                  </a:cubicBezTo>
                  <a:cubicBezTo>
                    <a:pt x="52" y="156"/>
                    <a:pt x="67" y="162"/>
                    <a:pt x="87" y="162"/>
                  </a:cubicBezTo>
                  <a:cubicBezTo>
                    <a:pt x="97" y="162"/>
                    <a:pt x="107" y="160"/>
                    <a:pt x="116" y="156"/>
                  </a:cubicBezTo>
                  <a:cubicBezTo>
                    <a:pt x="125" y="153"/>
                    <a:pt x="133" y="147"/>
                    <a:pt x="141" y="140"/>
                  </a:cubicBezTo>
                  <a:lnTo>
                    <a:pt x="141" y="164"/>
                  </a:lnTo>
                  <a:cubicBezTo>
                    <a:pt x="133" y="170"/>
                    <a:pt x="124" y="174"/>
                    <a:pt x="115" y="177"/>
                  </a:cubicBezTo>
                  <a:cubicBezTo>
                    <a:pt x="106" y="180"/>
                    <a:pt x="96" y="181"/>
                    <a:pt x="86" y="181"/>
                  </a:cubicBezTo>
                  <a:cubicBezTo>
                    <a:pt x="59" y="181"/>
                    <a:pt x="38" y="173"/>
                    <a:pt x="23" y="157"/>
                  </a:cubicBezTo>
                  <a:cubicBezTo>
                    <a:pt x="8" y="141"/>
                    <a:pt x="0" y="119"/>
                    <a:pt x="0" y="91"/>
                  </a:cubicBezTo>
                  <a:cubicBezTo>
                    <a:pt x="0" y="62"/>
                    <a:pt x="8" y="40"/>
                    <a:pt x="23" y="24"/>
                  </a:cubicBezTo>
                  <a:cubicBezTo>
                    <a:pt x="38" y="8"/>
                    <a:pt x="59" y="0"/>
                    <a:pt x="86" y="0"/>
                  </a:cubicBezTo>
                  <a:cubicBezTo>
                    <a:pt x="96" y="0"/>
                    <a:pt x="106" y="1"/>
                    <a:pt x="115" y="4"/>
                  </a:cubicBezTo>
                  <a:cubicBezTo>
                    <a:pt x="124" y="7"/>
                    <a:pt x="133" y="11"/>
                    <a:pt x="141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47">
              <a:extLst>
                <a:ext uri="{FF2B5EF4-FFF2-40B4-BE49-F238E27FC236}">
                  <a16:creationId xmlns:a16="http://schemas.microsoft.com/office/drawing/2014/main" id="{7D207EDA-3A62-4D23-9668-EB4A00B41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8644" y="3372366"/>
              <a:ext cx="66039" cy="74100"/>
            </a:xfrm>
            <a:custGeom>
              <a:avLst/>
              <a:gdLst>
                <a:gd name="T0" fmla="*/ 60 w 120"/>
                <a:gd name="T1" fmla="*/ 18 h 137"/>
                <a:gd name="T2" fmla="*/ 32 w 120"/>
                <a:gd name="T3" fmla="*/ 31 h 137"/>
                <a:gd name="T4" fmla="*/ 22 w 120"/>
                <a:gd name="T5" fmla="*/ 68 h 137"/>
                <a:gd name="T6" fmla="*/ 32 w 120"/>
                <a:gd name="T7" fmla="*/ 106 h 137"/>
                <a:gd name="T8" fmla="*/ 60 w 120"/>
                <a:gd name="T9" fmla="*/ 119 h 137"/>
                <a:gd name="T10" fmla="*/ 87 w 120"/>
                <a:gd name="T11" fmla="*/ 105 h 137"/>
                <a:gd name="T12" fmla="*/ 97 w 120"/>
                <a:gd name="T13" fmla="*/ 68 h 137"/>
                <a:gd name="T14" fmla="*/ 87 w 120"/>
                <a:gd name="T15" fmla="*/ 32 h 137"/>
                <a:gd name="T16" fmla="*/ 60 w 120"/>
                <a:gd name="T17" fmla="*/ 18 h 137"/>
                <a:gd name="T18" fmla="*/ 60 w 120"/>
                <a:gd name="T19" fmla="*/ 0 h 137"/>
                <a:gd name="T20" fmla="*/ 104 w 120"/>
                <a:gd name="T21" fmla="*/ 18 h 137"/>
                <a:gd name="T22" fmla="*/ 120 w 120"/>
                <a:gd name="T23" fmla="*/ 68 h 137"/>
                <a:gd name="T24" fmla="*/ 104 w 120"/>
                <a:gd name="T25" fmla="*/ 119 h 137"/>
                <a:gd name="T26" fmla="*/ 60 w 120"/>
                <a:gd name="T27" fmla="*/ 137 h 137"/>
                <a:gd name="T28" fmla="*/ 16 w 120"/>
                <a:gd name="T29" fmla="*/ 119 h 137"/>
                <a:gd name="T30" fmla="*/ 0 w 120"/>
                <a:gd name="T31" fmla="*/ 68 h 137"/>
                <a:gd name="T32" fmla="*/ 16 w 120"/>
                <a:gd name="T33" fmla="*/ 18 h 137"/>
                <a:gd name="T34" fmla="*/ 60 w 120"/>
                <a:gd name="T3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7">
                  <a:moveTo>
                    <a:pt x="60" y="18"/>
                  </a:moveTo>
                  <a:cubicBezTo>
                    <a:pt x="48" y="18"/>
                    <a:pt x="39" y="22"/>
                    <a:pt x="32" y="31"/>
                  </a:cubicBezTo>
                  <a:cubicBezTo>
                    <a:pt x="26" y="40"/>
                    <a:pt x="22" y="53"/>
                    <a:pt x="22" y="68"/>
                  </a:cubicBezTo>
                  <a:cubicBezTo>
                    <a:pt x="22" y="84"/>
                    <a:pt x="26" y="97"/>
                    <a:pt x="32" y="106"/>
                  </a:cubicBezTo>
                  <a:cubicBezTo>
                    <a:pt x="39" y="115"/>
                    <a:pt x="48" y="119"/>
                    <a:pt x="60" y="119"/>
                  </a:cubicBezTo>
                  <a:cubicBezTo>
                    <a:pt x="71" y="119"/>
                    <a:pt x="81" y="115"/>
                    <a:pt x="87" y="105"/>
                  </a:cubicBezTo>
                  <a:cubicBezTo>
                    <a:pt x="94" y="96"/>
                    <a:pt x="97" y="84"/>
                    <a:pt x="97" y="68"/>
                  </a:cubicBezTo>
                  <a:cubicBezTo>
                    <a:pt x="97" y="53"/>
                    <a:pt x="94" y="41"/>
                    <a:pt x="87" y="32"/>
                  </a:cubicBezTo>
                  <a:cubicBezTo>
                    <a:pt x="81" y="22"/>
                    <a:pt x="71" y="18"/>
                    <a:pt x="60" y="18"/>
                  </a:cubicBezTo>
                  <a:close/>
                  <a:moveTo>
                    <a:pt x="60" y="0"/>
                  </a:moveTo>
                  <a:cubicBezTo>
                    <a:pt x="79" y="0"/>
                    <a:pt x="93" y="6"/>
                    <a:pt x="104" y="18"/>
                  </a:cubicBezTo>
                  <a:cubicBezTo>
                    <a:pt x="115" y="30"/>
                    <a:pt x="120" y="47"/>
                    <a:pt x="120" y="68"/>
                  </a:cubicBezTo>
                  <a:cubicBezTo>
                    <a:pt x="120" y="90"/>
                    <a:pt x="115" y="107"/>
                    <a:pt x="104" y="119"/>
                  </a:cubicBezTo>
                  <a:cubicBezTo>
                    <a:pt x="93" y="131"/>
                    <a:pt x="79" y="137"/>
                    <a:pt x="60" y="137"/>
                  </a:cubicBezTo>
                  <a:cubicBezTo>
                    <a:pt x="41" y="137"/>
                    <a:pt x="26" y="131"/>
                    <a:pt x="16" y="119"/>
                  </a:cubicBezTo>
                  <a:cubicBezTo>
                    <a:pt x="5" y="107"/>
                    <a:pt x="0" y="90"/>
                    <a:pt x="0" y="68"/>
                  </a:cubicBezTo>
                  <a:cubicBezTo>
                    <a:pt x="0" y="47"/>
                    <a:pt x="5" y="30"/>
                    <a:pt x="16" y="18"/>
                  </a:cubicBezTo>
                  <a:cubicBezTo>
                    <a:pt x="26" y="6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48">
              <a:extLst>
                <a:ext uri="{FF2B5EF4-FFF2-40B4-BE49-F238E27FC236}">
                  <a16:creationId xmlns:a16="http://schemas.microsoft.com/office/drawing/2014/main" id="{F6575D4E-ECE1-4CE5-BF09-4345AA3D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551" y="3372367"/>
              <a:ext cx="105122" cy="72752"/>
            </a:xfrm>
            <a:custGeom>
              <a:avLst/>
              <a:gdLst>
                <a:gd name="T0" fmla="*/ 103 w 192"/>
                <a:gd name="T1" fmla="*/ 28 h 134"/>
                <a:gd name="T2" fmla="*/ 122 w 192"/>
                <a:gd name="T3" fmla="*/ 6 h 134"/>
                <a:gd name="T4" fmla="*/ 149 w 192"/>
                <a:gd name="T5" fmla="*/ 0 h 134"/>
                <a:gd name="T6" fmla="*/ 180 w 192"/>
                <a:gd name="T7" fmla="*/ 14 h 134"/>
                <a:gd name="T8" fmla="*/ 192 w 192"/>
                <a:gd name="T9" fmla="*/ 55 h 134"/>
                <a:gd name="T10" fmla="*/ 192 w 192"/>
                <a:gd name="T11" fmla="*/ 134 h 134"/>
                <a:gd name="T12" fmla="*/ 170 w 192"/>
                <a:gd name="T13" fmla="*/ 134 h 134"/>
                <a:gd name="T14" fmla="*/ 170 w 192"/>
                <a:gd name="T15" fmla="*/ 55 h 134"/>
                <a:gd name="T16" fmla="*/ 163 w 192"/>
                <a:gd name="T17" fmla="*/ 27 h 134"/>
                <a:gd name="T18" fmla="*/ 143 w 192"/>
                <a:gd name="T19" fmla="*/ 18 h 134"/>
                <a:gd name="T20" fmla="*/ 116 w 192"/>
                <a:gd name="T21" fmla="*/ 29 h 134"/>
                <a:gd name="T22" fmla="*/ 107 w 192"/>
                <a:gd name="T23" fmla="*/ 60 h 134"/>
                <a:gd name="T24" fmla="*/ 107 w 192"/>
                <a:gd name="T25" fmla="*/ 134 h 134"/>
                <a:gd name="T26" fmla="*/ 85 w 192"/>
                <a:gd name="T27" fmla="*/ 134 h 134"/>
                <a:gd name="T28" fmla="*/ 85 w 192"/>
                <a:gd name="T29" fmla="*/ 55 h 134"/>
                <a:gd name="T30" fmla="*/ 78 w 192"/>
                <a:gd name="T31" fmla="*/ 27 h 134"/>
                <a:gd name="T32" fmla="*/ 58 w 192"/>
                <a:gd name="T33" fmla="*/ 18 h 134"/>
                <a:gd name="T34" fmla="*/ 31 w 192"/>
                <a:gd name="T35" fmla="*/ 30 h 134"/>
                <a:gd name="T36" fmla="*/ 22 w 192"/>
                <a:gd name="T37" fmla="*/ 60 h 134"/>
                <a:gd name="T38" fmla="*/ 22 w 192"/>
                <a:gd name="T39" fmla="*/ 134 h 134"/>
                <a:gd name="T40" fmla="*/ 0 w 192"/>
                <a:gd name="T41" fmla="*/ 134 h 134"/>
                <a:gd name="T42" fmla="*/ 0 w 192"/>
                <a:gd name="T43" fmla="*/ 3 h 134"/>
                <a:gd name="T44" fmla="*/ 22 w 192"/>
                <a:gd name="T45" fmla="*/ 3 h 134"/>
                <a:gd name="T46" fmla="*/ 22 w 192"/>
                <a:gd name="T47" fmla="*/ 23 h 134"/>
                <a:gd name="T48" fmla="*/ 39 w 192"/>
                <a:gd name="T49" fmla="*/ 5 h 134"/>
                <a:gd name="T50" fmla="*/ 64 w 192"/>
                <a:gd name="T51" fmla="*/ 0 h 134"/>
                <a:gd name="T52" fmla="*/ 88 w 192"/>
                <a:gd name="T53" fmla="*/ 7 h 134"/>
                <a:gd name="T54" fmla="*/ 103 w 192"/>
                <a:gd name="T55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34">
                  <a:moveTo>
                    <a:pt x="103" y="28"/>
                  </a:moveTo>
                  <a:cubicBezTo>
                    <a:pt x="108" y="18"/>
                    <a:pt x="115" y="11"/>
                    <a:pt x="122" y="6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62" y="0"/>
                    <a:pt x="173" y="4"/>
                    <a:pt x="180" y="14"/>
                  </a:cubicBezTo>
                  <a:cubicBezTo>
                    <a:pt x="188" y="23"/>
                    <a:pt x="192" y="37"/>
                    <a:pt x="192" y="55"/>
                  </a:cubicBezTo>
                  <a:lnTo>
                    <a:pt x="192" y="134"/>
                  </a:lnTo>
                  <a:lnTo>
                    <a:pt x="170" y="134"/>
                  </a:lnTo>
                  <a:lnTo>
                    <a:pt x="170" y="55"/>
                  </a:lnTo>
                  <a:cubicBezTo>
                    <a:pt x="170" y="43"/>
                    <a:pt x="168" y="33"/>
                    <a:pt x="163" y="27"/>
                  </a:cubicBezTo>
                  <a:cubicBezTo>
                    <a:pt x="159" y="21"/>
                    <a:pt x="152" y="18"/>
                    <a:pt x="143" y="18"/>
                  </a:cubicBezTo>
                  <a:cubicBezTo>
                    <a:pt x="132" y="18"/>
                    <a:pt x="123" y="22"/>
                    <a:pt x="116" y="29"/>
                  </a:cubicBezTo>
                  <a:cubicBezTo>
                    <a:pt x="110" y="37"/>
                    <a:pt x="107" y="47"/>
                    <a:pt x="107" y="60"/>
                  </a:cubicBezTo>
                  <a:lnTo>
                    <a:pt x="107" y="134"/>
                  </a:lnTo>
                  <a:lnTo>
                    <a:pt x="85" y="134"/>
                  </a:lnTo>
                  <a:lnTo>
                    <a:pt x="85" y="55"/>
                  </a:lnTo>
                  <a:cubicBezTo>
                    <a:pt x="85" y="43"/>
                    <a:pt x="83" y="33"/>
                    <a:pt x="78" y="27"/>
                  </a:cubicBezTo>
                  <a:cubicBezTo>
                    <a:pt x="74" y="21"/>
                    <a:pt x="67" y="18"/>
                    <a:pt x="58" y="18"/>
                  </a:cubicBezTo>
                  <a:cubicBezTo>
                    <a:pt x="47" y="18"/>
                    <a:pt x="38" y="22"/>
                    <a:pt x="31" y="30"/>
                  </a:cubicBezTo>
                  <a:cubicBezTo>
                    <a:pt x="25" y="37"/>
                    <a:pt x="22" y="47"/>
                    <a:pt x="22" y="60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7" y="15"/>
                    <a:pt x="32" y="9"/>
                    <a:pt x="39" y="5"/>
                  </a:cubicBezTo>
                  <a:cubicBezTo>
                    <a:pt x="46" y="1"/>
                    <a:pt x="54" y="0"/>
                    <a:pt x="64" y="0"/>
                  </a:cubicBezTo>
                  <a:cubicBezTo>
                    <a:pt x="73" y="0"/>
                    <a:pt x="81" y="2"/>
                    <a:pt x="88" y="7"/>
                  </a:cubicBezTo>
                  <a:cubicBezTo>
                    <a:pt x="95" y="12"/>
                    <a:pt x="100" y="19"/>
                    <a:pt x="103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49">
              <a:extLst>
                <a:ext uri="{FF2B5EF4-FFF2-40B4-BE49-F238E27FC236}">
                  <a16:creationId xmlns:a16="http://schemas.microsoft.com/office/drawing/2014/main" id="{FD028FC7-8B40-4477-808F-2761A8812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584" y="3372366"/>
              <a:ext cx="64691" cy="99698"/>
            </a:xfrm>
            <a:custGeom>
              <a:avLst/>
              <a:gdLst>
                <a:gd name="T0" fmla="*/ 22 w 117"/>
                <a:gd name="T1" fmla="*/ 114 h 184"/>
                <a:gd name="T2" fmla="*/ 22 w 117"/>
                <a:gd name="T3" fmla="*/ 184 h 184"/>
                <a:gd name="T4" fmla="*/ 0 w 117"/>
                <a:gd name="T5" fmla="*/ 184 h 184"/>
                <a:gd name="T6" fmla="*/ 0 w 117"/>
                <a:gd name="T7" fmla="*/ 3 h 184"/>
                <a:gd name="T8" fmla="*/ 22 w 117"/>
                <a:gd name="T9" fmla="*/ 3 h 184"/>
                <a:gd name="T10" fmla="*/ 22 w 117"/>
                <a:gd name="T11" fmla="*/ 23 h 184"/>
                <a:gd name="T12" fmla="*/ 39 w 117"/>
                <a:gd name="T13" fmla="*/ 5 h 184"/>
                <a:gd name="T14" fmla="*/ 63 w 117"/>
                <a:gd name="T15" fmla="*/ 0 h 184"/>
                <a:gd name="T16" fmla="*/ 102 w 117"/>
                <a:gd name="T17" fmla="*/ 18 h 184"/>
                <a:gd name="T18" fmla="*/ 117 w 117"/>
                <a:gd name="T19" fmla="*/ 68 h 184"/>
                <a:gd name="T20" fmla="*/ 102 w 117"/>
                <a:gd name="T21" fmla="*/ 118 h 184"/>
                <a:gd name="T22" fmla="*/ 63 w 117"/>
                <a:gd name="T23" fmla="*/ 137 h 184"/>
                <a:gd name="T24" fmla="*/ 39 w 117"/>
                <a:gd name="T25" fmla="*/ 132 h 184"/>
                <a:gd name="T26" fmla="*/ 22 w 117"/>
                <a:gd name="T27" fmla="*/ 114 h 184"/>
                <a:gd name="T28" fmla="*/ 95 w 117"/>
                <a:gd name="T29" fmla="*/ 68 h 184"/>
                <a:gd name="T30" fmla="*/ 85 w 117"/>
                <a:gd name="T31" fmla="*/ 31 h 184"/>
                <a:gd name="T32" fmla="*/ 58 w 117"/>
                <a:gd name="T33" fmla="*/ 18 h 184"/>
                <a:gd name="T34" fmla="*/ 31 w 117"/>
                <a:gd name="T35" fmla="*/ 31 h 184"/>
                <a:gd name="T36" fmla="*/ 22 w 117"/>
                <a:gd name="T37" fmla="*/ 68 h 184"/>
                <a:gd name="T38" fmla="*/ 31 w 117"/>
                <a:gd name="T39" fmla="*/ 106 h 184"/>
                <a:gd name="T40" fmla="*/ 58 w 117"/>
                <a:gd name="T41" fmla="*/ 119 h 184"/>
                <a:gd name="T42" fmla="*/ 85 w 117"/>
                <a:gd name="T43" fmla="*/ 106 h 184"/>
                <a:gd name="T44" fmla="*/ 95 w 117"/>
                <a:gd name="T45" fmla="*/ 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84">
                  <a:moveTo>
                    <a:pt x="22" y="114"/>
                  </a:moveTo>
                  <a:lnTo>
                    <a:pt x="22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6" y="15"/>
                    <a:pt x="32" y="9"/>
                    <a:pt x="39" y="5"/>
                  </a:cubicBezTo>
                  <a:cubicBezTo>
                    <a:pt x="46" y="1"/>
                    <a:pt x="54" y="0"/>
                    <a:pt x="63" y="0"/>
                  </a:cubicBezTo>
                  <a:cubicBezTo>
                    <a:pt x="79" y="0"/>
                    <a:pt x="92" y="6"/>
                    <a:pt x="102" y="18"/>
                  </a:cubicBezTo>
                  <a:cubicBezTo>
                    <a:pt x="112" y="31"/>
                    <a:pt x="117" y="48"/>
                    <a:pt x="117" y="68"/>
                  </a:cubicBezTo>
                  <a:cubicBezTo>
                    <a:pt x="117" y="89"/>
                    <a:pt x="112" y="106"/>
                    <a:pt x="102" y="118"/>
                  </a:cubicBezTo>
                  <a:cubicBezTo>
                    <a:pt x="92" y="131"/>
                    <a:pt x="79" y="137"/>
                    <a:pt x="63" y="137"/>
                  </a:cubicBezTo>
                  <a:cubicBezTo>
                    <a:pt x="54" y="137"/>
                    <a:pt x="46" y="135"/>
                    <a:pt x="39" y="132"/>
                  </a:cubicBezTo>
                  <a:cubicBezTo>
                    <a:pt x="32" y="128"/>
                    <a:pt x="26" y="122"/>
                    <a:pt x="22" y="114"/>
                  </a:cubicBezTo>
                  <a:close/>
                  <a:moveTo>
                    <a:pt x="95" y="68"/>
                  </a:moveTo>
                  <a:cubicBezTo>
                    <a:pt x="95" y="53"/>
                    <a:pt x="92" y="40"/>
                    <a:pt x="85" y="31"/>
                  </a:cubicBezTo>
                  <a:cubicBezTo>
                    <a:pt x="79" y="22"/>
                    <a:pt x="70" y="18"/>
                    <a:pt x="58" y="18"/>
                  </a:cubicBezTo>
                  <a:cubicBezTo>
                    <a:pt x="47" y="18"/>
                    <a:pt x="38" y="22"/>
                    <a:pt x="31" y="31"/>
                  </a:cubicBezTo>
                  <a:cubicBezTo>
                    <a:pt x="25" y="40"/>
                    <a:pt x="22" y="53"/>
                    <a:pt x="22" y="68"/>
                  </a:cubicBezTo>
                  <a:cubicBezTo>
                    <a:pt x="22" y="84"/>
                    <a:pt x="25" y="97"/>
                    <a:pt x="31" y="106"/>
                  </a:cubicBezTo>
                  <a:cubicBezTo>
                    <a:pt x="38" y="115"/>
                    <a:pt x="47" y="119"/>
                    <a:pt x="58" y="119"/>
                  </a:cubicBezTo>
                  <a:cubicBezTo>
                    <a:pt x="70" y="119"/>
                    <a:pt x="79" y="115"/>
                    <a:pt x="85" y="106"/>
                  </a:cubicBezTo>
                  <a:cubicBezTo>
                    <a:pt x="92" y="97"/>
                    <a:pt x="95" y="84"/>
                    <a:pt x="95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Rectangle 50">
              <a:extLst>
                <a:ext uri="{FF2B5EF4-FFF2-40B4-BE49-F238E27FC236}">
                  <a16:creationId xmlns:a16="http://schemas.microsoft.com/office/drawing/2014/main" id="{9F6C400E-B8CF-4535-98A5-9CF22E2B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143" y="3345421"/>
              <a:ext cx="12130" cy="99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51">
              <a:extLst>
                <a:ext uri="{FF2B5EF4-FFF2-40B4-BE49-F238E27FC236}">
                  <a16:creationId xmlns:a16="http://schemas.microsoft.com/office/drawing/2014/main" id="{1D3A1939-6209-4D02-8C80-F98C8E5CF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6140" y="3372366"/>
              <a:ext cx="67386" cy="74100"/>
            </a:xfrm>
            <a:custGeom>
              <a:avLst/>
              <a:gdLst>
                <a:gd name="T0" fmla="*/ 122 w 122"/>
                <a:gd name="T1" fmla="*/ 63 h 137"/>
                <a:gd name="T2" fmla="*/ 122 w 122"/>
                <a:gd name="T3" fmla="*/ 73 h 137"/>
                <a:gd name="T4" fmla="*/ 23 w 122"/>
                <a:gd name="T5" fmla="*/ 73 h 137"/>
                <a:gd name="T6" fmla="*/ 36 w 122"/>
                <a:gd name="T7" fmla="*/ 107 h 137"/>
                <a:gd name="T8" fmla="*/ 70 w 122"/>
                <a:gd name="T9" fmla="*/ 119 h 137"/>
                <a:gd name="T10" fmla="*/ 94 w 122"/>
                <a:gd name="T11" fmla="*/ 116 h 137"/>
                <a:gd name="T12" fmla="*/ 117 w 122"/>
                <a:gd name="T13" fmla="*/ 107 h 137"/>
                <a:gd name="T14" fmla="*/ 117 w 122"/>
                <a:gd name="T15" fmla="*/ 127 h 137"/>
                <a:gd name="T16" fmla="*/ 93 w 122"/>
                <a:gd name="T17" fmla="*/ 135 h 137"/>
                <a:gd name="T18" fmla="*/ 68 w 122"/>
                <a:gd name="T19" fmla="*/ 137 h 137"/>
                <a:gd name="T20" fmla="*/ 18 w 122"/>
                <a:gd name="T21" fmla="*/ 119 h 137"/>
                <a:gd name="T22" fmla="*/ 0 w 122"/>
                <a:gd name="T23" fmla="*/ 70 h 137"/>
                <a:gd name="T24" fmla="*/ 18 w 122"/>
                <a:gd name="T25" fmla="*/ 18 h 137"/>
                <a:gd name="T26" fmla="*/ 65 w 122"/>
                <a:gd name="T27" fmla="*/ 0 h 137"/>
                <a:gd name="T28" fmla="*/ 106 w 122"/>
                <a:gd name="T29" fmla="*/ 17 h 137"/>
                <a:gd name="T30" fmla="*/ 122 w 122"/>
                <a:gd name="T31" fmla="*/ 63 h 137"/>
                <a:gd name="T32" fmla="*/ 100 w 122"/>
                <a:gd name="T33" fmla="*/ 57 h 137"/>
                <a:gd name="T34" fmla="*/ 90 w 122"/>
                <a:gd name="T35" fmla="*/ 28 h 137"/>
                <a:gd name="T36" fmla="*/ 65 w 122"/>
                <a:gd name="T37" fmla="*/ 18 h 137"/>
                <a:gd name="T38" fmla="*/ 36 w 122"/>
                <a:gd name="T39" fmla="*/ 28 h 137"/>
                <a:gd name="T40" fmla="*/ 23 w 122"/>
                <a:gd name="T41" fmla="*/ 57 h 137"/>
                <a:gd name="T42" fmla="*/ 100 w 122"/>
                <a:gd name="T4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37">
                  <a:moveTo>
                    <a:pt x="122" y="63"/>
                  </a:moveTo>
                  <a:lnTo>
                    <a:pt x="122" y="73"/>
                  </a:lnTo>
                  <a:lnTo>
                    <a:pt x="23" y="73"/>
                  </a:lnTo>
                  <a:cubicBezTo>
                    <a:pt x="24" y="88"/>
                    <a:pt x="28" y="100"/>
                    <a:pt x="36" y="107"/>
                  </a:cubicBezTo>
                  <a:cubicBezTo>
                    <a:pt x="44" y="115"/>
                    <a:pt x="55" y="119"/>
                    <a:pt x="70" y="119"/>
                  </a:cubicBezTo>
                  <a:cubicBezTo>
                    <a:pt x="78" y="119"/>
                    <a:pt x="86" y="118"/>
                    <a:pt x="94" y="116"/>
                  </a:cubicBezTo>
                  <a:cubicBezTo>
                    <a:pt x="101" y="114"/>
                    <a:pt x="109" y="111"/>
                    <a:pt x="117" y="107"/>
                  </a:cubicBezTo>
                  <a:lnTo>
                    <a:pt x="117" y="127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5" y="136"/>
                    <a:pt x="77" y="137"/>
                    <a:pt x="68" y="137"/>
                  </a:cubicBezTo>
                  <a:cubicBezTo>
                    <a:pt x="47" y="137"/>
                    <a:pt x="31" y="131"/>
                    <a:pt x="18" y="119"/>
                  </a:cubicBezTo>
                  <a:cubicBezTo>
                    <a:pt x="6" y="107"/>
                    <a:pt x="0" y="90"/>
                    <a:pt x="0" y="70"/>
                  </a:cubicBezTo>
                  <a:cubicBezTo>
                    <a:pt x="0" y="48"/>
                    <a:pt x="6" y="31"/>
                    <a:pt x="18" y="18"/>
                  </a:cubicBezTo>
                  <a:cubicBezTo>
                    <a:pt x="29" y="6"/>
                    <a:pt x="45" y="0"/>
                    <a:pt x="65" y="0"/>
                  </a:cubicBezTo>
                  <a:cubicBezTo>
                    <a:pt x="82" y="0"/>
                    <a:pt x="96" y="5"/>
                    <a:pt x="106" y="17"/>
                  </a:cubicBezTo>
                  <a:cubicBezTo>
                    <a:pt x="117" y="28"/>
                    <a:pt x="122" y="43"/>
                    <a:pt x="122" y="63"/>
                  </a:cubicBezTo>
                  <a:close/>
                  <a:moveTo>
                    <a:pt x="100" y="57"/>
                  </a:moveTo>
                  <a:cubicBezTo>
                    <a:pt x="100" y="45"/>
                    <a:pt x="97" y="35"/>
                    <a:pt x="90" y="28"/>
                  </a:cubicBezTo>
                  <a:cubicBezTo>
                    <a:pt x="84" y="21"/>
                    <a:pt x="75" y="18"/>
                    <a:pt x="65" y="18"/>
                  </a:cubicBezTo>
                  <a:cubicBezTo>
                    <a:pt x="53" y="18"/>
                    <a:pt x="43" y="21"/>
                    <a:pt x="36" y="28"/>
                  </a:cubicBezTo>
                  <a:cubicBezTo>
                    <a:pt x="29" y="35"/>
                    <a:pt x="25" y="44"/>
                    <a:pt x="23" y="57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52">
              <a:extLst>
                <a:ext uri="{FF2B5EF4-FFF2-40B4-BE49-F238E27FC236}">
                  <a16:creationId xmlns:a16="http://schemas.microsoft.com/office/drawing/2014/main" id="{607067EC-DA3A-4984-BD47-DBC078917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394" y="3372367"/>
              <a:ext cx="105122" cy="72752"/>
            </a:xfrm>
            <a:custGeom>
              <a:avLst/>
              <a:gdLst>
                <a:gd name="T0" fmla="*/ 103 w 192"/>
                <a:gd name="T1" fmla="*/ 28 h 134"/>
                <a:gd name="T2" fmla="*/ 123 w 192"/>
                <a:gd name="T3" fmla="*/ 6 h 134"/>
                <a:gd name="T4" fmla="*/ 149 w 192"/>
                <a:gd name="T5" fmla="*/ 0 h 134"/>
                <a:gd name="T6" fmla="*/ 181 w 192"/>
                <a:gd name="T7" fmla="*/ 14 h 134"/>
                <a:gd name="T8" fmla="*/ 192 w 192"/>
                <a:gd name="T9" fmla="*/ 55 h 134"/>
                <a:gd name="T10" fmla="*/ 192 w 192"/>
                <a:gd name="T11" fmla="*/ 134 h 134"/>
                <a:gd name="T12" fmla="*/ 170 w 192"/>
                <a:gd name="T13" fmla="*/ 134 h 134"/>
                <a:gd name="T14" fmla="*/ 170 w 192"/>
                <a:gd name="T15" fmla="*/ 55 h 134"/>
                <a:gd name="T16" fmla="*/ 164 w 192"/>
                <a:gd name="T17" fmla="*/ 27 h 134"/>
                <a:gd name="T18" fmla="*/ 143 w 192"/>
                <a:gd name="T19" fmla="*/ 18 h 134"/>
                <a:gd name="T20" fmla="*/ 117 w 192"/>
                <a:gd name="T21" fmla="*/ 29 h 134"/>
                <a:gd name="T22" fmla="*/ 107 w 192"/>
                <a:gd name="T23" fmla="*/ 60 h 134"/>
                <a:gd name="T24" fmla="*/ 107 w 192"/>
                <a:gd name="T25" fmla="*/ 134 h 134"/>
                <a:gd name="T26" fmla="*/ 85 w 192"/>
                <a:gd name="T27" fmla="*/ 134 h 134"/>
                <a:gd name="T28" fmla="*/ 85 w 192"/>
                <a:gd name="T29" fmla="*/ 55 h 134"/>
                <a:gd name="T30" fmla="*/ 79 w 192"/>
                <a:gd name="T31" fmla="*/ 27 h 134"/>
                <a:gd name="T32" fmla="*/ 58 w 192"/>
                <a:gd name="T33" fmla="*/ 18 h 134"/>
                <a:gd name="T34" fmla="*/ 32 w 192"/>
                <a:gd name="T35" fmla="*/ 30 h 134"/>
                <a:gd name="T36" fmla="*/ 22 w 192"/>
                <a:gd name="T37" fmla="*/ 60 h 134"/>
                <a:gd name="T38" fmla="*/ 22 w 192"/>
                <a:gd name="T39" fmla="*/ 134 h 134"/>
                <a:gd name="T40" fmla="*/ 0 w 192"/>
                <a:gd name="T41" fmla="*/ 134 h 134"/>
                <a:gd name="T42" fmla="*/ 0 w 192"/>
                <a:gd name="T43" fmla="*/ 3 h 134"/>
                <a:gd name="T44" fmla="*/ 22 w 192"/>
                <a:gd name="T45" fmla="*/ 3 h 134"/>
                <a:gd name="T46" fmla="*/ 22 w 192"/>
                <a:gd name="T47" fmla="*/ 23 h 134"/>
                <a:gd name="T48" fmla="*/ 40 w 192"/>
                <a:gd name="T49" fmla="*/ 5 h 134"/>
                <a:gd name="T50" fmla="*/ 64 w 192"/>
                <a:gd name="T51" fmla="*/ 0 h 134"/>
                <a:gd name="T52" fmla="*/ 89 w 192"/>
                <a:gd name="T53" fmla="*/ 7 h 134"/>
                <a:gd name="T54" fmla="*/ 103 w 192"/>
                <a:gd name="T55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34">
                  <a:moveTo>
                    <a:pt x="103" y="28"/>
                  </a:moveTo>
                  <a:cubicBezTo>
                    <a:pt x="109" y="18"/>
                    <a:pt x="115" y="11"/>
                    <a:pt x="123" y="6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63" y="0"/>
                    <a:pt x="173" y="4"/>
                    <a:pt x="181" y="14"/>
                  </a:cubicBezTo>
                  <a:cubicBezTo>
                    <a:pt x="188" y="23"/>
                    <a:pt x="192" y="37"/>
                    <a:pt x="192" y="55"/>
                  </a:cubicBezTo>
                  <a:lnTo>
                    <a:pt x="192" y="134"/>
                  </a:lnTo>
                  <a:lnTo>
                    <a:pt x="170" y="134"/>
                  </a:lnTo>
                  <a:lnTo>
                    <a:pt x="170" y="55"/>
                  </a:lnTo>
                  <a:cubicBezTo>
                    <a:pt x="170" y="43"/>
                    <a:pt x="168" y="33"/>
                    <a:pt x="164" y="27"/>
                  </a:cubicBezTo>
                  <a:cubicBezTo>
                    <a:pt x="159" y="21"/>
                    <a:pt x="152" y="18"/>
                    <a:pt x="143" y="18"/>
                  </a:cubicBezTo>
                  <a:cubicBezTo>
                    <a:pt x="132" y="18"/>
                    <a:pt x="123" y="22"/>
                    <a:pt x="117" y="29"/>
                  </a:cubicBezTo>
                  <a:cubicBezTo>
                    <a:pt x="110" y="37"/>
                    <a:pt x="107" y="47"/>
                    <a:pt x="107" y="60"/>
                  </a:cubicBezTo>
                  <a:lnTo>
                    <a:pt x="107" y="134"/>
                  </a:lnTo>
                  <a:lnTo>
                    <a:pt x="85" y="134"/>
                  </a:lnTo>
                  <a:lnTo>
                    <a:pt x="85" y="55"/>
                  </a:lnTo>
                  <a:cubicBezTo>
                    <a:pt x="85" y="43"/>
                    <a:pt x="83" y="33"/>
                    <a:pt x="79" y="27"/>
                  </a:cubicBezTo>
                  <a:cubicBezTo>
                    <a:pt x="74" y="21"/>
                    <a:pt x="67" y="18"/>
                    <a:pt x="58" y="18"/>
                  </a:cubicBezTo>
                  <a:cubicBezTo>
                    <a:pt x="47" y="18"/>
                    <a:pt x="38" y="22"/>
                    <a:pt x="32" y="30"/>
                  </a:cubicBezTo>
                  <a:cubicBezTo>
                    <a:pt x="25" y="37"/>
                    <a:pt x="22" y="47"/>
                    <a:pt x="22" y="60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7" y="15"/>
                    <a:pt x="33" y="9"/>
                    <a:pt x="40" y="5"/>
                  </a:cubicBezTo>
                  <a:cubicBezTo>
                    <a:pt x="47" y="1"/>
                    <a:pt x="55" y="0"/>
                    <a:pt x="64" y="0"/>
                  </a:cubicBezTo>
                  <a:cubicBezTo>
                    <a:pt x="74" y="0"/>
                    <a:pt x="82" y="2"/>
                    <a:pt x="89" y="7"/>
                  </a:cubicBezTo>
                  <a:cubicBezTo>
                    <a:pt x="95" y="12"/>
                    <a:pt x="100" y="19"/>
                    <a:pt x="103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53">
              <a:extLst>
                <a:ext uri="{FF2B5EF4-FFF2-40B4-BE49-F238E27FC236}">
                  <a16:creationId xmlns:a16="http://schemas.microsoft.com/office/drawing/2014/main" id="{BFFA7C10-3B65-4DCB-B5FB-E30D7AB92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384" y="3372366"/>
              <a:ext cx="66039" cy="74100"/>
            </a:xfrm>
            <a:custGeom>
              <a:avLst/>
              <a:gdLst>
                <a:gd name="T0" fmla="*/ 121 w 121"/>
                <a:gd name="T1" fmla="*/ 63 h 137"/>
                <a:gd name="T2" fmla="*/ 121 w 121"/>
                <a:gd name="T3" fmla="*/ 73 h 137"/>
                <a:gd name="T4" fmla="*/ 22 w 121"/>
                <a:gd name="T5" fmla="*/ 73 h 137"/>
                <a:gd name="T6" fmla="*/ 36 w 121"/>
                <a:gd name="T7" fmla="*/ 107 h 137"/>
                <a:gd name="T8" fmla="*/ 69 w 121"/>
                <a:gd name="T9" fmla="*/ 119 h 137"/>
                <a:gd name="T10" fmla="*/ 93 w 121"/>
                <a:gd name="T11" fmla="*/ 116 h 137"/>
                <a:gd name="T12" fmla="*/ 116 w 121"/>
                <a:gd name="T13" fmla="*/ 107 h 137"/>
                <a:gd name="T14" fmla="*/ 116 w 121"/>
                <a:gd name="T15" fmla="*/ 127 h 137"/>
                <a:gd name="T16" fmla="*/ 93 w 121"/>
                <a:gd name="T17" fmla="*/ 135 h 137"/>
                <a:gd name="T18" fmla="*/ 68 w 121"/>
                <a:gd name="T19" fmla="*/ 137 h 137"/>
                <a:gd name="T20" fmla="*/ 18 w 121"/>
                <a:gd name="T21" fmla="*/ 119 h 137"/>
                <a:gd name="T22" fmla="*/ 0 w 121"/>
                <a:gd name="T23" fmla="*/ 70 h 137"/>
                <a:gd name="T24" fmla="*/ 17 w 121"/>
                <a:gd name="T25" fmla="*/ 18 h 137"/>
                <a:gd name="T26" fmla="*/ 64 w 121"/>
                <a:gd name="T27" fmla="*/ 0 h 137"/>
                <a:gd name="T28" fmla="*/ 106 w 121"/>
                <a:gd name="T29" fmla="*/ 17 h 137"/>
                <a:gd name="T30" fmla="*/ 121 w 121"/>
                <a:gd name="T31" fmla="*/ 63 h 137"/>
                <a:gd name="T32" fmla="*/ 100 w 121"/>
                <a:gd name="T33" fmla="*/ 57 h 137"/>
                <a:gd name="T34" fmla="*/ 90 w 121"/>
                <a:gd name="T35" fmla="*/ 28 h 137"/>
                <a:gd name="T36" fmla="*/ 64 w 121"/>
                <a:gd name="T37" fmla="*/ 18 h 137"/>
                <a:gd name="T38" fmla="*/ 35 w 121"/>
                <a:gd name="T39" fmla="*/ 28 h 137"/>
                <a:gd name="T40" fmla="*/ 23 w 121"/>
                <a:gd name="T41" fmla="*/ 57 h 137"/>
                <a:gd name="T42" fmla="*/ 100 w 121"/>
                <a:gd name="T4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37">
                  <a:moveTo>
                    <a:pt x="121" y="63"/>
                  </a:moveTo>
                  <a:lnTo>
                    <a:pt x="121" y="73"/>
                  </a:lnTo>
                  <a:lnTo>
                    <a:pt x="22" y="73"/>
                  </a:lnTo>
                  <a:cubicBezTo>
                    <a:pt x="23" y="88"/>
                    <a:pt x="28" y="100"/>
                    <a:pt x="36" y="107"/>
                  </a:cubicBezTo>
                  <a:cubicBezTo>
                    <a:pt x="44" y="115"/>
                    <a:pt x="55" y="119"/>
                    <a:pt x="69" y="119"/>
                  </a:cubicBezTo>
                  <a:cubicBezTo>
                    <a:pt x="77" y="119"/>
                    <a:pt x="85" y="118"/>
                    <a:pt x="93" y="116"/>
                  </a:cubicBezTo>
                  <a:cubicBezTo>
                    <a:pt x="101" y="114"/>
                    <a:pt x="109" y="111"/>
                    <a:pt x="116" y="107"/>
                  </a:cubicBezTo>
                  <a:lnTo>
                    <a:pt x="116" y="127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4" y="136"/>
                    <a:pt x="76" y="137"/>
                    <a:pt x="68" y="137"/>
                  </a:cubicBezTo>
                  <a:cubicBezTo>
                    <a:pt x="47" y="137"/>
                    <a:pt x="30" y="131"/>
                    <a:pt x="18" y="119"/>
                  </a:cubicBezTo>
                  <a:cubicBezTo>
                    <a:pt x="6" y="107"/>
                    <a:pt x="0" y="90"/>
                    <a:pt x="0" y="70"/>
                  </a:cubicBezTo>
                  <a:cubicBezTo>
                    <a:pt x="0" y="48"/>
                    <a:pt x="6" y="31"/>
                    <a:pt x="17" y="18"/>
                  </a:cubicBezTo>
                  <a:cubicBezTo>
                    <a:pt x="29" y="6"/>
                    <a:pt x="44" y="0"/>
                    <a:pt x="64" y="0"/>
                  </a:cubicBezTo>
                  <a:cubicBezTo>
                    <a:pt x="82" y="0"/>
                    <a:pt x="96" y="5"/>
                    <a:pt x="106" y="17"/>
                  </a:cubicBezTo>
                  <a:cubicBezTo>
                    <a:pt x="116" y="28"/>
                    <a:pt x="121" y="43"/>
                    <a:pt x="121" y="63"/>
                  </a:cubicBezTo>
                  <a:close/>
                  <a:moveTo>
                    <a:pt x="100" y="57"/>
                  </a:moveTo>
                  <a:cubicBezTo>
                    <a:pt x="100" y="45"/>
                    <a:pt x="96" y="35"/>
                    <a:pt x="90" y="28"/>
                  </a:cubicBezTo>
                  <a:cubicBezTo>
                    <a:pt x="83" y="21"/>
                    <a:pt x="75" y="18"/>
                    <a:pt x="64" y="18"/>
                  </a:cubicBezTo>
                  <a:cubicBezTo>
                    <a:pt x="52" y="18"/>
                    <a:pt x="43" y="21"/>
                    <a:pt x="35" y="28"/>
                  </a:cubicBezTo>
                  <a:cubicBezTo>
                    <a:pt x="28" y="35"/>
                    <a:pt x="24" y="44"/>
                    <a:pt x="23" y="57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54">
              <a:extLst>
                <a:ext uri="{FF2B5EF4-FFF2-40B4-BE49-F238E27FC236}">
                  <a16:creationId xmlns:a16="http://schemas.microsoft.com/office/drawing/2014/main" id="{FB783D50-D4D9-4E9A-A098-89901D57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290" y="3372367"/>
              <a:ext cx="60648" cy="72752"/>
            </a:xfrm>
            <a:custGeom>
              <a:avLst/>
              <a:gdLst>
                <a:gd name="T0" fmla="*/ 110 w 110"/>
                <a:gd name="T1" fmla="*/ 55 h 134"/>
                <a:gd name="T2" fmla="*/ 110 w 110"/>
                <a:gd name="T3" fmla="*/ 134 h 134"/>
                <a:gd name="T4" fmla="*/ 88 w 110"/>
                <a:gd name="T5" fmla="*/ 134 h 134"/>
                <a:gd name="T6" fmla="*/ 88 w 110"/>
                <a:gd name="T7" fmla="*/ 55 h 134"/>
                <a:gd name="T8" fmla="*/ 81 w 110"/>
                <a:gd name="T9" fmla="*/ 28 h 134"/>
                <a:gd name="T10" fmla="*/ 59 w 110"/>
                <a:gd name="T11" fmla="*/ 18 h 134"/>
                <a:gd name="T12" fmla="*/ 32 w 110"/>
                <a:gd name="T13" fmla="*/ 29 h 134"/>
                <a:gd name="T14" fmla="*/ 22 w 110"/>
                <a:gd name="T15" fmla="*/ 60 h 134"/>
                <a:gd name="T16" fmla="*/ 22 w 110"/>
                <a:gd name="T17" fmla="*/ 134 h 134"/>
                <a:gd name="T18" fmla="*/ 0 w 110"/>
                <a:gd name="T19" fmla="*/ 134 h 134"/>
                <a:gd name="T20" fmla="*/ 0 w 110"/>
                <a:gd name="T21" fmla="*/ 3 h 134"/>
                <a:gd name="T22" fmla="*/ 22 w 110"/>
                <a:gd name="T23" fmla="*/ 3 h 134"/>
                <a:gd name="T24" fmla="*/ 22 w 110"/>
                <a:gd name="T25" fmla="*/ 23 h 134"/>
                <a:gd name="T26" fmla="*/ 40 w 110"/>
                <a:gd name="T27" fmla="*/ 5 h 134"/>
                <a:gd name="T28" fmla="*/ 64 w 110"/>
                <a:gd name="T29" fmla="*/ 0 h 134"/>
                <a:gd name="T30" fmla="*/ 98 w 110"/>
                <a:gd name="T31" fmla="*/ 14 h 134"/>
                <a:gd name="T32" fmla="*/ 110 w 110"/>
                <a:gd name="T33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34">
                  <a:moveTo>
                    <a:pt x="110" y="55"/>
                  </a:moveTo>
                  <a:lnTo>
                    <a:pt x="110" y="134"/>
                  </a:lnTo>
                  <a:lnTo>
                    <a:pt x="88" y="134"/>
                  </a:lnTo>
                  <a:lnTo>
                    <a:pt x="88" y="55"/>
                  </a:lnTo>
                  <a:cubicBezTo>
                    <a:pt x="88" y="43"/>
                    <a:pt x="86" y="34"/>
                    <a:pt x="81" y="28"/>
                  </a:cubicBezTo>
                  <a:cubicBezTo>
                    <a:pt x="76" y="21"/>
                    <a:pt x="69" y="18"/>
                    <a:pt x="59" y="18"/>
                  </a:cubicBezTo>
                  <a:cubicBezTo>
                    <a:pt x="48" y="18"/>
                    <a:pt x="38" y="22"/>
                    <a:pt x="32" y="29"/>
                  </a:cubicBezTo>
                  <a:cubicBezTo>
                    <a:pt x="25" y="37"/>
                    <a:pt x="22" y="47"/>
                    <a:pt x="22" y="60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7" y="15"/>
                    <a:pt x="33" y="9"/>
                    <a:pt x="40" y="5"/>
                  </a:cubicBezTo>
                  <a:cubicBezTo>
                    <a:pt x="47" y="1"/>
                    <a:pt x="55" y="0"/>
                    <a:pt x="64" y="0"/>
                  </a:cubicBezTo>
                  <a:cubicBezTo>
                    <a:pt x="79" y="0"/>
                    <a:pt x="91" y="4"/>
                    <a:pt x="98" y="14"/>
                  </a:cubicBezTo>
                  <a:cubicBezTo>
                    <a:pt x="106" y="23"/>
                    <a:pt x="110" y="37"/>
                    <a:pt x="110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55">
              <a:extLst>
                <a:ext uri="{FF2B5EF4-FFF2-40B4-BE49-F238E27FC236}">
                  <a16:creationId xmlns:a16="http://schemas.microsoft.com/office/drawing/2014/main" id="{D665FAA7-206D-42BB-B0C4-867265B6F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763" y="3352157"/>
              <a:ext cx="44475" cy="92962"/>
            </a:xfrm>
            <a:custGeom>
              <a:avLst/>
              <a:gdLst>
                <a:gd name="T0" fmla="*/ 37 w 82"/>
                <a:gd name="T1" fmla="*/ 0 h 169"/>
                <a:gd name="T2" fmla="*/ 37 w 82"/>
                <a:gd name="T3" fmla="*/ 38 h 169"/>
                <a:gd name="T4" fmla="*/ 82 w 82"/>
                <a:gd name="T5" fmla="*/ 38 h 169"/>
                <a:gd name="T6" fmla="*/ 82 w 82"/>
                <a:gd name="T7" fmla="*/ 54 h 169"/>
                <a:gd name="T8" fmla="*/ 37 w 82"/>
                <a:gd name="T9" fmla="*/ 54 h 169"/>
                <a:gd name="T10" fmla="*/ 37 w 82"/>
                <a:gd name="T11" fmla="*/ 126 h 169"/>
                <a:gd name="T12" fmla="*/ 42 w 82"/>
                <a:gd name="T13" fmla="*/ 146 h 169"/>
                <a:gd name="T14" fmla="*/ 60 w 82"/>
                <a:gd name="T15" fmla="*/ 151 h 169"/>
                <a:gd name="T16" fmla="*/ 82 w 82"/>
                <a:gd name="T17" fmla="*/ 151 h 169"/>
                <a:gd name="T18" fmla="*/ 82 w 82"/>
                <a:gd name="T19" fmla="*/ 169 h 169"/>
                <a:gd name="T20" fmla="*/ 60 w 82"/>
                <a:gd name="T21" fmla="*/ 169 h 169"/>
                <a:gd name="T22" fmla="*/ 25 w 82"/>
                <a:gd name="T23" fmla="*/ 160 h 169"/>
                <a:gd name="T24" fmla="*/ 16 w 82"/>
                <a:gd name="T25" fmla="*/ 126 h 169"/>
                <a:gd name="T26" fmla="*/ 16 w 82"/>
                <a:gd name="T27" fmla="*/ 54 h 169"/>
                <a:gd name="T28" fmla="*/ 0 w 82"/>
                <a:gd name="T29" fmla="*/ 54 h 169"/>
                <a:gd name="T30" fmla="*/ 0 w 82"/>
                <a:gd name="T31" fmla="*/ 38 h 169"/>
                <a:gd name="T32" fmla="*/ 16 w 82"/>
                <a:gd name="T33" fmla="*/ 38 h 169"/>
                <a:gd name="T34" fmla="*/ 16 w 82"/>
                <a:gd name="T35" fmla="*/ 0 h 169"/>
                <a:gd name="T36" fmla="*/ 37 w 82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9">
                  <a:moveTo>
                    <a:pt x="37" y="0"/>
                  </a:moveTo>
                  <a:lnTo>
                    <a:pt x="37" y="38"/>
                  </a:lnTo>
                  <a:lnTo>
                    <a:pt x="82" y="38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6"/>
                  </a:lnTo>
                  <a:cubicBezTo>
                    <a:pt x="37" y="136"/>
                    <a:pt x="39" y="143"/>
                    <a:pt x="42" y="146"/>
                  </a:cubicBezTo>
                  <a:cubicBezTo>
                    <a:pt x="45" y="149"/>
                    <a:pt x="51" y="151"/>
                    <a:pt x="60" y="151"/>
                  </a:cubicBezTo>
                  <a:lnTo>
                    <a:pt x="82" y="151"/>
                  </a:lnTo>
                  <a:lnTo>
                    <a:pt x="82" y="169"/>
                  </a:lnTo>
                  <a:lnTo>
                    <a:pt x="60" y="169"/>
                  </a:lnTo>
                  <a:cubicBezTo>
                    <a:pt x="43" y="169"/>
                    <a:pt x="32" y="166"/>
                    <a:pt x="25" y="160"/>
                  </a:cubicBezTo>
                  <a:cubicBezTo>
                    <a:pt x="19" y="153"/>
                    <a:pt x="16" y="142"/>
                    <a:pt x="16" y="126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8" name="Rectangle 77">
              <a:extLst>
                <a:ext uri="{FF2B5EF4-FFF2-40B4-BE49-F238E27FC236}">
                  <a16:creationId xmlns:a16="http://schemas.microsoft.com/office/drawing/2014/main" id="{7EB01887-241A-4DBF-9DF3-187A85F8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127" y="2190813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9" name="Rectangle 78">
              <a:extLst>
                <a:ext uri="{FF2B5EF4-FFF2-40B4-BE49-F238E27FC236}">
                  <a16:creationId xmlns:a16="http://schemas.microsoft.com/office/drawing/2014/main" id="{B6869B33-9CA7-412D-848F-B5B4F12C6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127" y="2448141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0" name="Rectangle 79">
              <a:extLst>
                <a:ext uri="{FF2B5EF4-FFF2-40B4-BE49-F238E27FC236}">
                  <a16:creationId xmlns:a16="http://schemas.microsoft.com/office/drawing/2014/main" id="{50406B14-1AEF-430C-ADE4-824F79A01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127" y="2705469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1" name="Rectangle 80">
              <a:extLst>
                <a:ext uri="{FF2B5EF4-FFF2-40B4-BE49-F238E27FC236}">
                  <a16:creationId xmlns:a16="http://schemas.microsoft.com/office/drawing/2014/main" id="{5201A4DC-F97C-48ED-B160-A7AED202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127" y="2962797"/>
              <a:ext cx="257415" cy="2586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Rectangle 81">
              <a:extLst>
                <a:ext uri="{FF2B5EF4-FFF2-40B4-BE49-F238E27FC236}">
                  <a16:creationId xmlns:a16="http://schemas.microsoft.com/office/drawing/2014/main" id="{3A1398CC-3C3F-47F9-9EB0-A1324BFE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542" y="2190813"/>
              <a:ext cx="258762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Rectangle 82">
              <a:extLst>
                <a:ext uri="{FF2B5EF4-FFF2-40B4-BE49-F238E27FC236}">
                  <a16:creationId xmlns:a16="http://schemas.microsoft.com/office/drawing/2014/main" id="{D99A9E31-AD62-44F2-ABCB-EF53E9F7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542" y="2448141"/>
              <a:ext cx="258762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4" name="Rectangle 83">
              <a:extLst>
                <a:ext uri="{FF2B5EF4-FFF2-40B4-BE49-F238E27FC236}">
                  <a16:creationId xmlns:a16="http://schemas.microsoft.com/office/drawing/2014/main" id="{2742A172-F2B3-459F-80CE-8A69AD007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542" y="2705469"/>
              <a:ext cx="258762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5" name="Rectangle 84">
              <a:extLst>
                <a:ext uri="{FF2B5EF4-FFF2-40B4-BE49-F238E27FC236}">
                  <a16:creationId xmlns:a16="http://schemas.microsoft.com/office/drawing/2014/main" id="{51625110-C832-46F9-ACAE-1014459D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542" y="2962797"/>
              <a:ext cx="258762" cy="2586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Rectangle 85">
              <a:extLst>
                <a:ext uri="{FF2B5EF4-FFF2-40B4-BE49-F238E27FC236}">
                  <a16:creationId xmlns:a16="http://schemas.microsoft.com/office/drawing/2014/main" id="{3D328224-10F4-47DC-BD28-31CFC971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304" y="2190813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Rectangle 86">
              <a:extLst>
                <a:ext uri="{FF2B5EF4-FFF2-40B4-BE49-F238E27FC236}">
                  <a16:creationId xmlns:a16="http://schemas.microsoft.com/office/drawing/2014/main" id="{7596546D-849B-44B8-B01B-17E67D6F3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304" y="2448141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Rectangle 87">
              <a:extLst>
                <a:ext uri="{FF2B5EF4-FFF2-40B4-BE49-F238E27FC236}">
                  <a16:creationId xmlns:a16="http://schemas.microsoft.com/office/drawing/2014/main" id="{85BABEF3-CC14-4ABD-8E1C-4BB7FF62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304" y="2962797"/>
              <a:ext cx="257415" cy="258675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Rectangle 88">
              <a:extLst>
                <a:ext uri="{FF2B5EF4-FFF2-40B4-BE49-F238E27FC236}">
                  <a16:creationId xmlns:a16="http://schemas.microsoft.com/office/drawing/2014/main" id="{B2600A91-4D13-48D3-9CCE-8ADC505C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19" y="2190813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Rectangle 89">
              <a:extLst>
                <a:ext uri="{FF2B5EF4-FFF2-40B4-BE49-F238E27FC236}">
                  <a16:creationId xmlns:a16="http://schemas.microsoft.com/office/drawing/2014/main" id="{53861AF4-E96F-453E-AC9F-52D9AFD0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19" y="2448141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Rectangle 90">
              <a:extLst>
                <a:ext uri="{FF2B5EF4-FFF2-40B4-BE49-F238E27FC236}">
                  <a16:creationId xmlns:a16="http://schemas.microsoft.com/office/drawing/2014/main" id="{2E3CCE3D-28A8-4F56-A70E-7189E2BAA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19" y="2705469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Rectangle 91">
              <a:extLst>
                <a:ext uri="{FF2B5EF4-FFF2-40B4-BE49-F238E27FC236}">
                  <a16:creationId xmlns:a16="http://schemas.microsoft.com/office/drawing/2014/main" id="{BCE34E02-BB3F-4760-8907-90D54B16F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19" y="2962797"/>
              <a:ext cx="257415" cy="2586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92">
              <a:extLst>
                <a:ext uri="{FF2B5EF4-FFF2-40B4-BE49-F238E27FC236}">
                  <a16:creationId xmlns:a16="http://schemas.microsoft.com/office/drawing/2014/main" id="{AF02B7E2-FEAE-4265-BF08-3E8DBEDA4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686" y="2033183"/>
              <a:ext cx="66039" cy="99698"/>
            </a:xfrm>
            <a:custGeom>
              <a:avLst/>
              <a:gdLst>
                <a:gd name="T0" fmla="*/ 60 w 121"/>
                <a:gd name="T1" fmla="*/ 19 h 181"/>
                <a:gd name="T2" fmla="*/ 33 w 121"/>
                <a:gd name="T3" fmla="*/ 37 h 181"/>
                <a:gd name="T4" fmla="*/ 23 w 121"/>
                <a:gd name="T5" fmla="*/ 91 h 181"/>
                <a:gd name="T6" fmla="*/ 33 w 121"/>
                <a:gd name="T7" fmla="*/ 145 h 181"/>
                <a:gd name="T8" fmla="*/ 60 w 121"/>
                <a:gd name="T9" fmla="*/ 163 h 181"/>
                <a:gd name="T10" fmla="*/ 88 w 121"/>
                <a:gd name="T11" fmla="*/ 145 h 181"/>
                <a:gd name="T12" fmla="*/ 97 w 121"/>
                <a:gd name="T13" fmla="*/ 91 h 181"/>
                <a:gd name="T14" fmla="*/ 88 w 121"/>
                <a:gd name="T15" fmla="*/ 37 h 181"/>
                <a:gd name="T16" fmla="*/ 60 w 121"/>
                <a:gd name="T17" fmla="*/ 19 h 181"/>
                <a:gd name="T18" fmla="*/ 60 w 121"/>
                <a:gd name="T19" fmla="*/ 0 h 181"/>
                <a:gd name="T20" fmla="*/ 105 w 121"/>
                <a:gd name="T21" fmla="*/ 23 h 181"/>
                <a:gd name="T22" fmla="*/ 121 w 121"/>
                <a:gd name="T23" fmla="*/ 91 h 181"/>
                <a:gd name="T24" fmla="*/ 105 w 121"/>
                <a:gd name="T25" fmla="*/ 158 h 181"/>
                <a:gd name="T26" fmla="*/ 60 w 121"/>
                <a:gd name="T27" fmla="*/ 181 h 181"/>
                <a:gd name="T28" fmla="*/ 15 w 121"/>
                <a:gd name="T29" fmla="*/ 158 h 181"/>
                <a:gd name="T30" fmla="*/ 0 w 121"/>
                <a:gd name="T31" fmla="*/ 91 h 181"/>
                <a:gd name="T32" fmla="*/ 15 w 121"/>
                <a:gd name="T33" fmla="*/ 23 h 181"/>
                <a:gd name="T34" fmla="*/ 60 w 121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1">
                  <a:moveTo>
                    <a:pt x="60" y="19"/>
                  </a:moveTo>
                  <a:cubicBezTo>
                    <a:pt x="48" y="19"/>
                    <a:pt x="39" y="25"/>
                    <a:pt x="33" y="37"/>
                  </a:cubicBezTo>
                  <a:cubicBezTo>
                    <a:pt x="26" y="49"/>
                    <a:pt x="23" y="67"/>
                    <a:pt x="23" y="91"/>
                  </a:cubicBezTo>
                  <a:cubicBezTo>
                    <a:pt x="23" y="115"/>
                    <a:pt x="26" y="133"/>
                    <a:pt x="33" y="145"/>
                  </a:cubicBezTo>
                  <a:cubicBezTo>
                    <a:pt x="39" y="157"/>
                    <a:pt x="48" y="163"/>
                    <a:pt x="60" y="163"/>
                  </a:cubicBezTo>
                  <a:cubicBezTo>
                    <a:pt x="72" y="163"/>
                    <a:pt x="82" y="157"/>
                    <a:pt x="88" y="145"/>
                  </a:cubicBezTo>
                  <a:cubicBezTo>
                    <a:pt x="94" y="133"/>
                    <a:pt x="97" y="115"/>
                    <a:pt x="97" y="91"/>
                  </a:cubicBezTo>
                  <a:cubicBezTo>
                    <a:pt x="97" y="67"/>
                    <a:pt x="94" y="49"/>
                    <a:pt x="88" y="37"/>
                  </a:cubicBezTo>
                  <a:cubicBezTo>
                    <a:pt x="82" y="25"/>
                    <a:pt x="72" y="19"/>
                    <a:pt x="60" y="19"/>
                  </a:cubicBezTo>
                  <a:close/>
                  <a:moveTo>
                    <a:pt x="60" y="0"/>
                  </a:moveTo>
                  <a:cubicBezTo>
                    <a:pt x="80" y="0"/>
                    <a:pt x="95" y="8"/>
                    <a:pt x="105" y="23"/>
                  </a:cubicBezTo>
                  <a:cubicBezTo>
                    <a:pt x="115" y="39"/>
                    <a:pt x="121" y="61"/>
                    <a:pt x="121" y="91"/>
                  </a:cubicBezTo>
                  <a:cubicBezTo>
                    <a:pt x="121" y="120"/>
                    <a:pt x="115" y="143"/>
                    <a:pt x="105" y="158"/>
                  </a:cubicBezTo>
                  <a:cubicBezTo>
                    <a:pt x="95" y="174"/>
                    <a:pt x="80" y="181"/>
                    <a:pt x="60" y="181"/>
                  </a:cubicBezTo>
                  <a:cubicBezTo>
                    <a:pt x="41" y="181"/>
                    <a:pt x="26" y="174"/>
                    <a:pt x="15" y="158"/>
                  </a:cubicBezTo>
                  <a:cubicBezTo>
                    <a:pt x="5" y="143"/>
                    <a:pt x="0" y="120"/>
                    <a:pt x="0" y="91"/>
                  </a:cubicBezTo>
                  <a:cubicBezTo>
                    <a:pt x="0" y="61"/>
                    <a:pt x="5" y="39"/>
                    <a:pt x="15" y="23"/>
                  </a:cubicBezTo>
                  <a:cubicBezTo>
                    <a:pt x="26" y="8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93">
              <a:extLst>
                <a:ext uri="{FF2B5EF4-FFF2-40B4-BE49-F238E27FC236}">
                  <a16:creationId xmlns:a16="http://schemas.microsoft.com/office/drawing/2014/main" id="{F746D925-A259-465C-B4DC-C99B683C1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187" y="2033183"/>
              <a:ext cx="56604" cy="95657"/>
            </a:xfrm>
            <a:custGeom>
              <a:avLst/>
              <a:gdLst>
                <a:gd name="T0" fmla="*/ 1 w 42"/>
                <a:gd name="T1" fmla="*/ 63 h 71"/>
                <a:gd name="T2" fmla="*/ 17 w 42"/>
                <a:gd name="T3" fmla="*/ 63 h 71"/>
                <a:gd name="T4" fmla="*/ 17 w 42"/>
                <a:gd name="T5" fmla="*/ 9 h 71"/>
                <a:gd name="T6" fmla="*/ 0 w 42"/>
                <a:gd name="T7" fmla="*/ 13 h 71"/>
                <a:gd name="T8" fmla="*/ 0 w 42"/>
                <a:gd name="T9" fmla="*/ 4 h 71"/>
                <a:gd name="T10" fmla="*/ 17 w 42"/>
                <a:gd name="T11" fmla="*/ 0 h 71"/>
                <a:gd name="T12" fmla="*/ 26 w 42"/>
                <a:gd name="T13" fmla="*/ 0 h 71"/>
                <a:gd name="T14" fmla="*/ 26 w 42"/>
                <a:gd name="T15" fmla="*/ 63 h 71"/>
                <a:gd name="T16" fmla="*/ 42 w 42"/>
                <a:gd name="T17" fmla="*/ 63 h 71"/>
                <a:gd name="T18" fmla="*/ 42 w 42"/>
                <a:gd name="T19" fmla="*/ 71 h 71"/>
                <a:gd name="T20" fmla="*/ 1 w 42"/>
                <a:gd name="T21" fmla="*/ 71 h 71"/>
                <a:gd name="T22" fmla="*/ 1 w 42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1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94">
              <a:extLst>
                <a:ext uri="{FF2B5EF4-FFF2-40B4-BE49-F238E27FC236}">
                  <a16:creationId xmlns:a16="http://schemas.microsoft.com/office/drawing/2014/main" id="{10639BD9-43AD-4DB8-884C-F15CE1345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340" y="2033184"/>
              <a:ext cx="61995" cy="98351"/>
            </a:xfrm>
            <a:custGeom>
              <a:avLst/>
              <a:gdLst>
                <a:gd name="T0" fmla="*/ 29 w 112"/>
                <a:gd name="T1" fmla="*/ 158 h 178"/>
                <a:gd name="T2" fmla="*/ 112 w 112"/>
                <a:gd name="T3" fmla="*/ 158 h 178"/>
                <a:gd name="T4" fmla="*/ 112 w 112"/>
                <a:gd name="T5" fmla="*/ 178 h 178"/>
                <a:gd name="T6" fmla="*/ 0 w 112"/>
                <a:gd name="T7" fmla="*/ 178 h 178"/>
                <a:gd name="T8" fmla="*/ 0 w 112"/>
                <a:gd name="T9" fmla="*/ 158 h 178"/>
                <a:gd name="T10" fmla="*/ 37 w 112"/>
                <a:gd name="T11" fmla="*/ 121 h 178"/>
                <a:gd name="T12" fmla="*/ 66 w 112"/>
                <a:gd name="T13" fmla="*/ 90 h 178"/>
                <a:gd name="T14" fmla="*/ 82 w 112"/>
                <a:gd name="T15" fmla="*/ 69 h 178"/>
                <a:gd name="T16" fmla="*/ 87 w 112"/>
                <a:gd name="T17" fmla="*/ 51 h 178"/>
                <a:gd name="T18" fmla="*/ 77 w 112"/>
                <a:gd name="T19" fmla="*/ 29 h 178"/>
                <a:gd name="T20" fmla="*/ 52 w 112"/>
                <a:gd name="T21" fmla="*/ 20 h 178"/>
                <a:gd name="T22" fmla="*/ 28 w 112"/>
                <a:gd name="T23" fmla="*/ 24 h 178"/>
                <a:gd name="T24" fmla="*/ 2 w 112"/>
                <a:gd name="T25" fmla="*/ 35 h 178"/>
                <a:gd name="T26" fmla="*/ 2 w 112"/>
                <a:gd name="T27" fmla="*/ 11 h 178"/>
                <a:gd name="T28" fmla="*/ 28 w 112"/>
                <a:gd name="T29" fmla="*/ 3 h 178"/>
                <a:gd name="T30" fmla="*/ 51 w 112"/>
                <a:gd name="T31" fmla="*/ 0 h 178"/>
                <a:gd name="T32" fmla="*/ 94 w 112"/>
                <a:gd name="T33" fmla="*/ 13 h 178"/>
                <a:gd name="T34" fmla="*/ 111 w 112"/>
                <a:gd name="T35" fmla="*/ 50 h 178"/>
                <a:gd name="T36" fmla="*/ 106 w 112"/>
                <a:gd name="T37" fmla="*/ 70 h 178"/>
                <a:gd name="T38" fmla="*/ 92 w 112"/>
                <a:gd name="T39" fmla="*/ 93 h 178"/>
                <a:gd name="T40" fmla="*/ 73 w 112"/>
                <a:gd name="T41" fmla="*/ 113 h 178"/>
                <a:gd name="T42" fmla="*/ 29 w 112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78">
                  <a:moveTo>
                    <a:pt x="29" y="158"/>
                  </a:moveTo>
                  <a:lnTo>
                    <a:pt x="112" y="158"/>
                  </a:lnTo>
                  <a:lnTo>
                    <a:pt x="112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9"/>
                    <a:pt x="22" y="136"/>
                    <a:pt x="37" y="121"/>
                  </a:cubicBezTo>
                  <a:cubicBezTo>
                    <a:pt x="53" y="105"/>
                    <a:pt x="62" y="95"/>
                    <a:pt x="66" y="90"/>
                  </a:cubicBezTo>
                  <a:cubicBezTo>
                    <a:pt x="74" y="82"/>
                    <a:pt x="79" y="75"/>
                    <a:pt x="82" y="69"/>
                  </a:cubicBezTo>
                  <a:cubicBezTo>
                    <a:pt x="85" y="63"/>
                    <a:pt x="87" y="57"/>
                    <a:pt x="87" y="51"/>
                  </a:cubicBezTo>
                  <a:cubicBezTo>
                    <a:pt x="87" y="42"/>
                    <a:pt x="84" y="34"/>
                    <a:pt x="77" y="29"/>
                  </a:cubicBezTo>
                  <a:cubicBezTo>
                    <a:pt x="70" y="23"/>
                    <a:pt x="62" y="20"/>
                    <a:pt x="52" y="20"/>
                  </a:cubicBezTo>
                  <a:cubicBezTo>
                    <a:pt x="44" y="20"/>
                    <a:pt x="36" y="21"/>
                    <a:pt x="28" y="24"/>
                  </a:cubicBezTo>
                  <a:cubicBezTo>
                    <a:pt x="20" y="26"/>
                    <a:pt x="11" y="30"/>
                    <a:pt x="2" y="35"/>
                  </a:cubicBezTo>
                  <a:lnTo>
                    <a:pt x="2" y="11"/>
                  </a:lnTo>
                  <a:cubicBezTo>
                    <a:pt x="11" y="8"/>
                    <a:pt x="20" y="5"/>
                    <a:pt x="28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4" y="4"/>
                    <a:pt x="94" y="13"/>
                  </a:cubicBezTo>
                  <a:cubicBezTo>
                    <a:pt x="105" y="22"/>
                    <a:pt x="111" y="35"/>
                    <a:pt x="111" y="50"/>
                  </a:cubicBezTo>
                  <a:cubicBezTo>
                    <a:pt x="111" y="57"/>
                    <a:pt x="109" y="64"/>
                    <a:pt x="106" y="70"/>
                  </a:cubicBezTo>
                  <a:cubicBezTo>
                    <a:pt x="104" y="77"/>
                    <a:pt x="99" y="84"/>
                    <a:pt x="92" y="93"/>
                  </a:cubicBezTo>
                  <a:cubicBezTo>
                    <a:pt x="90" y="95"/>
                    <a:pt x="84" y="102"/>
                    <a:pt x="73" y="113"/>
                  </a:cubicBezTo>
                  <a:cubicBezTo>
                    <a:pt x="63" y="123"/>
                    <a:pt x="48" y="139"/>
                    <a:pt x="29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95">
              <a:extLst>
                <a:ext uri="{FF2B5EF4-FFF2-40B4-BE49-F238E27FC236}">
                  <a16:creationId xmlns:a16="http://schemas.microsoft.com/office/drawing/2014/main" id="{90FC15E9-DDAD-493E-B3F3-8A13B5FE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88" y="2033183"/>
              <a:ext cx="63344" cy="99698"/>
            </a:xfrm>
            <a:custGeom>
              <a:avLst/>
              <a:gdLst>
                <a:gd name="T0" fmla="*/ 79 w 115"/>
                <a:gd name="T1" fmla="*/ 84 h 181"/>
                <a:gd name="T2" fmla="*/ 105 w 115"/>
                <a:gd name="T3" fmla="*/ 99 h 181"/>
                <a:gd name="T4" fmla="*/ 115 w 115"/>
                <a:gd name="T5" fmla="*/ 127 h 181"/>
                <a:gd name="T6" fmla="*/ 97 w 115"/>
                <a:gd name="T7" fmla="*/ 167 h 181"/>
                <a:gd name="T8" fmla="*/ 47 w 115"/>
                <a:gd name="T9" fmla="*/ 181 h 181"/>
                <a:gd name="T10" fmla="*/ 24 w 115"/>
                <a:gd name="T11" fmla="*/ 179 h 181"/>
                <a:gd name="T12" fmla="*/ 0 w 115"/>
                <a:gd name="T13" fmla="*/ 173 h 181"/>
                <a:gd name="T14" fmla="*/ 0 w 115"/>
                <a:gd name="T15" fmla="*/ 150 h 181"/>
                <a:gd name="T16" fmla="*/ 21 w 115"/>
                <a:gd name="T17" fmla="*/ 158 h 181"/>
                <a:gd name="T18" fmla="*/ 46 w 115"/>
                <a:gd name="T19" fmla="*/ 161 h 181"/>
                <a:gd name="T20" fmla="*/ 80 w 115"/>
                <a:gd name="T21" fmla="*/ 153 h 181"/>
                <a:gd name="T22" fmla="*/ 91 w 115"/>
                <a:gd name="T23" fmla="*/ 127 h 181"/>
                <a:gd name="T24" fmla="*/ 81 w 115"/>
                <a:gd name="T25" fmla="*/ 103 h 181"/>
                <a:gd name="T26" fmla="*/ 50 w 115"/>
                <a:gd name="T27" fmla="*/ 94 h 181"/>
                <a:gd name="T28" fmla="*/ 30 w 115"/>
                <a:gd name="T29" fmla="*/ 94 h 181"/>
                <a:gd name="T30" fmla="*/ 30 w 115"/>
                <a:gd name="T31" fmla="*/ 75 h 181"/>
                <a:gd name="T32" fmla="*/ 51 w 115"/>
                <a:gd name="T33" fmla="*/ 75 h 181"/>
                <a:gd name="T34" fmla="*/ 78 w 115"/>
                <a:gd name="T35" fmla="*/ 68 h 181"/>
                <a:gd name="T36" fmla="*/ 87 w 115"/>
                <a:gd name="T37" fmla="*/ 48 h 181"/>
                <a:gd name="T38" fmla="*/ 78 w 115"/>
                <a:gd name="T39" fmla="*/ 27 h 181"/>
                <a:gd name="T40" fmla="*/ 50 w 115"/>
                <a:gd name="T41" fmla="*/ 20 h 181"/>
                <a:gd name="T42" fmla="*/ 30 w 115"/>
                <a:gd name="T43" fmla="*/ 22 h 181"/>
                <a:gd name="T44" fmla="*/ 5 w 115"/>
                <a:gd name="T45" fmla="*/ 28 h 181"/>
                <a:gd name="T46" fmla="*/ 5 w 115"/>
                <a:gd name="T47" fmla="*/ 7 h 181"/>
                <a:gd name="T48" fmla="*/ 30 w 115"/>
                <a:gd name="T49" fmla="*/ 2 h 181"/>
                <a:gd name="T50" fmla="*/ 53 w 115"/>
                <a:gd name="T51" fmla="*/ 0 h 181"/>
                <a:gd name="T52" fmla="*/ 95 w 115"/>
                <a:gd name="T53" fmla="*/ 12 h 181"/>
                <a:gd name="T54" fmla="*/ 111 w 115"/>
                <a:gd name="T55" fmla="*/ 45 h 181"/>
                <a:gd name="T56" fmla="*/ 103 w 115"/>
                <a:gd name="T57" fmla="*/ 70 h 181"/>
                <a:gd name="T58" fmla="*/ 79 w 115"/>
                <a:gd name="T59" fmla="*/ 8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81">
                  <a:moveTo>
                    <a:pt x="79" y="84"/>
                  </a:moveTo>
                  <a:cubicBezTo>
                    <a:pt x="90" y="86"/>
                    <a:pt x="99" y="91"/>
                    <a:pt x="105" y="99"/>
                  </a:cubicBezTo>
                  <a:cubicBezTo>
                    <a:pt x="112" y="106"/>
                    <a:pt x="115" y="116"/>
                    <a:pt x="115" y="127"/>
                  </a:cubicBezTo>
                  <a:cubicBezTo>
                    <a:pt x="115" y="144"/>
                    <a:pt x="109" y="158"/>
                    <a:pt x="97" y="167"/>
                  </a:cubicBezTo>
                  <a:cubicBezTo>
                    <a:pt x="85" y="177"/>
                    <a:pt x="68" y="181"/>
                    <a:pt x="47" y="181"/>
                  </a:cubicBezTo>
                  <a:cubicBezTo>
                    <a:pt x="39" y="181"/>
                    <a:pt x="32" y="181"/>
                    <a:pt x="24" y="179"/>
                  </a:cubicBezTo>
                  <a:cubicBezTo>
                    <a:pt x="16" y="178"/>
                    <a:pt x="8" y="176"/>
                    <a:pt x="0" y="173"/>
                  </a:cubicBezTo>
                  <a:lnTo>
                    <a:pt x="0" y="150"/>
                  </a:lnTo>
                  <a:cubicBezTo>
                    <a:pt x="6" y="154"/>
                    <a:pt x="14" y="157"/>
                    <a:pt x="21" y="158"/>
                  </a:cubicBezTo>
                  <a:cubicBezTo>
                    <a:pt x="29" y="160"/>
                    <a:pt x="37" y="161"/>
                    <a:pt x="46" y="161"/>
                  </a:cubicBezTo>
                  <a:cubicBezTo>
                    <a:pt x="61" y="161"/>
                    <a:pt x="72" y="158"/>
                    <a:pt x="80" y="153"/>
                  </a:cubicBezTo>
                  <a:cubicBezTo>
                    <a:pt x="88" y="147"/>
                    <a:pt x="91" y="138"/>
                    <a:pt x="91" y="127"/>
                  </a:cubicBezTo>
                  <a:cubicBezTo>
                    <a:pt x="91" y="117"/>
                    <a:pt x="88" y="109"/>
                    <a:pt x="81" y="103"/>
                  </a:cubicBezTo>
                  <a:cubicBezTo>
                    <a:pt x="73" y="97"/>
                    <a:pt x="63" y="94"/>
                    <a:pt x="50" y="94"/>
                  </a:cubicBezTo>
                  <a:lnTo>
                    <a:pt x="30" y="94"/>
                  </a:lnTo>
                  <a:lnTo>
                    <a:pt x="30" y="75"/>
                  </a:lnTo>
                  <a:lnTo>
                    <a:pt x="51" y="75"/>
                  </a:lnTo>
                  <a:cubicBezTo>
                    <a:pt x="63" y="75"/>
                    <a:pt x="72" y="72"/>
                    <a:pt x="78" y="68"/>
                  </a:cubicBezTo>
                  <a:cubicBezTo>
                    <a:pt x="84" y="63"/>
                    <a:pt x="87" y="56"/>
                    <a:pt x="87" y="48"/>
                  </a:cubicBezTo>
                  <a:cubicBezTo>
                    <a:pt x="87" y="39"/>
                    <a:pt x="84" y="32"/>
                    <a:pt x="78" y="27"/>
                  </a:cubicBezTo>
                  <a:cubicBezTo>
                    <a:pt x="71" y="22"/>
                    <a:pt x="62" y="20"/>
                    <a:pt x="50" y="20"/>
                  </a:cubicBezTo>
                  <a:cubicBezTo>
                    <a:pt x="44" y="20"/>
                    <a:pt x="37" y="20"/>
                    <a:pt x="30" y="22"/>
                  </a:cubicBezTo>
                  <a:cubicBezTo>
                    <a:pt x="22" y="23"/>
                    <a:pt x="14" y="25"/>
                    <a:pt x="5" y="28"/>
                  </a:cubicBezTo>
                  <a:lnTo>
                    <a:pt x="5" y="7"/>
                  </a:lnTo>
                  <a:cubicBezTo>
                    <a:pt x="14" y="5"/>
                    <a:pt x="22" y="3"/>
                    <a:pt x="30" y="2"/>
                  </a:cubicBezTo>
                  <a:cubicBezTo>
                    <a:pt x="38" y="0"/>
                    <a:pt x="46" y="0"/>
                    <a:pt x="53" y="0"/>
                  </a:cubicBezTo>
                  <a:cubicBezTo>
                    <a:pt x="71" y="0"/>
                    <a:pt x="85" y="4"/>
                    <a:pt x="95" y="12"/>
                  </a:cubicBezTo>
                  <a:cubicBezTo>
                    <a:pt x="106" y="20"/>
                    <a:pt x="111" y="31"/>
                    <a:pt x="111" y="45"/>
                  </a:cubicBezTo>
                  <a:cubicBezTo>
                    <a:pt x="111" y="55"/>
                    <a:pt x="108" y="63"/>
                    <a:pt x="103" y="70"/>
                  </a:cubicBezTo>
                  <a:cubicBezTo>
                    <a:pt x="97" y="76"/>
                    <a:pt x="89" y="81"/>
                    <a:pt x="7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96">
              <a:extLst>
                <a:ext uri="{FF2B5EF4-FFF2-40B4-BE49-F238E27FC236}">
                  <a16:creationId xmlns:a16="http://schemas.microsoft.com/office/drawing/2014/main" id="{807C5EF0-CD0E-4D23-908F-B795F1F7C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874" y="3310393"/>
              <a:ext cx="1153648" cy="189965"/>
            </a:xfrm>
            <a:custGeom>
              <a:avLst/>
              <a:gdLst>
                <a:gd name="T0" fmla="*/ 132 w 2106"/>
                <a:gd name="T1" fmla="*/ 0 h 345"/>
                <a:gd name="T2" fmla="*/ 1975 w 2106"/>
                <a:gd name="T3" fmla="*/ 0 h 345"/>
                <a:gd name="T4" fmla="*/ 2106 w 2106"/>
                <a:gd name="T5" fmla="*/ 132 h 345"/>
                <a:gd name="T6" fmla="*/ 2106 w 2106"/>
                <a:gd name="T7" fmla="*/ 213 h 345"/>
                <a:gd name="T8" fmla="*/ 1975 w 2106"/>
                <a:gd name="T9" fmla="*/ 345 h 345"/>
                <a:gd name="T10" fmla="*/ 132 w 2106"/>
                <a:gd name="T11" fmla="*/ 345 h 345"/>
                <a:gd name="T12" fmla="*/ 0 w 2106"/>
                <a:gd name="T13" fmla="*/ 213 h 345"/>
                <a:gd name="T14" fmla="*/ 0 w 2106"/>
                <a:gd name="T15" fmla="*/ 132 h 345"/>
                <a:gd name="T16" fmla="*/ 132 w 2106"/>
                <a:gd name="T1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345">
                  <a:moveTo>
                    <a:pt x="132" y="0"/>
                  </a:moveTo>
                  <a:lnTo>
                    <a:pt x="1975" y="0"/>
                  </a:lnTo>
                  <a:cubicBezTo>
                    <a:pt x="2048" y="0"/>
                    <a:pt x="2106" y="59"/>
                    <a:pt x="2106" y="132"/>
                  </a:cubicBezTo>
                  <a:lnTo>
                    <a:pt x="2106" y="213"/>
                  </a:lnTo>
                  <a:cubicBezTo>
                    <a:pt x="2106" y="286"/>
                    <a:pt x="2048" y="345"/>
                    <a:pt x="1975" y="345"/>
                  </a:cubicBezTo>
                  <a:lnTo>
                    <a:pt x="132" y="345"/>
                  </a:lnTo>
                  <a:cubicBezTo>
                    <a:pt x="59" y="345"/>
                    <a:pt x="0" y="286"/>
                    <a:pt x="0" y="213"/>
                  </a:cubicBezTo>
                  <a:lnTo>
                    <a:pt x="0" y="132"/>
                  </a:lnTo>
                  <a:cubicBezTo>
                    <a:pt x="0" y="59"/>
                    <a:pt x="59" y="0"/>
                    <a:pt x="132" y="0"/>
                  </a:cubicBezTo>
                  <a:close/>
                </a:path>
              </a:pathLst>
            </a:custGeom>
            <a:solidFill>
              <a:srgbClr val="F6FF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8" name="Freeform 97">
              <a:extLst>
                <a:ext uri="{FF2B5EF4-FFF2-40B4-BE49-F238E27FC236}">
                  <a16:creationId xmlns:a16="http://schemas.microsoft.com/office/drawing/2014/main" id="{A4BF8DFC-3E2F-4C8C-AF69-B8F428A5B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2121" y="3356199"/>
              <a:ext cx="68734" cy="95657"/>
            </a:xfrm>
            <a:custGeom>
              <a:avLst/>
              <a:gdLst>
                <a:gd name="T0" fmla="*/ 24 w 124"/>
                <a:gd name="T1" fmla="*/ 92 h 175"/>
                <a:gd name="T2" fmla="*/ 24 w 124"/>
                <a:gd name="T3" fmla="*/ 156 h 175"/>
                <a:gd name="T4" fmla="*/ 62 w 124"/>
                <a:gd name="T5" fmla="*/ 156 h 175"/>
                <a:gd name="T6" fmla="*/ 90 w 124"/>
                <a:gd name="T7" fmla="*/ 148 h 175"/>
                <a:gd name="T8" fmla="*/ 99 w 124"/>
                <a:gd name="T9" fmla="*/ 124 h 175"/>
                <a:gd name="T10" fmla="*/ 90 w 124"/>
                <a:gd name="T11" fmla="*/ 100 h 175"/>
                <a:gd name="T12" fmla="*/ 62 w 124"/>
                <a:gd name="T13" fmla="*/ 92 h 175"/>
                <a:gd name="T14" fmla="*/ 24 w 124"/>
                <a:gd name="T15" fmla="*/ 92 h 175"/>
                <a:gd name="T16" fmla="*/ 24 w 124"/>
                <a:gd name="T17" fmla="*/ 20 h 175"/>
                <a:gd name="T18" fmla="*/ 24 w 124"/>
                <a:gd name="T19" fmla="*/ 72 h 175"/>
                <a:gd name="T20" fmla="*/ 59 w 124"/>
                <a:gd name="T21" fmla="*/ 72 h 175"/>
                <a:gd name="T22" fmla="*/ 85 w 124"/>
                <a:gd name="T23" fmla="*/ 66 h 175"/>
                <a:gd name="T24" fmla="*/ 93 w 124"/>
                <a:gd name="T25" fmla="*/ 46 h 175"/>
                <a:gd name="T26" fmla="*/ 85 w 124"/>
                <a:gd name="T27" fmla="*/ 26 h 175"/>
                <a:gd name="T28" fmla="*/ 59 w 124"/>
                <a:gd name="T29" fmla="*/ 20 h 175"/>
                <a:gd name="T30" fmla="*/ 24 w 124"/>
                <a:gd name="T31" fmla="*/ 20 h 175"/>
                <a:gd name="T32" fmla="*/ 0 w 124"/>
                <a:gd name="T33" fmla="*/ 0 h 175"/>
                <a:gd name="T34" fmla="*/ 61 w 124"/>
                <a:gd name="T35" fmla="*/ 0 h 175"/>
                <a:gd name="T36" fmla="*/ 102 w 124"/>
                <a:gd name="T37" fmla="*/ 11 h 175"/>
                <a:gd name="T38" fmla="*/ 117 w 124"/>
                <a:gd name="T39" fmla="*/ 43 h 175"/>
                <a:gd name="T40" fmla="*/ 110 w 124"/>
                <a:gd name="T41" fmla="*/ 69 h 175"/>
                <a:gd name="T42" fmla="*/ 88 w 124"/>
                <a:gd name="T43" fmla="*/ 81 h 175"/>
                <a:gd name="T44" fmla="*/ 115 w 124"/>
                <a:gd name="T45" fmla="*/ 97 h 175"/>
                <a:gd name="T46" fmla="*/ 124 w 124"/>
                <a:gd name="T47" fmla="*/ 126 h 175"/>
                <a:gd name="T48" fmla="*/ 108 w 124"/>
                <a:gd name="T49" fmla="*/ 162 h 175"/>
                <a:gd name="T50" fmla="*/ 63 w 124"/>
                <a:gd name="T51" fmla="*/ 175 h 175"/>
                <a:gd name="T52" fmla="*/ 0 w 124"/>
                <a:gd name="T53" fmla="*/ 175 h 175"/>
                <a:gd name="T54" fmla="*/ 0 w 124"/>
                <a:gd name="T5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75">
                  <a:moveTo>
                    <a:pt x="24" y="92"/>
                  </a:moveTo>
                  <a:lnTo>
                    <a:pt x="24" y="156"/>
                  </a:lnTo>
                  <a:lnTo>
                    <a:pt x="62" y="156"/>
                  </a:lnTo>
                  <a:cubicBezTo>
                    <a:pt x="75" y="156"/>
                    <a:pt x="84" y="153"/>
                    <a:pt x="90" y="148"/>
                  </a:cubicBezTo>
                  <a:cubicBezTo>
                    <a:pt x="96" y="143"/>
                    <a:pt x="99" y="135"/>
                    <a:pt x="99" y="124"/>
                  </a:cubicBezTo>
                  <a:cubicBezTo>
                    <a:pt x="99" y="113"/>
                    <a:pt x="96" y="105"/>
                    <a:pt x="90" y="100"/>
                  </a:cubicBezTo>
                  <a:cubicBezTo>
                    <a:pt x="84" y="94"/>
                    <a:pt x="75" y="92"/>
                    <a:pt x="62" y="92"/>
                  </a:cubicBezTo>
                  <a:lnTo>
                    <a:pt x="24" y="92"/>
                  </a:lnTo>
                  <a:close/>
                  <a:moveTo>
                    <a:pt x="24" y="20"/>
                  </a:moveTo>
                  <a:lnTo>
                    <a:pt x="24" y="72"/>
                  </a:lnTo>
                  <a:lnTo>
                    <a:pt x="59" y="72"/>
                  </a:lnTo>
                  <a:cubicBezTo>
                    <a:pt x="70" y="72"/>
                    <a:pt x="79" y="70"/>
                    <a:pt x="85" y="66"/>
                  </a:cubicBezTo>
                  <a:cubicBezTo>
                    <a:pt x="90" y="62"/>
                    <a:pt x="93" y="55"/>
                    <a:pt x="93" y="46"/>
                  </a:cubicBezTo>
                  <a:cubicBezTo>
                    <a:pt x="93" y="37"/>
                    <a:pt x="90" y="31"/>
                    <a:pt x="85" y="26"/>
                  </a:cubicBezTo>
                  <a:cubicBezTo>
                    <a:pt x="79" y="22"/>
                    <a:pt x="70" y="20"/>
                    <a:pt x="59" y="20"/>
                  </a:cubicBezTo>
                  <a:lnTo>
                    <a:pt x="24" y="20"/>
                  </a:lnTo>
                  <a:close/>
                  <a:moveTo>
                    <a:pt x="0" y="0"/>
                  </a:moveTo>
                  <a:lnTo>
                    <a:pt x="61" y="0"/>
                  </a:lnTo>
                  <a:cubicBezTo>
                    <a:pt x="79" y="0"/>
                    <a:pt x="93" y="4"/>
                    <a:pt x="102" y="11"/>
                  </a:cubicBezTo>
                  <a:cubicBezTo>
                    <a:pt x="112" y="19"/>
                    <a:pt x="117" y="30"/>
                    <a:pt x="117" y="43"/>
                  </a:cubicBezTo>
                  <a:cubicBezTo>
                    <a:pt x="117" y="54"/>
                    <a:pt x="115" y="63"/>
                    <a:pt x="110" y="69"/>
                  </a:cubicBezTo>
                  <a:cubicBezTo>
                    <a:pt x="105" y="75"/>
                    <a:pt x="97" y="79"/>
                    <a:pt x="88" y="81"/>
                  </a:cubicBezTo>
                  <a:cubicBezTo>
                    <a:pt x="99" y="83"/>
                    <a:pt x="108" y="89"/>
                    <a:pt x="115" y="97"/>
                  </a:cubicBezTo>
                  <a:cubicBezTo>
                    <a:pt x="121" y="104"/>
                    <a:pt x="124" y="114"/>
                    <a:pt x="124" y="126"/>
                  </a:cubicBezTo>
                  <a:cubicBezTo>
                    <a:pt x="124" y="142"/>
                    <a:pt x="119" y="154"/>
                    <a:pt x="108" y="162"/>
                  </a:cubicBezTo>
                  <a:cubicBezTo>
                    <a:pt x="98" y="171"/>
                    <a:pt x="83" y="175"/>
                    <a:pt x="63" y="175"/>
                  </a:cubicBez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9" name="Freeform 98">
              <a:extLst>
                <a:ext uri="{FF2B5EF4-FFF2-40B4-BE49-F238E27FC236}">
                  <a16:creationId xmlns:a16="http://schemas.microsoft.com/office/drawing/2014/main" id="{5D165F27-A179-4D1D-897E-F70EAC82E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418" y="3352156"/>
              <a:ext cx="12130" cy="99698"/>
            </a:xfrm>
            <a:custGeom>
              <a:avLst/>
              <a:gdLst>
                <a:gd name="T0" fmla="*/ 0 w 21"/>
                <a:gd name="T1" fmla="*/ 51 h 182"/>
                <a:gd name="T2" fmla="*/ 21 w 21"/>
                <a:gd name="T3" fmla="*/ 51 h 182"/>
                <a:gd name="T4" fmla="*/ 21 w 21"/>
                <a:gd name="T5" fmla="*/ 182 h 182"/>
                <a:gd name="T6" fmla="*/ 0 w 21"/>
                <a:gd name="T7" fmla="*/ 182 h 182"/>
                <a:gd name="T8" fmla="*/ 0 w 21"/>
                <a:gd name="T9" fmla="*/ 51 h 182"/>
                <a:gd name="T10" fmla="*/ 0 w 21"/>
                <a:gd name="T11" fmla="*/ 0 h 182"/>
                <a:gd name="T12" fmla="*/ 21 w 21"/>
                <a:gd name="T13" fmla="*/ 0 h 182"/>
                <a:gd name="T14" fmla="*/ 21 w 21"/>
                <a:gd name="T15" fmla="*/ 27 h 182"/>
                <a:gd name="T16" fmla="*/ 0 w 21"/>
                <a:gd name="T17" fmla="*/ 27 h 182"/>
                <a:gd name="T18" fmla="*/ 0 w 21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82">
                  <a:moveTo>
                    <a:pt x="0" y="51"/>
                  </a:moveTo>
                  <a:lnTo>
                    <a:pt x="21" y="51"/>
                  </a:lnTo>
                  <a:lnTo>
                    <a:pt x="21" y="182"/>
                  </a:lnTo>
                  <a:lnTo>
                    <a:pt x="0" y="182"/>
                  </a:lnTo>
                  <a:lnTo>
                    <a:pt x="0" y="51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0" name="Freeform 99">
              <a:extLst>
                <a:ext uri="{FF2B5EF4-FFF2-40B4-BE49-F238E27FC236}">
                  <a16:creationId xmlns:a16="http://schemas.microsoft.com/office/drawing/2014/main" id="{DEE3CB32-4248-468C-9C87-A3FE4F2D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372" y="3360240"/>
              <a:ext cx="45823" cy="91614"/>
            </a:xfrm>
            <a:custGeom>
              <a:avLst/>
              <a:gdLst>
                <a:gd name="T0" fmla="*/ 38 w 82"/>
                <a:gd name="T1" fmla="*/ 0 h 168"/>
                <a:gd name="T2" fmla="*/ 38 w 82"/>
                <a:gd name="T3" fmla="*/ 37 h 168"/>
                <a:gd name="T4" fmla="*/ 82 w 82"/>
                <a:gd name="T5" fmla="*/ 37 h 168"/>
                <a:gd name="T6" fmla="*/ 82 w 82"/>
                <a:gd name="T7" fmla="*/ 54 h 168"/>
                <a:gd name="T8" fmla="*/ 38 w 82"/>
                <a:gd name="T9" fmla="*/ 54 h 168"/>
                <a:gd name="T10" fmla="*/ 38 w 82"/>
                <a:gd name="T11" fmla="*/ 125 h 168"/>
                <a:gd name="T12" fmla="*/ 42 w 82"/>
                <a:gd name="T13" fmla="*/ 146 h 168"/>
                <a:gd name="T14" fmla="*/ 60 w 82"/>
                <a:gd name="T15" fmla="*/ 150 h 168"/>
                <a:gd name="T16" fmla="*/ 82 w 82"/>
                <a:gd name="T17" fmla="*/ 150 h 168"/>
                <a:gd name="T18" fmla="*/ 82 w 82"/>
                <a:gd name="T19" fmla="*/ 168 h 168"/>
                <a:gd name="T20" fmla="*/ 60 w 82"/>
                <a:gd name="T21" fmla="*/ 168 h 168"/>
                <a:gd name="T22" fmla="*/ 26 w 82"/>
                <a:gd name="T23" fmla="*/ 159 h 168"/>
                <a:gd name="T24" fmla="*/ 16 w 82"/>
                <a:gd name="T25" fmla="*/ 125 h 168"/>
                <a:gd name="T26" fmla="*/ 16 w 82"/>
                <a:gd name="T27" fmla="*/ 54 h 168"/>
                <a:gd name="T28" fmla="*/ 0 w 82"/>
                <a:gd name="T29" fmla="*/ 54 h 168"/>
                <a:gd name="T30" fmla="*/ 0 w 82"/>
                <a:gd name="T31" fmla="*/ 37 h 168"/>
                <a:gd name="T32" fmla="*/ 16 w 82"/>
                <a:gd name="T33" fmla="*/ 37 h 168"/>
                <a:gd name="T34" fmla="*/ 16 w 82"/>
                <a:gd name="T35" fmla="*/ 0 h 168"/>
                <a:gd name="T36" fmla="*/ 38 w 8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8">
                  <a:moveTo>
                    <a:pt x="38" y="0"/>
                  </a:moveTo>
                  <a:lnTo>
                    <a:pt x="38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8" y="54"/>
                  </a:lnTo>
                  <a:lnTo>
                    <a:pt x="38" y="125"/>
                  </a:lnTo>
                  <a:cubicBezTo>
                    <a:pt x="38" y="136"/>
                    <a:pt x="39" y="143"/>
                    <a:pt x="42" y="146"/>
                  </a:cubicBezTo>
                  <a:cubicBezTo>
                    <a:pt x="45" y="149"/>
                    <a:pt x="51" y="150"/>
                    <a:pt x="60" y="150"/>
                  </a:cubicBezTo>
                  <a:lnTo>
                    <a:pt x="82" y="150"/>
                  </a:lnTo>
                  <a:lnTo>
                    <a:pt x="82" y="168"/>
                  </a:lnTo>
                  <a:lnTo>
                    <a:pt x="60" y="168"/>
                  </a:lnTo>
                  <a:cubicBezTo>
                    <a:pt x="43" y="168"/>
                    <a:pt x="32" y="165"/>
                    <a:pt x="26" y="159"/>
                  </a:cubicBezTo>
                  <a:cubicBezTo>
                    <a:pt x="19" y="153"/>
                    <a:pt x="16" y="141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1" name="Rectangle 100">
              <a:extLst>
                <a:ext uri="{FF2B5EF4-FFF2-40B4-BE49-F238E27FC236}">
                  <a16:creationId xmlns:a16="http://schemas.microsoft.com/office/drawing/2014/main" id="{66A461FC-22B1-4D9E-85F6-90013B8D2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629" y="3411437"/>
              <a:ext cx="35041" cy="94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2" name="Freeform 101">
              <a:extLst>
                <a:ext uri="{FF2B5EF4-FFF2-40B4-BE49-F238E27FC236}">
                  <a16:creationId xmlns:a16="http://schemas.microsoft.com/office/drawing/2014/main" id="{221D460B-7B74-4427-BD39-193CB5980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8537" y="3356199"/>
              <a:ext cx="75473" cy="95657"/>
            </a:xfrm>
            <a:custGeom>
              <a:avLst/>
              <a:gdLst>
                <a:gd name="T0" fmla="*/ 83 w 137"/>
                <a:gd name="T1" fmla="*/ 93 h 175"/>
                <a:gd name="T2" fmla="*/ 98 w 137"/>
                <a:gd name="T3" fmla="*/ 104 h 175"/>
                <a:gd name="T4" fmla="*/ 113 w 137"/>
                <a:gd name="T5" fmla="*/ 127 h 175"/>
                <a:gd name="T6" fmla="*/ 137 w 137"/>
                <a:gd name="T7" fmla="*/ 175 h 175"/>
                <a:gd name="T8" fmla="*/ 111 w 137"/>
                <a:gd name="T9" fmla="*/ 175 h 175"/>
                <a:gd name="T10" fmla="*/ 89 w 137"/>
                <a:gd name="T11" fmla="*/ 130 h 175"/>
                <a:gd name="T12" fmla="*/ 72 w 137"/>
                <a:gd name="T13" fmla="*/ 107 h 175"/>
                <a:gd name="T14" fmla="*/ 50 w 137"/>
                <a:gd name="T15" fmla="*/ 101 h 175"/>
                <a:gd name="T16" fmla="*/ 24 w 137"/>
                <a:gd name="T17" fmla="*/ 101 h 175"/>
                <a:gd name="T18" fmla="*/ 24 w 137"/>
                <a:gd name="T19" fmla="*/ 175 h 175"/>
                <a:gd name="T20" fmla="*/ 0 w 137"/>
                <a:gd name="T21" fmla="*/ 175 h 175"/>
                <a:gd name="T22" fmla="*/ 0 w 137"/>
                <a:gd name="T23" fmla="*/ 0 h 175"/>
                <a:gd name="T24" fmla="*/ 54 w 137"/>
                <a:gd name="T25" fmla="*/ 0 h 175"/>
                <a:gd name="T26" fmla="*/ 98 w 137"/>
                <a:gd name="T27" fmla="*/ 13 h 175"/>
                <a:gd name="T28" fmla="*/ 113 w 137"/>
                <a:gd name="T29" fmla="*/ 51 h 175"/>
                <a:gd name="T30" fmla="*/ 105 w 137"/>
                <a:gd name="T31" fmla="*/ 78 h 175"/>
                <a:gd name="T32" fmla="*/ 83 w 137"/>
                <a:gd name="T33" fmla="*/ 93 h 175"/>
                <a:gd name="T34" fmla="*/ 24 w 137"/>
                <a:gd name="T35" fmla="*/ 20 h 175"/>
                <a:gd name="T36" fmla="*/ 24 w 137"/>
                <a:gd name="T37" fmla="*/ 82 h 175"/>
                <a:gd name="T38" fmla="*/ 54 w 137"/>
                <a:gd name="T39" fmla="*/ 82 h 175"/>
                <a:gd name="T40" fmla="*/ 79 w 137"/>
                <a:gd name="T41" fmla="*/ 74 h 175"/>
                <a:gd name="T42" fmla="*/ 88 w 137"/>
                <a:gd name="T43" fmla="*/ 51 h 175"/>
                <a:gd name="T44" fmla="*/ 79 w 137"/>
                <a:gd name="T45" fmla="*/ 28 h 175"/>
                <a:gd name="T46" fmla="*/ 54 w 137"/>
                <a:gd name="T47" fmla="*/ 20 h 175"/>
                <a:gd name="T48" fmla="*/ 24 w 137"/>
                <a:gd name="T49" fmla="*/ 2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75">
                  <a:moveTo>
                    <a:pt x="83" y="93"/>
                  </a:moveTo>
                  <a:cubicBezTo>
                    <a:pt x="88" y="95"/>
                    <a:pt x="93" y="99"/>
                    <a:pt x="98" y="104"/>
                  </a:cubicBezTo>
                  <a:cubicBezTo>
                    <a:pt x="103" y="110"/>
                    <a:pt x="108" y="118"/>
                    <a:pt x="113" y="127"/>
                  </a:cubicBezTo>
                  <a:lnTo>
                    <a:pt x="137" y="175"/>
                  </a:lnTo>
                  <a:lnTo>
                    <a:pt x="111" y="175"/>
                  </a:lnTo>
                  <a:lnTo>
                    <a:pt x="89" y="130"/>
                  </a:lnTo>
                  <a:cubicBezTo>
                    <a:pt x="83" y="119"/>
                    <a:pt x="77" y="111"/>
                    <a:pt x="72" y="107"/>
                  </a:cubicBezTo>
                  <a:cubicBezTo>
                    <a:pt x="66" y="103"/>
                    <a:pt x="59" y="101"/>
                    <a:pt x="50" y="101"/>
                  </a:cubicBezTo>
                  <a:lnTo>
                    <a:pt x="24" y="101"/>
                  </a:lnTo>
                  <a:lnTo>
                    <a:pt x="24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54" y="0"/>
                  </a:lnTo>
                  <a:cubicBezTo>
                    <a:pt x="74" y="0"/>
                    <a:pt x="89" y="4"/>
                    <a:pt x="98" y="13"/>
                  </a:cubicBezTo>
                  <a:cubicBezTo>
                    <a:pt x="108" y="21"/>
                    <a:pt x="113" y="34"/>
                    <a:pt x="113" y="51"/>
                  </a:cubicBezTo>
                  <a:cubicBezTo>
                    <a:pt x="113" y="62"/>
                    <a:pt x="111" y="71"/>
                    <a:pt x="105" y="78"/>
                  </a:cubicBezTo>
                  <a:cubicBezTo>
                    <a:pt x="100" y="85"/>
                    <a:pt x="93" y="90"/>
                    <a:pt x="83" y="93"/>
                  </a:cubicBezTo>
                  <a:close/>
                  <a:moveTo>
                    <a:pt x="24" y="20"/>
                  </a:moveTo>
                  <a:lnTo>
                    <a:pt x="24" y="82"/>
                  </a:lnTo>
                  <a:lnTo>
                    <a:pt x="54" y="82"/>
                  </a:lnTo>
                  <a:cubicBezTo>
                    <a:pt x="65" y="82"/>
                    <a:pt x="74" y="79"/>
                    <a:pt x="79" y="74"/>
                  </a:cubicBezTo>
                  <a:cubicBezTo>
                    <a:pt x="85" y="69"/>
                    <a:pt x="88" y="61"/>
                    <a:pt x="88" y="51"/>
                  </a:cubicBezTo>
                  <a:cubicBezTo>
                    <a:pt x="88" y="40"/>
                    <a:pt x="85" y="33"/>
                    <a:pt x="79" y="28"/>
                  </a:cubicBezTo>
                  <a:cubicBezTo>
                    <a:pt x="74" y="22"/>
                    <a:pt x="65" y="20"/>
                    <a:pt x="54" y="20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3" name="Freeform 102">
              <a:extLst>
                <a:ext uri="{FF2B5EF4-FFF2-40B4-BE49-F238E27FC236}">
                  <a16:creationId xmlns:a16="http://schemas.microsoft.com/office/drawing/2014/main" id="{D03E81C8-0239-487E-867D-D3F41135F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052" y="3379102"/>
              <a:ext cx="67386" cy="75447"/>
            </a:xfrm>
            <a:custGeom>
              <a:avLst/>
              <a:gdLst>
                <a:gd name="T0" fmla="*/ 122 w 122"/>
                <a:gd name="T1" fmla="*/ 63 h 138"/>
                <a:gd name="T2" fmla="*/ 122 w 122"/>
                <a:gd name="T3" fmla="*/ 74 h 138"/>
                <a:gd name="T4" fmla="*/ 23 w 122"/>
                <a:gd name="T5" fmla="*/ 74 h 138"/>
                <a:gd name="T6" fmla="*/ 36 w 122"/>
                <a:gd name="T7" fmla="*/ 108 h 138"/>
                <a:gd name="T8" fmla="*/ 69 w 122"/>
                <a:gd name="T9" fmla="*/ 119 h 138"/>
                <a:gd name="T10" fmla="*/ 93 w 122"/>
                <a:gd name="T11" fmla="*/ 116 h 138"/>
                <a:gd name="T12" fmla="*/ 117 w 122"/>
                <a:gd name="T13" fmla="*/ 107 h 138"/>
                <a:gd name="T14" fmla="*/ 117 w 122"/>
                <a:gd name="T15" fmla="*/ 128 h 138"/>
                <a:gd name="T16" fmla="*/ 93 w 122"/>
                <a:gd name="T17" fmla="*/ 135 h 138"/>
                <a:gd name="T18" fmla="*/ 68 w 122"/>
                <a:gd name="T19" fmla="*/ 138 h 138"/>
                <a:gd name="T20" fmla="*/ 18 w 122"/>
                <a:gd name="T21" fmla="*/ 119 h 138"/>
                <a:gd name="T22" fmla="*/ 0 w 122"/>
                <a:gd name="T23" fmla="*/ 70 h 138"/>
                <a:gd name="T24" fmla="*/ 17 w 122"/>
                <a:gd name="T25" fmla="*/ 19 h 138"/>
                <a:gd name="T26" fmla="*/ 64 w 122"/>
                <a:gd name="T27" fmla="*/ 0 h 138"/>
                <a:gd name="T28" fmla="*/ 106 w 122"/>
                <a:gd name="T29" fmla="*/ 17 h 138"/>
                <a:gd name="T30" fmla="*/ 122 w 122"/>
                <a:gd name="T31" fmla="*/ 63 h 138"/>
                <a:gd name="T32" fmla="*/ 100 w 122"/>
                <a:gd name="T33" fmla="*/ 57 h 138"/>
                <a:gd name="T34" fmla="*/ 90 w 122"/>
                <a:gd name="T35" fmla="*/ 29 h 138"/>
                <a:gd name="T36" fmla="*/ 65 w 122"/>
                <a:gd name="T37" fmla="*/ 18 h 138"/>
                <a:gd name="T38" fmla="*/ 36 w 122"/>
                <a:gd name="T39" fmla="*/ 28 h 138"/>
                <a:gd name="T40" fmla="*/ 23 w 122"/>
                <a:gd name="T41" fmla="*/ 57 h 138"/>
                <a:gd name="T42" fmla="*/ 100 w 122"/>
                <a:gd name="T43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38">
                  <a:moveTo>
                    <a:pt x="122" y="63"/>
                  </a:moveTo>
                  <a:lnTo>
                    <a:pt x="122" y="74"/>
                  </a:lnTo>
                  <a:lnTo>
                    <a:pt x="23" y="74"/>
                  </a:lnTo>
                  <a:cubicBezTo>
                    <a:pt x="23" y="89"/>
                    <a:pt x="28" y="100"/>
                    <a:pt x="36" y="108"/>
                  </a:cubicBezTo>
                  <a:cubicBezTo>
                    <a:pt x="44" y="115"/>
                    <a:pt x="55" y="119"/>
                    <a:pt x="69" y="119"/>
                  </a:cubicBezTo>
                  <a:cubicBezTo>
                    <a:pt x="78" y="119"/>
                    <a:pt x="86" y="118"/>
                    <a:pt x="93" y="116"/>
                  </a:cubicBezTo>
                  <a:cubicBezTo>
                    <a:pt x="101" y="114"/>
                    <a:pt x="109" y="111"/>
                    <a:pt x="117" y="107"/>
                  </a:cubicBezTo>
                  <a:lnTo>
                    <a:pt x="117" y="128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5" y="137"/>
                    <a:pt x="76" y="138"/>
                    <a:pt x="68" y="138"/>
                  </a:cubicBezTo>
                  <a:cubicBezTo>
                    <a:pt x="47" y="138"/>
                    <a:pt x="31" y="132"/>
                    <a:pt x="18" y="119"/>
                  </a:cubicBezTo>
                  <a:cubicBezTo>
                    <a:pt x="6" y="107"/>
                    <a:pt x="0" y="91"/>
                    <a:pt x="0" y="70"/>
                  </a:cubicBezTo>
                  <a:cubicBezTo>
                    <a:pt x="0" y="48"/>
                    <a:pt x="6" y="31"/>
                    <a:pt x="17" y="19"/>
                  </a:cubicBezTo>
                  <a:cubicBezTo>
                    <a:pt x="29" y="6"/>
                    <a:pt x="45" y="0"/>
                    <a:pt x="64" y="0"/>
                  </a:cubicBezTo>
                  <a:cubicBezTo>
                    <a:pt x="82" y="0"/>
                    <a:pt x="96" y="5"/>
                    <a:pt x="106" y="17"/>
                  </a:cubicBezTo>
                  <a:cubicBezTo>
                    <a:pt x="117" y="28"/>
                    <a:pt x="122" y="44"/>
                    <a:pt x="122" y="63"/>
                  </a:cubicBezTo>
                  <a:close/>
                  <a:moveTo>
                    <a:pt x="100" y="57"/>
                  </a:moveTo>
                  <a:cubicBezTo>
                    <a:pt x="100" y="45"/>
                    <a:pt x="97" y="36"/>
                    <a:pt x="90" y="29"/>
                  </a:cubicBezTo>
                  <a:cubicBezTo>
                    <a:pt x="84" y="22"/>
                    <a:pt x="75" y="18"/>
                    <a:pt x="65" y="18"/>
                  </a:cubicBezTo>
                  <a:cubicBezTo>
                    <a:pt x="53" y="18"/>
                    <a:pt x="43" y="21"/>
                    <a:pt x="36" y="28"/>
                  </a:cubicBezTo>
                  <a:cubicBezTo>
                    <a:pt x="28" y="35"/>
                    <a:pt x="24" y="45"/>
                    <a:pt x="23" y="57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4" name="Freeform 103">
              <a:extLst>
                <a:ext uri="{FF2B5EF4-FFF2-40B4-BE49-F238E27FC236}">
                  <a16:creationId xmlns:a16="http://schemas.microsoft.com/office/drawing/2014/main" id="{8B2138A2-CE17-486E-872A-905257AE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220" y="3380450"/>
              <a:ext cx="70082" cy="71405"/>
            </a:xfrm>
            <a:custGeom>
              <a:avLst/>
              <a:gdLst>
                <a:gd name="T0" fmla="*/ 0 w 52"/>
                <a:gd name="T1" fmla="*/ 0 h 53"/>
                <a:gd name="T2" fmla="*/ 9 w 52"/>
                <a:gd name="T3" fmla="*/ 0 h 53"/>
                <a:gd name="T4" fmla="*/ 26 w 52"/>
                <a:gd name="T5" fmla="*/ 45 h 53"/>
                <a:gd name="T6" fmla="*/ 42 w 52"/>
                <a:gd name="T7" fmla="*/ 0 h 53"/>
                <a:gd name="T8" fmla="*/ 52 w 52"/>
                <a:gd name="T9" fmla="*/ 0 h 53"/>
                <a:gd name="T10" fmla="*/ 32 w 52"/>
                <a:gd name="T11" fmla="*/ 53 h 53"/>
                <a:gd name="T12" fmla="*/ 20 w 52"/>
                <a:gd name="T13" fmla="*/ 53 h 53"/>
                <a:gd name="T14" fmla="*/ 0 w 52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3">
                  <a:moveTo>
                    <a:pt x="0" y="0"/>
                  </a:moveTo>
                  <a:lnTo>
                    <a:pt x="9" y="0"/>
                  </a:lnTo>
                  <a:lnTo>
                    <a:pt x="26" y="45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32" y="53"/>
                  </a:lnTo>
                  <a:lnTo>
                    <a:pt x="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5" name="Freeform 104">
              <a:extLst>
                <a:ext uri="{FF2B5EF4-FFF2-40B4-BE49-F238E27FC236}">
                  <a16:creationId xmlns:a16="http://schemas.microsoft.com/office/drawing/2014/main" id="{11D57DE2-FDEF-41BC-AC3D-300687475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083" y="3379102"/>
              <a:ext cx="67386" cy="75447"/>
            </a:xfrm>
            <a:custGeom>
              <a:avLst/>
              <a:gdLst>
                <a:gd name="T0" fmla="*/ 121 w 121"/>
                <a:gd name="T1" fmla="*/ 63 h 138"/>
                <a:gd name="T2" fmla="*/ 121 w 121"/>
                <a:gd name="T3" fmla="*/ 74 h 138"/>
                <a:gd name="T4" fmla="*/ 22 w 121"/>
                <a:gd name="T5" fmla="*/ 74 h 138"/>
                <a:gd name="T6" fmla="*/ 36 w 121"/>
                <a:gd name="T7" fmla="*/ 108 h 138"/>
                <a:gd name="T8" fmla="*/ 69 w 121"/>
                <a:gd name="T9" fmla="*/ 119 h 138"/>
                <a:gd name="T10" fmla="*/ 93 w 121"/>
                <a:gd name="T11" fmla="*/ 116 h 138"/>
                <a:gd name="T12" fmla="*/ 116 w 121"/>
                <a:gd name="T13" fmla="*/ 107 h 138"/>
                <a:gd name="T14" fmla="*/ 116 w 121"/>
                <a:gd name="T15" fmla="*/ 128 h 138"/>
                <a:gd name="T16" fmla="*/ 93 w 121"/>
                <a:gd name="T17" fmla="*/ 135 h 138"/>
                <a:gd name="T18" fmla="*/ 68 w 121"/>
                <a:gd name="T19" fmla="*/ 138 h 138"/>
                <a:gd name="T20" fmla="*/ 18 w 121"/>
                <a:gd name="T21" fmla="*/ 119 h 138"/>
                <a:gd name="T22" fmla="*/ 0 w 121"/>
                <a:gd name="T23" fmla="*/ 70 h 138"/>
                <a:gd name="T24" fmla="*/ 17 w 121"/>
                <a:gd name="T25" fmla="*/ 19 h 138"/>
                <a:gd name="T26" fmla="*/ 64 w 121"/>
                <a:gd name="T27" fmla="*/ 0 h 138"/>
                <a:gd name="T28" fmla="*/ 106 w 121"/>
                <a:gd name="T29" fmla="*/ 17 h 138"/>
                <a:gd name="T30" fmla="*/ 121 w 121"/>
                <a:gd name="T31" fmla="*/ 63 h 138"/>
                <a:gd name="T32" fmla="*/ 100 w 121"/>
                <a:gd name="T33" fmla="*/ 57 h 138"/>
                <a:gd name="T34" fmla="*/ 90 w 121"/>
                <a:gd name="T35" fmla="*/ 29 h 138"/>
                <a:gd name="T36" fmla="*/ 64 w 121"/>
                <a:gd name="T37" fmla="*/ 18 h 138"/>
                <a:gd name="T38" fmla="*/ 35 w 121"/>
                <a:gd name="T39" fmla="*/ 28 h 138"/>
                <a:gd name="T40" fmla="*/ 23 w 121"/>
                <a:gd name="T41" fmla="*/ 57 h 138"/>
                <a:gd name="T42" fmla="*/ 100 w 121"/>
                <a:gd name="T43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38">
                  <a:moveTo>
                    <a:pt x="121" y="63"/>
                  </a:moveTo>
                  <a:lnTo>
                    <a:pt x="121" y="74"/>
                  </a:lnTo>
                  <a:lnTo>
                    <a:pt x="22" y="74"/>
                  </a:lnTo>
                  <a:cubicBezTo>
                    <a:pt x="23" y="89"/>
                    <a:pt x="28" y="100"/>
                    <a:pt x="36" y="108"/>
                  </a:cubicBezTo>
                  <a:cubicBezTo>
                    <a:pt x="44" y="115"/>
                    <a:pt x="55" y="119"/>
                    <a:pt x="69" y="119"/>
                  </a:cubicBezTo>
                  <a:cubicBezTo>
                    <a:pt x="77" y="119"/>
                    <a:pt x="85" y="118"/>
                    <a:pt x="93" y="116"/>
                  </a:cubicBezTo>
                  <a:cubicBezTo>
                    <a:pt x="101" y="114"/>
                    <a:pt x="109" y="111"/>
                    <a:pt x="116" y="107"/>
                  </a:cubicBezTo>
                  <a:lnTo>
                    <a:pt x="116" y="128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4" y="137"/>
                    <a:pt x="76" y="138"/>
                    <a:pt x="68" y="138"/>
                  </a:cubicBezTo>
                  <a:cubicBezTo>
                    <a:pt x="47" y="138"/>
                    <a:pt x="30" y="132"/>
                    <a:pt x="18" y="119"/>
                  </a:cubicBezTo>
                  <a:cubicBezTo>
                    <a:pt x="6" y="107"/>
                    <a:pt x="0" y="91"/>
                    <a:pt x="0" y="70"/>
                  </a:cubicBezTo>
                  <a:cubicBezTo>
                    <a:pt x="0" y="48"/>
                    <a:pt x="6" y="31"/>
                    <a:pt x="17" y="19"/>
                  </a:cubicBezTo>
                  <a:cubicBezTo>
                    <a:pt x="29" y="6"/>
                    <a:pt x="44" y="0"/>
                    <a:pt x="64" y="0"/>
                  </a:cubicBezTo>
                  <a:cubicBezTo>
                    <a:pt x="82" y="0"/>
                    <a:pt x="96" y="5"/>
                    <a:pt x="106" y="17"/>
                  </a:cubicBezTo>
                  <a:cubicBezTo>
                    <a:pt x="116" y="28"/>
                    <a:pt x="121" y="44"/>
                    <a:pt x="121" y="63"/>
                  </a:cubicBezTo>
                  <a:close/>
                  <a:moveTo>
                    <a:pt x="100" y="57"/>
                  </a:moveTo>
                  <a:cubicBezTo>
                    <a:pt x="100" y="45"/>
                    <a:pt x="96" y="36"/>
                    <a:pt x="90" y="29"/>
                  </a:cubicBezTo>
                  <a:cubicBezTo>
                    <a:pt x="83" y="22"/>
                    <a:pt x="75" y="18"/>
                    <a:pt x="64" y="18"/>
                  </a:cubicBezTo>
                  <a:cubicBezTo>
                    <a:pt x="52" y="18"/>
                    <a:pt x="43" y="21"/>
                    <a:pt x="35" y="28"/>
                  </a:cubicBezTo>
                  <a:cubicBezTo>
                    <a:pt x="28" y="35"/>
                    <a:pt x="24" y="45"/>
                    <a:pt x="23" y="57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6" name="Freeform 105">
              <a:extLst>
                <a:ext uri="{FF2B5EF4-FFF2-40B4-BE49-F238E27FC236}">
                  <a16:creationId xmlns:a16="http://schemas.microsoft.com/office/drawing/2014/main" id="{BF7C6494-F6A0-4479-8203-10140891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337" y="3379102"/>
              <a:ext cx="41780" cy="72752"/>
            </a:xfrm>
            <a:custGeom>
              <a:avLst/>
              <a:gdLst>
                <a:gd name="T0" fmla="*/ 77 w 77"/>
                <a:gd name="T1" fmla="*/ 23 h 134"/>
                <a:gd name="T2" fmla="*/ 69 w 77"/>
                <a:gd name="T3" fmla="*/ 20 h 134"/>
                <a:gd name="T4" fmla="*/ 59 w 77"/>
                <a:gd name="T5" fmla="*/ 19 h 134"/>
                <a:gd name="T6" fmla="*/ 31 w 77"/>
                <a:gd name="T7" fmla="*/ 31 h 134"/>
                <a:gd name="T8" fmla="*/ 22 w 77"/>
                <a:gd name="T9" fmla="*/ 65 h 134"/>
                <a:gd name="T10" fmla="*/ 22 w 77"/>
                <a:gd name="T11" fmla="*/ 134 h 134"/>
                <a:gd name="T12" fmla="*/ 0 w 77"/>
                <a:gd name="T13" fmla="*/ 134 h 134"/>
                <a:gd name="T14" fmla="*/ 0 w 77"/>
                <a:gd name="T15" fmla="*/ 3 h 134"/>
                <a:gd name="T16" fmla="*/ 22 w 77"/>
                <a:gd name="T17" fmla="*/ 3 h 134"/>
                <a:gd name="T18" fmla="*/ 22 w 77"/>
                <a:gd name="T19" fmla="*/ 23 h 134"/>
                <a:gd name="T20" fmla="*/ 39 w 77"/>
                <a:gd name="T21" fmla="*/ 6 h 134"/>
                <a:gd name="T22" fmla="*/ 66 w 77"/>
                <a:gd name="T23" fmla="*/ 0 h 134"/>
                <a:gd name="T24" fmla="*/ 71 w 77"/>
                <a:gd name="T25" fmla="*/ 0 h 134"/>
                <a:gd name="T26" fmla="*/ 77 w 77"/>
                <a:gd name="T27" fmla="*/ 1 h 134"/>
                <a:gd name="T28" fmla="*/ 77 w 77"/>
                <a:gd name="T29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34">
                  <a:moveTo>
                    <a:pt x="77" y="23"/>
                  </a:moveTo>
                  <a:cubicBezTo>
                    <a:pt x="74" y="22"/>
                    <a:pt x="72" y="21"/>
                    <a:pt x="69" y="20"/>
                  </a:cubicBezTo>
                  <a:cubicBezTo>
                    <a:pt x="66" y="19"/>
                    <a:pt x="63" y="19"/>
                    <a:pt x="59" y="19"/>
                  </a:cubicBezTo>
                  <a:cubicBezTo>
                    <a:pt x="47" y="19"/>
                    <a:pt x="38" y="23"/>
                    <a:pt x="31" y="31"/>
                  </a:cubicBezTo>
                  <a:cubicBezTo>
                    <a:pt x="25" y="39"/>
                    <a:pt x="22" y="50"/>
                    <a:pt x="22" y="65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6" y="15"/>
                    <a:pt x="32" y="9"/>
                    <a:pt x="39" y="6"/>
                  </a:cubicBezTo>
                  <a:cubicBezTo>
                    <a:pt x="47" y="2"/>
                    <a:pt x="55" y="0"/>
                    <a:pt x="66" y="0"/>
                  </a:cubicBezTo>
                  <a:cubicBezTo>
                    <a:pt x="67" y="0"/>
                    <a:pt x="69" y="0"/>
                    <a:pt x="71" y="0"/>
                  </a:cubicBezTo>
                  <a:cubicBezTo>
                    <a:pt x="73" y="0"/>
                    <a:pt x="75" y="1"/>
                    <a:pt x="77" y="1"/>
                  </a:cubicBezTo>
                  <a:lnTo>
                    <a:pt x="7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7" name="Freeform 106">
              <a:extLst>
                <a:ext uri="{FF2B5EF4-FFF2-40B4-BE49-F238E27FC236}">
                  <a16:creationId xmlns:a16="http://schemas.microsoft.com/office/drawing/2014/main" id="{7C716295-E991-49DC-B7FB-5E03D8FF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855" y="3379102"/>
              <a:ext cx="55257" cy="75447"/>
            </a:xfrm>
            <a:custGeom>
              <a:avLst/>
              <a:gdLst>
                <a:gd name="T0" fmla="*/ 93 w 100"/>
                <a:gd name="T1" fmla="*/ 7 h 138"/>
                <a:gd name="T2" fmla="*/ 93 w 100"/>
                <a:gd name="T3" fmla="*/ 27 h 138"/>
                <a:gd name="T4" fmla="*/ 74 w 100"/>
                <a:gd name="T5" fmla="*/ 20 h 138"/>
                <a:gd name="T6" fmla="*/ 54 w 100"/>
                <a:gd name="T7" fmla="*/ 18 h 138"/>
                <a:gd name="T8" fmla="*/ 30 w 100"/>
                <a:gd name="T9" fmla="*/ 23 h 138"/>
                <a:gd name="T10" fmla="*/ 22 w 100"/>
                <a:gd name="T11" fmla="*/ 38 h 138"/>
                <a:gd name="T12" fmla="*/ 28 w 100"/>
                <a:gd name="T13" fmla="*/ 49 h 138"/>
                <a:gd name="T14" fmla="*/ 51 w 100"/>
                <a:gd name="T15" fmla="*/ 57 h 138"/>
                <a:gd name="T16" fmla="*/ 58 w 100"/>
                <a:gd name="T17" fmla="*/ 59 h 138"/>
                <a:gd name="T18" fmla="*/ 91 w 100"/>
                <a:gd name="T19" fmla="*/ 73 h 138"/>
                <a:gd name="T20" fmla="*/ 100 w 100"/>
                <a:gd name="T21" fmla="*/ 98 h 138"/>
                <a:gd name="T22" fmla="*/ 86 w 100"/>
                <a:gd name="T23" fmla="*/ 127 h 138"/>
                <a:gd name="T24" fmla="*/ 46 w 100"/>
                <a:gd name="T25" fmla="*/ 138 h 138"/>
                <a:gd name="T26" fmla="*/ 24 w 100"/>
                <a:gd name="T27" fmla="*/ 135 h 138"/>
                <a:gd name="T28" fmla="*/ 0 w 100"/>
                <a:gd name="T29" fmla="*/ 129 h 138"/>
                <a:gd name="T30" fmla="*/ 0 w 100"/>
                <a:gd name="T31" fmla="*/ 107 h 138"/>
                <a:gd name="T32" fmla="*/ 24 w 100"/>
                <a:gd name="T33" fmla="*/ 117 h 138"/>
                <a:gd name="T34" fmla="*/ 47 w 100"/>
                <a:gd name="T35" fmla="*/ 120 h 138"/>
                <a:gd name="T36" fmla="*/ 70 w 100"/>
                <a:gd name="T37" fmla="*/ 114 h 138"/>
                <a:gd name="T38" fmla="*/ 78 w 100"/>
                <a:gd name="T39" fmla="*/ 100 h 138"/>
                <a:gd name="T40" fmla="*/ 72 w 100"/>
                <a:gd name="T41" fmla="*/ 86 h 138"/>
                <a:gd name="T42" fmla="*/ 46 w 100"/>
                <a:gd name="T43" fmla="*/ 77 h 138"/>
                <a:gd name="T44" fmla="*/ 39 w 100"/>
                <a:gd name="T45" fmla="*/ 75 h 138"/>
                <a:gd name="T46" fmla="*/ 10 w 100"/>
                <a:gd name="T47" fmla="*/ 62 h 138"/>
                <a:gd name="T48" fmla="*/ 1 w 100"/>
                <a:gd name="T49" fmla="*/ 38 h 138"/>
                <a:gd name="T50" fmla="*/ 14 w 100"/>
                <a:gd name="T51" fmla="*/ 10 h 138"/>
                <a:gd name="T52" fmla="*/ 51 w 100"/>
                <a:gd name="T53" fmla="*/ 0 h 138"/>
                <a:gd name="T54" fmla="*/ 74 w 100"/>
                <a:gd name="T55" fmla="*/ 2 h 138"/>
                <a:gd name="T56" fmla="*/ 93 w 100"/>
                <a:gd name="T57" fmla="*/ 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38">
                  <a:moveTo>
                    <a:pt x="93" y="7"/>
                  </a:moveTo>
                  <a:lnTo>
                    <a:pt x="93" y="27"/>
                  </a:lnTo>
                  <a:cubicBezTo>
                    <a:pt x="87" y="24"/>
                    <a:pt x="81" y="22"/>
                    <a:pt x="74" y="20"/>
                  </a:cubicBezTo>
                  <a:cubicBezTo>
                    <a:pt x="68" y="19"/>
                    <a:pt x="61" y="18"/>
                    <a:pt x="54" y="18"/>
                  </a:cubicBezTo>
                  <a:cubicBezTo>
                    <a:pt x="43" y="18"/>
                    <a:pt x="35" y="19"/>
                    <a:pt x="30" y="23"/>
                  </a:cubicBezTo>
                  <a:cubicBezTo>
                    <a:pt x="25" y="26"/>
                    <a:pt x="22" y="31"/>
                    <a:pt x="22" y="38"/>
                  </a:cubicBezTo>
                  <a:cubicBezTo>
                    <a:pt x="22" y="43"/>
                    <a:pt x="24" y="46"/>
                    <a:pt x="28" y="49"/>
                  </a:cubicBezTo>
                  <a:cubicBezTo>
                    <a:pt x="31" y="52"/>
                    <a:pt x="39" y="55"/>
                    <a:pt x="51" y="57"/>
                  </a:cubicBezTo>
                  <a:lnTo>
                    <a:pt x="58" y="59"/>
                  </a:lnTo>
                  <a:cubicBezTo>
                    <a:pt x="73" y="62"/>
                    <a:pt x="84" y="67"/>
                    <a:pt x="91" y="73"/>
                  </a:cubicBezTo>
                  <a:cubicBezTo>
                    <a:pt x="97" y="79"/>
                    <a:pt x="100" y="87"/>
                    <a:pt x="100" y="98"/>
                  </a:cubicBezTo>
                  <a:cubicBezTo>
                    <a:pt x="100" y="110"/>
                    <a:pt x="96" y="120"/>
                    <a:pt x="86" y="127"/>
                  </a:cubicBezTo>
                  <a:cubicBezTo>
                    <a:pt x="76" y="134"/>
                    <a:pt x="63" y="138"/>
                    <a:pt x="46" y="138"/>
                  </a:cubicBezTo>
                  <a:cubicBezTo>
                    <a:pt x="39" y="138"/>
                    <a:pt x="32" y="137"/>
                    <a:pt x="24" y="135"/>
                  </a:cubicBezTo>
                  <a:cubicBezTo>
                    <a:pt x="16" y="134"/>
                    <a:pt x="8" y="132"/>
                    <a:pt x="0" y="129"/>
                  </a:cubicBezTo>
                  <a:lnTo>
                    <a:pt x="0" y="107"/>
                  </a:lnTo>
                  <a:cubicBezTo>
                    <a:pt x="8" y="111"/>
                    <a:pt x="16" y="114"/>
                    <a:pt x="24" y="117"/>
                  </a:cubicBezTo>
                  <a:cubicBezTo>
                    <a:pt x="31" y="119"/>
                    <a:pt x="39" y="120"/>
                    <a:pt x="47" y="120"/>
                  </a:cubicBezTo>
                  <a:cubicBezTo>
                    <a:pt x="57" y="120"/>
                    <a:pt x="65" y="118"/>
                    <a:pt x="70" y="114"/>
                  </a:cubicBezTo>
                  <a:cubicBezTo>
                    <a:pt x="75" y="111"/>
                    <a:pt x="78" y="106"/>
                    <a:pt x="78" y="100"/>
                  </a:cubicBezTo>
                  <a:cubicBezTo>
                    <a:pt x="78" y="94"/>
                    <a:pt x="76" y="89"/>
                    <a:pt x="72" y="86"/>
                  </a:cubicBezTo>
                  <a:cubicBezTo>
                    <a:pt x="68" y="83"/>
                    <a:pt x="60" y="80"/>
                    <a:pt x="46" y="77"/>
                  </a:cubicBezTo>
                  <a:lnTo>
                    <a:pt x="39" y="75"/>
                  </a:lnTo>
                  <a:cubicBezTo>
                    <a:pt x="25" y="73"/>
                    <a:pt x="16" y="68"/>
                    <a:pt x="10" y="62"/>
                  </a:cubicBezTo>
                  <a:cubicBezTo>
                    <a:pt x="4" y="57"/>
                    <a:pt x="1" y="49"/>
                    <a:pt x="1" y="38"/>
                  </a:cubicBezTo>
                  <a:cubicBezTo>
                    <a:pt x="1" y="26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59" y="0"/>
                    <a:pt x="67" y="0"/>
                    <a:pt x="74" y="2"/>
                  </a:cubicBezTo>
                  <a:cubicBezTo>
                    <a:pt x="81" y="3"/>
                    <a:pt x="87" y="4"/>
                    <a:pt x="9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8" name="Freeform 107">
              <a:extLst>
                <a:ext uri="{FF2B5EF4-FFF2-40B4-BE49-F238E27FC236}">
                  <a16:creationId xmlns:a16="http://schemas.microsoft.com/office/drawing/2014/main" id="{1BCA2194-F786-4472-A559-940E95A47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0590" y="3379102"/>
              <a:ext cx="67386" cy="75447"/>
            </a:xfrm>
            <a:custGeom>
              <a:avLst/>
              <a:gdLst>
                <a:gd name="T0" fmla="*/ 122 w 122"/>
                <a:gd name="T1" fmla="*/ 63 h 138"/>
                <a:gd name="T2" fmla="*/ 122 w 122"/>
                <a:gd name="T3" fmla="*/ 74 h 138"/>
                <a:gd name="T4" fmla="*/ 23 w 122"/>
                <a:gd name="T5" fmla="*/ 74 h 138"/>
                <a:gd name="T6" fmla="*/ 36 w 122"/>
                <a:gd name="T7" fmla="*/ 108 h 138"/>
                <a:gd name="T8" fmla="*/ 70 w 122"/>
                <a:gd name="T9" fmla="*/ 119 h 138"/>
                <a:gd name="T10" fmla="*/ 94 w 122"/>
                <a:gd name="T11" fmla="*/ 116 h 138"/>
                <a:gd name="T12" fmla="*/ 117 w 122"/>
                <a:gd name="T13" fmla="*/ 107 h 138"/>
                <a:gd name="T14" fmla="*/ 117 w 122"/>
                <a:gd name="T15" fmla="*/ 128 h 138"/>
                <a:gd name="T16" fmla="*/ 93 w 122"/>
                <a:gd name="T17" fmla="*/ 135 h 138"/>
                <a:gd name="T18" fmla="*/ 69 w 122"/>
                <a:gd name="T19" fmla="*/ 138 h 138"/>
                <a:gd name="T20" fmla="*/ 19 w 122"/>
                <a:gd name="T21" fmla="*/ 119 h 138"/>
                <a:gd name="T22" fmla="*/ 0 w 122"/>
                <a:gd name="T23" fmla="*/ 70 h 138"/>
                <a:gd name="T24" fmla="*/ 18 w 122"/>
                <a:gd name="T25" fmla="*/ 19 h 138"/>
                <a:gd name="T26" fmla="*/ 65 w 122"/>
                <a:gd name="T27" fmla="*/ 0 h 138"/>
                <a:gd name="T28" fmla="*/ 107 w 122"/>
                <a:gd name="T29" fmla="*/ 17 h 138"/>
                <a:gd name="T30" fmla="*/ 122 w 122"/>
                <a:gd name="T31" fmla="*/ 63 h 138"/>
                <a:gd name="T32" fmla="*/ 101 w 122"/>
                <a:gd name="T33" fmla="*/ 57 h 138"/>
                <a:gd name="T34" fmla="*/ 91 w 122"/>
                <a:gd name="T35" fmla="*/ 29 h 138"/>
                <a:gd name="T36" fmla="*/ 65 w 122"/>
                <a:gd name="T37" fmla="*/ 18 h 138"/>
                <a:gd name="T38" fmla="*/ 36 w 122"/>
                <a:gd name="T39" fmla="*/ 28 h 138"/>
                <a:gd name="T40" fmla="*/ 24 w 122"/>
                <a:gd name="T41" fmla="*/ 57 h 138"/>
                <a:gd name="T42" fmla="*/ 101 w 122"/>
                <a:gd name="T43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38">
                  <a:moveTo>
                    <a:pt x="122" y="63"/>
                  </a:moveTo>
                  <a:lnTo>
                    <a:pt x="122" y="74"/>
                  </a:lnTo>
                  <a:lnTo>
                    <a:pt x="23" y="74"/>
                  </a:lnTo>
                  <a:cubicBezTo>
                    <a:pt x="24" y="89"/>
                    <a:pt x="28" y="100"/>
                    <a:pt x="36" y="108"/>
                  </a:cubicBezTo>
                  <a:cubicBezTo>
                    <a:pt x="44" y="115"/>
                    <a:pt x="56" y="119"/>
                    <a:pt x="70" y="119"/>
                  </a:cubicBezTo>
                  <a:cubicBezTo>
                    <a:pt x="78" y="119"/>
                    <a:pt x="86" y="118"/>
                    <a:pt x="94" y="116"/>
                  </a:cubicBezTo>
                  <a:cubicBezTo>
                    <a:pt x="102" y="114"/>
                    <a:pt x="109" y="111"/>
                    <a:pt x="117" y="107"/>
                  </a:cubicBezTo>
                  <a:lnTo>
                    <a:pt x="117" y="128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5" y="137"/>
                    <a:pt x="77" y="138"/>
                    <a:pt x="69" y="138"/>
                  </a:cubicBezTo>
                  <a:cubicBezTo>
                    <a:pt x="48" y="138"/>
                    <a:pt x="31" y="132"/>
                    <a:pt x="19" y="119"/>
                  </a:cubicBezTo>
                  <a:cubicBezTo>
                    <a:pt x="7" y="107"/>
                    <a:pt x="0" y="91"/>
                    <a:pt x="0" y="70"/>
                  </a:cubicBezTo>
                  <a:cubicBezTo>
                    <a:pt x="0" y="48"/>
                    <a:pt x="6" y="31"/>
                    <a:pt x="18" y="19"/>
                  </a:cubicBezTo>
                  <a:cubicBezTo>
                    <a:pt x="29" y="6"/>
                    <a:pt x="45" y="0"/>
                    <a:pt x="65" y="0"/>
                  </a:cubicBezTo>
                  <a:cubicBezTo>
                    <a:pt x="82" y="0"/>
                    <a:pt x="96" y="5"/>
                    <a:pt x="107" y="17"/>
                  </a:cubicBezTo>
                  <a:cubicBezTo>
                    <a:pt x="117" y="28"/>
                    <a:pt x="122" y="44"/>
                    <a:pt x="122" y="63"/>
                  </a:cubicBezTo>
                  <a:close/>
                  <a:moveTo>
                    <a:pt x="101" y="57"/>
                  </a:moveTo>
                  <a:cubicBezTo>
                    <a:pt x="100" y="45"/>
                    <a:pt x="97" y="36"/>
                    <a:pt x="91" y="29"/>
                  </a:cubicBezTo>
                  <a:cubicBezTo>
                    <a:pt x="84" y="22"/>
                    <a:pt x="76" y="18"/>
                    <a:pt x="65" y="18"/>
                  </a:cubicBezTo>
                  <a:cubicBezTo>
                    <a:pt x="53" y="18"/>
                    <a:pt x="43" y="21"/>
                    <a:pt x="36" y="28"/>
                  </a:cubicBezTo>
                  <a:cubicBezTo>
                    <a:pt x="29" y="35"/>
                    <a:pt x="25" y="45"/>
                    <a:pt x="24" y="57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9" name="Line 108">
              <a:extLst>
                <a:ext uri="{FF2B5EF4-FFF2-40B4-BE49-F238E27FC236}">
                  <a16:creationId xmlns:a16="http://schemas.microsoft.com/office/drawing/2014/main" id="{94B0C512-7219-41F4-B784-079B5FD73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7161" y="2842890"/>
              <a:ext cx="516177" cy="26271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0" name="Freeform 109">
              <a:extLst>
                <a:ext uri="{FF2B5EF4-FFF2-40B4-BE49-F238E27FC236}">
                  <a16:creationId xmlns:a16="http://schemas.microsoft.com/office/drawing/2014/main" id="{6642EC00-FFEB-43BD-8274-B65FB0A0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077" y="2803820"/>
              <a:ext cx="76820" cy="76795"/>
            </a:xfrm>
            <a:custGeom>
              <a:avLst/>
              <a:gdLst>
                <a:gd name="T0" fmla="*/ 125 w 140"/>
                <a:gd name="T1" fmla="*/ 98 h 140"/>
                <a:gd name="T2" fmla="*/ 42 w 140"/>
                <a:gd name="T3" fmla="*/ 125 h 140"/>
                <a:gd name="T4" fmla="*/ 16 w 140"/>
                <a:gd name="T5" fmla="*/ 42 h 140"/>
                <a:gd name="T6" fmla="*/ 98 w 140"/>
                <a:gd name="T7" fmla="*/ 16 h 140"/>
                <a:gd name="T8" fmla="*/ 125 w 140"/>
                <a:gd name="T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25" y="98"/>
                  </a:moveTo>
                  <a:cubicBezTo>
                    <a:pt x="110" y="128"/>
                    <a:pt x="73" y="140"/>
                    <a:pt x="42" y="125"/>
                  </a:cubicBezTo>
                  <a:cubicBezTo>
                    <a:pt x="12" y="109"/>
                    <a:pt x="0" y="72"/>
                    <a:pt x="16" y="42"/>
                  </a:cubicBezTo>
                  <a:cubicBezTo>
                    <a:pt x="31" y="12"/>
                    <a:pt x="68" y="0"/>
                    <a:pt x="98" y="16"/>
                  </a:cubicBezTo>
                  <a:cubicBezTo>
                    <a:pt x="129" y="31"/>
                    <a:pt x="140" y="68"/>
                    <a:pt x="125" y="98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1" name="Freeform 110">
              <a:extLst>
                <a:ext uri="{FF2B5EF4-FFF2-40B4-BE49-F238E27FC236}">
                  <a16:creationId xmlns:a16="http://schemas.microsoft.com/office/drawing/2014/main" id="{03A3CAE0-A91C-43AE-82EB-536414D5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391" y="3023423"/>
              <a:ext cx="119948" cy="82184"/>
            </a:xfrm>
            <a:custGeom>
              <a:avLst/>
              <a:gdLst>
                <a:gd name="T0" fmla="*/ 82 w 219"/>
                <a:gd name="T1" fmla="*/ 82 h 152"/>
                <a:gd name="T2" fmla="*/ 0 w 219"/>
                <a:gd name="T3" fmla="*/ 109 h 152"/>
                <a:gd name="T4" fmla="*/ 219 w 219"/>
                <a:gd name="T5" fmla="*/ 152 h 152"/>
                <a:gd name="T6" fmla="*/ 56 w 219"/>
                <a:gd name="T7" fmla="*/ 0 h 152"/>
                <a:gd name="T8" fmla="*/ 82 w 219"/>
                <a:gd name="T9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52">
                  <a:moveTo>
                    <a:pt x="82" y="82"/>
                  </a:moveTo>
                  <a:lnTo>
                    <a:pt x="0" y="109"/>
                  </a:lnTo>
                  <a:lnTo>
                    <a:pt x="219" y="152"/>
                  </a:lnTo>
                  <a:lnTo>
                    <a:pt x="56" y="0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2" name="Line 111">
              <a:extLst>
                <a:ext uri="{FF2B5EF4-FFF2-40B4-BE49-F238E27FC236}">
                  <a16:creationId xmlns:a16="http://schemas.microsoft.com/office/drawing/2014/main" id="{72B14F0B-60C2-4B83-97B7-AD4EB332C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4600" y="3018035"/>
              <a:ext cx="105122" cy="134727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3" name="Freeform 112">
              <a:extLst>
                <a:ext uri="{FF2B5EF4-FFF2-40B4-BE49-F238E27FC236}">
                  <a16:creationId xmlns:a16="http://schemas.microsoft.com/office/drawing/2014/main" id="{7363C238-E3BA-4855-9AA0-39AC82BC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63" y="3115038"/>
              <a:ext cx="75473" cy="76795"/>
            </a:xfrm>
            <a:custGeom>
              <a:avLst/>
              <a:gdLst>
                <a:gd name="T0" fmla="*/ 107 w 138"/>
                <a:gd name="T1" fmla="*/ 21 h 139"/>
                <a:gd name="T2" fmla="*/ 118 w 138"/>
                <a:gd name="T3" fmla="*/ 107 h 139"/>
                <a:gd name="T4" fmla="*/ 32 w 138"/>
                <a:gd name="T5" fmla="*/ 118 h 139"/>
                <a:gd name="T6" fmla="*/ 20 w 138"/>
                <a:gd name="T7" fmla="*/ 32 h 139"/>
                <a:gd name="T8" fmla="*/ 107 w 138"/>
                <a:gd name="T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9">
                  <a:moveTo>
                    <a:pt x="107" y="21"/>
                  </a:moveTo>
                  <a:cubicBezTo>
                    <a:pt x="133" y="42"/>
                    <a:pt x="138" y="80"/>
                    <a:pt x="118" y="107"/>
                  </a:cubicBezTo>
                  <a:cubicBezTo>
                    <a:pt x="97" y="134"/>
                    <a:pt x="59" y="139"/>
                    <a:pt x="32" y="118"/>
                  </a:cubicBezTo>
                  <a:cubicBezTo>
                    <a:pt x="5" y="98"/>
                    <a:pt x="0" y="59"/>
                    <a:pt x="20" y="32"/>
                  </a:cubicBezTo>
                  <a:cubicBezTo>
                    <a:pt x="41" y="5"/>
                    <a:pt x="80" y="0"/>
                    <a:pt x="107" y="21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4" name="Freeform 113">
              <a:extLst>
                <a:ext uri="{FF2B5EF4-FFF2-40B4-BE49-F238E27FC236}">
                  <a16:creationId xmlns:a16="http://schemas.microsoft.com/office/drawing/2014/main" id="{7B5666B3-3302-48A4-9529-19503CF3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339" y="3018034"/>
              <a:ext cx="98384" cy="113171"/>
            </a:xfrm>
            <a:custGeom>
              <a:avLst/>
              <a:gdLst>
                <a:gd name="T0" fmla="*/ 86 w 179"/>
                <a:gd name="T1" fmla="*/ 122 h 208"/>
                <a:gd name="T2" fmla="*/ 97 w 179"/>
                <a:gd name="T3" fmla="*/ 208 h 208"/>
                <a:gd name="T4" fmla="*/ 179 w 179"/>
                <a:gd name="T5" fmla="*/ 0 h 208"/>
                <a:gd name="T6" fmla="*/ 0 w 179"/>
                <a:gd name="T7" fmla="*/ 133 h 208"/>
                <a:gd name="T8" fmla="*/ 86 w 179"/>
                <a:gd name="T9" fmla="*/ 1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8">
                  <a:moveTo>
                    <a:pt x="86" y="122"/>
                  </a:moveTo>
                  <a:lnTo>
                    <a:pt x="97" y="208"/>
                  </a:lnTo>
                  <a:lnTo>
                    <a:pt x="179" y="0"/>
                  </a:lnTo>
                  <a:lnTo>
                    <a:pt x="0" y="133"/>
                  </a:lnTo>
                  <a:lnTo>
                    <a:pt x="86" y="12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5" name="Freeform 114">
              <a:extLst>
                <a:ext uri="{FF2B5EF4-FFF2-40B4-BE49-F238E27FC236}">
                  <a16:creationId xmlns:a16="http://schemas.microsoft.com/office/drawing/2014/main" id="{285BF71E-DBBE-4D4E-81A2-C05F6B3D4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7267" y="3061147"/>
              <a:ext cx="66039" cy="98351"/>
            </a:xfrm>
            <a:custGeom>
              <a:avLst/>
              <a:gdLst>
                <a:gd name="T0" fmla="*/ 60 w 121"/>
                <a:gd name="T1" fmla="*/ 18 h 181"/>
                <a:gd name="T2" fmla="*/ 33 w 121"/>
                <a:gd name="T3" fmla="*/ 36 h 181"/>
                <a:gd name="T4" fmla="*/ 24 w 121"/>
                <a:gd name="T5" fmla="*/ 90 h 181"/>
                <a:gd name="T6" fmla="*/ 33 w 121"/>
                <a:gd name="T7" fmla="*/ 144 h 181"/>
                <a:gd name="T8" fmla="*/ 60 w 121"/>
                <a:gd name="T9" fmla="*/ 162 h 181"/>
                <a:gd name="T10" fmla="*/ 88 w 121"/>
                <a:gd name="T11" fmla="*/ 144 h 181"/>
                <a:gd name="T12" fmla="*/ 97 w 121"/>
                <a:gd name="T13" fmla="*/ 90 h 181"/>
                <a:gd name="T14" fmla="*/ 88 w 121"/>
                <a:gd name="T15" fmla="*/ 36 h 181"/>
                <a:gd name="T16" fmla="*/ 60 w 121"/>
                <a:gd name="T17" fmla="*/ 18 h 181"/>
                <a:gd name="T18" fmla="*/ 60 w 121"/>
                <a:gd name="T19" fmla="*/ 0 h 181"/>
                <a:gd name="T20" fmla="*/ 105 w 121"/>
                <a:gd name="T21" fmla="*/ 23 h 181"/>
                <a:gd name="T22" fmla="*/ 121 w 121"/>
                <a:gd name="T23" fmla="*/ 90 h 181"/>
                <a:gd name="T24" fmla="*/ 105 w 121"/>
                <a:gd name="T25" fmla="*/ 158 h 181"/>
                <a:gd name="T26" fmla="*/ 60 w 121"/>
                <a:gd name="T27" fmla="*/ 181 h 181"/>
                <a:gd name="T28" fmla="*/ 15 w 121"/>
                <a:gd name="T29" fmla="*/ 158 h 181"/>
                <a:gd name="T30" fmla="*/ 0 w 121"/>
                <a:gd name="T31" fmla="*/ 90 h 181"/>
                <a:gd name="T32" fmla="*/ 15 w 121"/>
                <a:gd name="T33" fmla="*/ 23 h 181"/>
                <a:gd name="T34" fmla="*/ 60 w 121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1">
                  <a:moveTo>
                    <a:pt x="60" y="18"/>
                  </a:moveTo>
                  <a:cubicBezTo>
                    <a:pt x="48" y="18"/>
                    <a:pt x="39" y="24"/>
                    <a:pt x="33" y="36"/>
                  </a:cubicBezTo>
                  <a:cubicBezTo>
                    <a:pt x="27" y="48"/>
                    <a:pt x="24" y="66"/>
                    <a:pt x="24" y="90"/>
                  </a:cubicBezTo>
                  <a:cubicBezTo>
                    <a:pt x="24" y="114"/>
                    <a:pt x="27" y="132"/>
                    <a:pt x="33" y="144"/>
                  </a:cubicBezTo>
                  <a:cubicBezTo>
                    <a:pt x="39" y="156"/>
                    <a:pt x="48" y="162"/>
                    <a:pt x="60" y="162"/>
                  </a:cubicBezTo>
                  <a:cubicBezTo>
                    <a:pt x="73" y="162"/>
                    <a:pt x="82" y="156"/>
                    <a:pt x="88" y="144"/>
                  </a:cubicBezTo>
                  <a:cubicBezTo>
                    <a:pt x="94" y="132"/>
                    <a:pt x="97" y="114"/>
                    <a:pt x="97" y="90"/>
                  </a:cubicBezTo>
                  <a:cubicBezTo>
                    <a:pt x="97" y="66"/>
                    <a:pt x="94" y="48"/>
                    <a:pt x="88" y="36"/>
                  </a:cubicBezTo>
                  <a:cubicBezTo>
                    <a:pt x="82" y="24"/>
                    <a:pt x="73" y="18"/>
                    <a:pt x="60" y="18"/>
                  </a:cubicBezTo>
                  <a:close/>
                  <a:moveTo>
                    <a:pt x="60" y="0"/>
                  </a:moveTo>
                  <a:cubicBezTo>
                    <a:pt x="80" y="0"/>
                    <a:pt x="95" y="7"/>
                    <a:pt x="105" y="23"/>
                  </a:cubicBezTo>
                  <a:cubicBezTo>
                    <a:pt x="116" y="38"/>
                    <a:pt x="121" y="61"/>
                    <a:pt x="121" y="90"/>
                  </a:cubicBezTo>
                  <a:cubicBezTo>
                    <a:pt x="121" y="120"/>
                    <a:pt x="116" y="142"/>
                    <a:pt x="105" y="158"/>
                  </a:cubicBezTo>
                  <a:cubicBezTo>
                    <a:pt x="95" y="173"/>
                    <a:pt x="80" y="181"/>
                    <a:pt x="60" y="181"/>
                  </a:cubicBezTo>
                  <a:cubicBezTo>
                    <a:pt x="41" y="181"/>
                    <a:pt x="26" y="173"/>
                    <a:pt x="15" y="158"/>
                  </a:cubicBezTo>
                  <a:cubicBezTo>
                    <a:pt x="5" y="142"/>
                    <a:pt x="0" y="120"/>
                    <a:pt x="0" y="90"/>
                  </a:cubicBezTo>
                  <a:cubicBezTo>
                    <a:pt x="0" y="61"/>
                    <a:pt x="5" y="38"/>
                    <a:pt x="15" y="23"/>
                  </a:cubicBezTo>
                  <a:cubicBezTo>
                    <a:pt x="26" y="7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6" name="Freeform 115">
              <a:extLst>
                <a:ext uri="{FF2B5EF4-FFF2-40B4-BE49-F238E27FC236}">
                  <a16:creationId xmlns:a16="http://schemas.microsoft.com/office/drawing/2014/main" id="{53B1656C-2CA0-4A30-91EC-D47666D6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267" y="2783610"/>
              <a:ext cx="56604" cy="97004"/>
            </a:xfrm>
            <a:custGeom>
              <a:avLst/>
              <a:gdLst>
                <a:gd name="T0" fmla="*/ 1 w 42"/>
                <a:gd name="T1" fmla="*/ 63 h 72"/>
                <a:gd name="T2" fmla="*/ 17 w 42"/>
                <a:gd name="T3" fmla="*/ 63 h 72"/>
                <a:gd name="T4" fmla="*/ 17 w 42"/>
                <a:gd name="T5" fmla="*/ 9 h 72"/>
                <a:gd name="T6" fmla="*/ 0 w 42"/>
                <a:gd name="T7" fmla="*/ 13 h 72"/>
                <a:gd name="T8" fmla="*/ 0 w 42"/>
                <a:gd name="T9" fmla="*/ 4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3 h 72"/>
                <a:gd name="T16" fmla="*/ 42 w 42"/>
                <a:gd name="T17" fmla="*/ 63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7" name="Freeform 116">
              <a:extLst>
                <a:ext uri="{FF2B5EF4-FFF2-40B4-BE49-F238E27FC236}">
                  <a16:creationId xmlns:a16="http://schemas.microsoft.com/office/drawing/2014/main" id="{8A11B475-84E5-4E0F-AFBD-DC9FE1E4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267" y="2523588"/>
              <a:ext cx="60648" cy="97004"/>
            </a:xfrm>
            <a:custGeom>
              <a:avLst/>
              <a:gdLst>
                <a:gd name="T0" fmla="*/ 28 w 111"/>
                <a:gd name="T1" fmla="*/ 158 h 178"/>
                <a:gd name="T2" fmla="*/ 111 w 111"/>
                <a:gd name="T3" fmla="*/ 158 h 178"/>
                <a:gd name="T4" fmla="*/ 111 w 111"/>
                <a:gd name="T5" fmla="*/ 178 h 178"/>
                <a:gd name="T6" fmla="*/ 0 w 111"/>
                <a:gd name="T7" fmla="*/ 178 h 178"/>
                <a:gd name="T8" fmla="*/ 0 w 111"/>
                <a:gd name="T9" fmla="*/ 158 h 178"/>
                <a:gd name="T10" fmla="*/ 37 w 111"/>
                <a:gd name="T11" fmla="*/ 120 h 178"/>
                <a:gd name="T12" fmla="*/ 66 w 111"/>
                <a:gd name="T13" fmla="*/ 90 h 178"/>
                <a:gd name="T14" fmla="*/ 82 w 111"/>
                <a:gd name="T15" fmla="*/ 68 h 178"/>
                <a:gd name="T16" fmla="*/ 86 w 111"/>
                <a:gd name="T17" fmla="*/ 51 h 178"/>
                <a:gd name="T18" fmla="*/ 77 w 111"/>
                <a:gd name="T19" fmla="*/ 28 h 178"/>
                <a:gd name="T20" fmla="*/ 51 w 111"/>
                <a:gd name="T21" fmla="*/ 19 h 178"/>
                <a:gd name="T22" fmla="*/ 28 w 111"/>
                <a:gd name="T23" fmla="*/ 23 h 178"/>
                <a:gd name="T24" fmla="*/ 1 w 111"/>
                <a:gd name="T25" fmla="*/ 35 h 178"/>
                <a:gd name="T26" fmla="*/ 1 w 111"/>
                <a:gd name="T27" fmla="*/ 11 h 178"/>
                <a:gd name="T28" fmla="*/ 28 w 111"/>
                <a:gd name="T29" fmla="*/ 2 h 178"/>
                <a:gd name="T30" fmla="*/ 51 w 111"/>
                <a:gd name="T31" fmla="*/ 0 h 178"/>
                <a:gd name="T32" fmla="*/ 94 w 111"/>
                <a:gd name="T33" fmla="*/ 13 h 178"/>
                <a:gd name="T34" fmla="*/ 110 w 111"/>
                <a:gd name="T35" fmla="*/ 49 h 178"/>
                <a:gd name="T36" fmla="*/ 106 w 111"/>
                <a:gd name="T37" fmla="*/ 70 h 178"/>
                <a:gd name="T38" fmla="*/ 91 w 111"/>
                <a:gd name="T39" fmla="*/ 93 h 178"/>
                <a:gd name="T40" fmla="*/ 73 w 111"/>
                <a:gd name="T41" fmla="*/ 112 h 178"/>
                <a:gd name="T42" fmla="*/ 28 w 111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78">
                  <a:moveTo>
                    <a:pt x="28" y="158"/>
                  </a:moveTo>
                  <a:lnTo>
                    <a:pt x="111" y="158"/>
                  </a:lnTo>
                  <a:lnTo>
                    <a:pt x="111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8"/>
                    <a:pt x="21" y="136"/>
                    <a:pt x="37" y="120"/>
                  </a:cubicBezTo>
                  <a:cubicBezTo>
                    <a:pt x="52" y="105"/>
                    <a:pt x="62" y="95"/>
                    <a:pt x="66" y="90"/>
                  </a:cubicBezTo>
                  <a:cubicBezTo>
                    <a:pt x="74" y="81"/>
                    <a:pt x="79" y="74"/>
                    <a:pt x="82" y="68"/>
                  </a:cubicBezTo>
                  <a:cubicBezTo>
                    <a:pt x="85" y="62"/>
                    <a:pt x="86" y="57"/>
                    <a:pt x="86" y="51"/>
                  </a:cubicBezTo>
                  <a:cubicBezTo>
                    <a:pt x="86" y="42"/>
                    <a:pt x="83" y="34"/>
                    <a:pt x="77" y="28"/>
                  </a:cubicBezTo>
                  <a:cubicBezTo>
                    <a:pt x="70" y="22"/>
                    <a:pt x="62" y="19"/>
                    <a:pt x="51" y="19"/>
                  </a:cubicBezTo>
                  <a:cubicBezTo>
                    <a:pt x="44" y="19"/>
                    <a:pt x="36" y="21"/>
                    <a:pt x="28" y="23"/>
                  </a:cubicBezTo>
                  <a:cubicBezTo>
                    <a:pt x="19" y="26"/>
                    <a:pt x="11" y="30"/>
                    <a:pt x="1" y="35"/>
                  </a:cubicBezTo>
                  <a:lnTo>
                    <a:pt x="1" y="11"/>
                  </a:lnTo>
                  <a:cubicBezTo>
                    <a:pt x="11" y="7"/>
                    <a:pt x="20" y="4"/>
                    <a:pt x="28" y="2"/>
                  </a:cubicBezTo>
                  <a:cubicBezTo>
                    <a:pt x="36" y="1"/>
                    <a:pt x="44" y="0"/>
                    <a:pt x="51" y="0"/>
                  </a:cubicBezTo>
                  <a:cubicBezTo>
                    <a:pt x="69" y="0"/>
                    <a:pt x="83" y="4"/>
                    <a:pt x="94" y="13"/>
                  </a:cubicBezTo>
                  <a:cubicBezTo>
                    <a:pt x="105" y="22"/>
                    <a:pt x="110" y="34"/>
                    <a:pt x="110" y="49"/>
                  </a:cubicBezTo>
                  <a:cubicBezTo>
                    <a:pt x="110" y="57"/>
                    <a:pt x="109" y="63"/>
                    <a:pt x="106" y="70"/>
                  </a:cubicBezTo>
                  <a:cubicBezTo>
                    <a:pt x="103" y="76"/>
                    <a:pt x="98" y="84"/>
                    <a:pt x="91" y="93"/>
                  </a:cubicBezTo>
                  <a:cubicBezTo>
                    <a:pt x="89" y="95"/>
                    <a:pt x="83" y="102"/>
                    <a:pt x="73" y="112"/>
                  </a:cubicBezTo>
                  <a:cubicBezTo>
                    <a:pt x="62" y="123"/>
                    <a:pt x="48" y="138"/>
                    <a:pt x="28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8" name="Freeform 117">
              <a:extLst>
                <a:ext uri="{FF2B5EF4-FFF2-40B4-BE49-F238E27FC236}">
                  <a16:creationId xmlns:a16="http://schemas.microsoft.com/office/drawing/2014/main" id="{F3A13C74-7ED0-45B1-8FE4-DC8F3F71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267" y="2239315"/>
              <a:ext cx="63344" cy="99698"/>
            </a:xfrm>
            <a:custGeom>
              <a:avLst/>
              <a:gdLst>
                <a:gd name="T0" fmla="*/ 79 w 115"/>
                <a:gd name="T1" fmla="*/ 83 h 181"/>
                <a:gd name="T2" fmla="*/ 106 w 115"/>
                <a:gd name="T3" fmla="*/ 99 h 181"/>
                <a:gd name="T4" fmla="*/ 115 w 115"/>
                <a:gd name="T5" fmla="*/ 127 h 181"/>
                <a:gd name="T6" fmla="*/ 97 w 115"/>
                <a:gd name="T7" fmla="*/ 167 h 181"/>
                <a:gd name="T8" fmla="*/ 47 w 115"/>
                <a:gd name="T9" fmla="*/ 181 h 181"/>
                <a:gd name="T10" fmla="*/ 24 w 115"/>
                <a:gd name="T11" fmla="*/ 179 h 181"/>
                <a:gd name="T12" fmla="*/ 0 w 115"/>
                <a:gd name="T13" fmla="*/ 173 h 181"/>
                <a:gd name="T14" fmla="*/ 0 w 115"/>
                <a:gd name="T15" fmla="*/ 150 h 181"/>
                <a:gd name="T16" fmla="*/ 22 w 115"/>
                <a:gd name="T17" fmla="*/ 158 h 181"/>
                <a:gd name="T18" fmla="*/ 46 w 115"/>
                <a:gd name="T19" fmla="*/ 161 h 181"/>
                <a:gd name="T20" fmla="*/ 80 w 115"/>
                <a:gd name="T21" fmla="*/ 153 h 181"/>
                <a:gd name="T22" fmla="*/ 92 w 115"/>
                <a:gd name="T23" fmla="*/ 127 h 181"/>
                <a:gd name="T24" fmla="*/ 81 w 115"/>
                <a:gd name="T25" fmla="*/ 103 h 181"/>
                <a:gd name="T26" fmla="*/ 51 w 115"/>
                <a:gd name="T27" fmla="*/ 94 h 181"/>
                <a:gd name="T28" fmla="*/ 30 w 115"/>
                <a:gd name="T29" fmla="*/ 94 h 181"/>
                <a:gd name="T30" fmla="*/ 30 w 115"/>
                <a:gd name="T31" fmla="*/ 75 h 181"/>
                <a:gd name="T32" fmla="*/ 52 w 115"/>
                <a:gd name="T33" fmla="*/ 75 h 181"/>
                <a:gd name="T34" fmla="*/ 78 w 115"/>
                <a:gd name="T35" fmla="*/ 68 h 181"/>
                <a:gd name="T36" fmla="*/ 88 w 115"/>
                <a:gd name="T37" fmla="*/ 48 h 181"/>
                <a:gd name="T38" fmla="*/ 78 w 115"/>
                <a:gd name="T39" fmla="*/ 27 h 181"/>
                <a:gd name="T40" fmla="*/ 51 w 115"/>
                <a:gd name="T41" fmla="*/ 20 h 181"/>
                <a:gd name="T42" fmla="*/ 30 w 115"/>
                <a:gd name="T43" fmla="*/ 22 h 181"/>
                <a:gd name="T44" fmla="*/ 5 w 115"/>
                <a:gd name="T45" fmla="*/ 28 h 181"/>
                <a:gd name="T46" fmla="*/ 5 w 115"/>
                <a:gd name="T47" fmla="*/ 7 h 181"/>
                <a:gd name="T48" fmla="*/ 30 w 115"/>
                <a:gd name="T49" fmla="*/ 2 h 181"/>
                <a:gd name="T50" fmla="*/ 53 w 115"/>
                <a:gd name="T51" fmla="*/ 0 h 181"/>
                <a:gd name="T52" fmla="*/ 95 w 115"/>
                <a:gd name="T53" fmla="*/ 12 h 181"/>
                <a:gd name="T54" fmla="*/ 111 w 115"/>
                <a:gd name="T55" fmla="*/ 45 h 181"/>
                <a:gd name="T56" fmla="*/ 103 w 115"/>
                <a:gd name="T57" fmla="*/ 70 h 181"/>
                <a:gd name="T58" fmla="*/ 79 w 115"/>
                <a:gd name="T5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81">
                  <a:moveTo>
                    <a:pt x="79" y="83"/>
                  </a:moveTo>
                  <a:cubicBezTo>
                    <a:pt x="90" y="86"/>
                    <a:pt x="99" y="91"/>
                    <a:pt x="106" y="99"/>
                  </a:cubicBezTo>
                  <a:cubicBezTo>
                    <a:pt x="112" y="106"/>
                    <a:pt x="115" y="116"/>
                    <a:pt x="115" y="127"/>
                  </a:cubicBezTo>
                  <a:cubicBezTo>
                    <a:pt x="115" y="144"/>
                    <a:pt x="109" y="158"/>
                    <a:pt x="97" y="167"/>
                  </a:cubicBezTo>
                  <a:cubicBezTo>
                    <a:pt x="85" y="177"/>
                    <a:pt x="69" y="181"/>
                    <a:pt x="47" y="181"/>
                  </a:cubicBezTo>
                  <a:cubicBezTo>
                    <a:pt x="39" y="181"/>
                    <a:pt x="32" y="180"/>
                    <a:pt x="24" y="179"/>
                  </a:cubicBezTo>
                  <a:cubicBezTo>
                    <a:pt x="16" y="178"/>
                    <a:pt x="8" y="175"/>
                    <a:pt x="0" y="173"/>
                  </a:cubicBezTo>
                  <a:lnTo>
                    <a:pt x="0" y="150"/>
                  </a:lnTo>
                  <a:cubicBezTo>
                    <a:pt x="7" y="154"/>
                    <a:pt x="14" y="156"/>
                    <a:pt x="22" y="158"/>
                  </a:cubicBezTo>
                  <a:cubicBezTo>
                    <a:pt x="29" y="160"/>
                    <a:pt x="38" y="161"/>
                    <a:pt x="46" y="161"/>
                  </a:cubicBezTo>
                  <a:cubicBezTo>
                    <a:pt x="61" y="161"/>
                    <a:pt x="72" y="158"/>
                    <a:pt x="80" y="153"/>
                  </a:cubicBezTo>
                  <a:cubicBezTo>
                    <a:pt x="88" y="147"/>
                    <a:pt x="92" y="138"/>
                    <a:pt x="92" y="127"/>
                  </a:cubicBezTo>
                  <a:cubicBezTo>
                    <a:pt x="92" y="117"/>
                    <a:pt x="88" y="109"/>
                    <a:pt x="81" y="103"/>
                  </a:cubicBezTo>
                  <a:cubicBezTo>
                    <a:pt x="74" y="97"/>
                    <a:pt x="63" y="94"/>
                    <a:pt x="51" y="94"/>
                  </a:cubicBezTo>
                  <a:lnTo>
                    <a:pt x="30" y="94"/>
                  </a:lnTo>
                  <a:lnTo>
                    <a:pt x="30" y="75"/>
                  </a:lnTo>
                  <a:lnTo>
                    <a:pt x="52" y="75"/>
                  </a:lnTo>
                  <a:cubicBezTo>
                    <a:pt x="63" y="75"/>
                    <a:pt x="72" y="72"/>
                    <a:pt x="78" y="68"/>
                  </a:cubicBezTo>
                  <a:cubicBezTo>
                    <a:pt x="84" y="63"/>
                    <a:pt x="88" y="56"/>
                    <a:pt x="88" y="48"/>
                  </a:cubicBezTo>
                  <a:cubicBezTo>
                    <a:pt x="88" y="39"/>
                    <a:pt x="84" y="32"/>
                    <a:pt x="78" y="27"/>
                  </a:cubicBezTo>
                  <a:cubicBezTo>
                    <a:pt x="72" y="22"/>
                    <a:pt x="62" y="20"/>
                    <a:pt x="51" y="20"/>
                  </a:cubicBezTo>
                  <a:cubicBezTo>
                    <a:pt x="44" y="20"/>
                    <a:pt x="37" y="20"/>
                    <a:pt x="30" y="22"/>
                  </a:cubicBezTo>
                  <a:cubicBezTo>
                    <a:pt x="22" y="23"/>
                    <a:pt x="14" y="25"/>
                    <a:pt x="5" y="28"/>
                  </a:cubicBezTo>
                  <a:lnTo>
                    <a:pt x="5" y="7"/>
                  </a:lnTo>
                  <a:cubicBezTo>
                    <a:pt x="14" y="5"/>
                    <a:pt x="23" y="3"/>
                    <a:pt x="30" y="2"/>
                  </a:cubicBezTo>
                  <a:cubicBezTo>
                    <a:pt x="38" y="0"/>
                    <a:pt x="46" y="0"/>
                    <a:pt x="53" y="0"/>
                  </a:cubicBezTo>
                  <a:cubicBezTo>
                    <a:pt x="71" y="0"/>
                    <a:pt x="85" y="4"/>
                    <a:pt x="95" y="12"/>
                  </a:cubicBezTo>
                  <a:cubicBezTo>
                    <a:pt x="106" y="20"/>
                    <a:pt x="111" y="31"/>
                    <a:pt x="111" y="45"/>
                  </a:cubicBezTo>
                  <a:cubicBezTo>
                    <a:pt x="111" y="55"/>
                    <a:pt x="108" y="63"/>
                    <a:pt x="103" y="70"/>
                  </a:cubicBezTo>
                  <a:cubicBezTo>
                    <a:pt x="97" y="76"/>
                    <a:pt x="89" y="81"/>
                    <a:pt x="79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9" name="Line 118">
              <a:extLst>
                <a:ext uri="{FF2B5EF4-FFF2-40B4-BE49-F238E27FC236}">
                  <a16:creationId xmlns:a16="http://schemas.microsoft.com/office/drawing/2014/main" id="{593C4FF3-D92B-404D-821C-04D54C938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1315" y="2562658"/>
              <a:ext cx="223721" cy="278885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0" name="Freeform 119">
              <a:extLst>
                <a:ext uri="{FF2B5EF4-FFF2-40B4-BE49-F238E27FC236}">
                  <a16:creationId xmlns:a16="http://schemas.microsoft.com/office/drawing/2014/main" id="{B2E16029-F93C-44F1-9B51-5759B432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230" y="2803820"/>
              <a:ext cx="75473" cy="75447"/>
            </a:xfrm>
            <a:custGeom>
              <a:avLst/>
              <a:gdLst>
                <a:gd name="T0" fmla="*/ 107 w 138"/>
                <a:gd name="T1" fmla="*/ 21 h 138"/>
                <a:gd name="T2" fmla="*/ 117 w 138"/>
                <a:gd name="T3" fmla="*/ 108 h 138"/>
                <a:gd name="T4" fmla="*/ 31 w 138"/>
                <a:gd name="T5" fmla="*/ 117 h 138"/>
                <a:gd name="T6" fmla="*/ 21 w 138"/>
                <a:gd name="T7" fmla="*/ 31 h 138"/>
                <a:gd name="T8" fmla="*/ 107 w 138"/>
                <a:gd name="T9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07" y="21"/>
                  </a:moveTo>
                  <a:cubicBezTo>
                    <a:pt x="134" y="43"/>
                    <a:pt x="138" y="81"/>
                    <a:pt x="117" y="108"/>
                  </a:cubicBezTo>
                  <a:cubicBezTo>
                    <a:pt x="96" y="134"/>
                    <a:pt x="57" y="138"/>
                    <a:pt x="31" y="117"/>
                  </a:cubicBezTo>
                  <a:cubicBezTo>
                    <a:pt x="4" y="96"/>
                    <a:pt x="0" y="57"/>
                    <a:pt x="21" y="31"/>
                  </a:cubicBezTo>
                  <a:cubicBezTo>
                    <a:pt x="42" y="4"/>
                    <a:pt x="81" y="0"/>
                    <a:pt x="107" y="21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1" name="Freeform 120">
              <a:extLst>
                <a:ext uri="{FF2B5EF4-FFF2-40B4-BE49-F238E27FC236}">
                  <a16:creationId xmlns:a16="http://schemas.microsoft.com/office/drawing/2014/main" id="{FBFD1929-EFAB-4F23-9FFD-EBDCC1DE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305" y="2562658"/>
              <a:ext cx="99731" cy="113171"/>
            </a:xfrm>
            <a:custGeom>
              <a:avLst/>
              <a:gdLst>
                <a:gd name="T0" fmla="*/ 86 w 182"/>
                <a:gd name="T1" fmla="*/ 120 h 206"/>
                <a:gd name="T2" fmla="*/ 95 w 182"/>
                <a:gd name="T3" fmla="*/ 206 h 206"/>
                <a:gd name="T4" fmla="*/ 182 w 182"/>
                <a:gd name="T5" fmla="*/ 0 h 206"/>
                <a:gd name="T6" fmla="*/ 0 w 182"/>
                <a:gd name="T7" fmla="*/ 129 h 206"/>
                <a:gd name="T8" fmla="*/ 86 w 182"/>
                <a:gd name="T9" fmla="*/ 12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06">
                  <a:moveTo>
                    <a:pt x="86" y="120"/>
                  </a:moveTo>
                  <a:lnTo>
                    <a:pt x="95" y="206"/>
                  </a:lnTo>
                  <a:lnTo>
                    <a:pt x="182" y="0"/>
                  </a:lnTo>
                  <a:lnTo>
                    <a:pt x="0" y="129"/>
                  </a:lnTo>
                  <a:lnTo>
                    <a:pt x="86" y="1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2" name="Line 121">
              <a:extLst>
                <a:ext uri="{FF2B5EF4-FFF2-40B4-BE49-F238E27FC236}">
                  <a16:creationId xmlns:a16="http://schemas.microsoft.com/office/drawing/2014/main" id="{B35EB618-F172-4ADD-9136-BB2BA3851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14466" y="2569396"/>
              <a:ext cx="270892" cy="52543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3" name="Freeform 122">
              <a:extLst>
                <a:ext uri="{FF2B5EF4-FFF2-40B4-BE49-F238E27FC236}">
                  <a16:creationId xmlns:a16="http://schemas.microsoft.com/office/drawing/2014/main" id="{2B84D42D-42D3-4F25-A5E4-D1D615312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274" y="3057106"/>
              <a:ext cx="76820" cy="76795"/>
            </a:xfrm>
            <a:custGeom>
              <a:avLst/>
              <a:gdLst>
                <a:gd name="T0" fmla="*/ 42 w 141"/>
                <a:gd name="T1" fmla="*/ 15 h 140"/>
                <a:gd name="T2" fmla="*/ 125 w 141"/>
                <a:gd name="T3" fmla="*/ 42 h 140"/>
                <a:gd name="T4" fmla="*/ 99 w 141"/>
                <a:gd name="T5" fmla="*/ 124 h 140"/>
                <a:gd name="T6" fmla="*/ 16 w 141"/>
                <a:gd name="T7" fmla="*/ 98 h 140"/>
                <a:gd name="T8" fmla="*/ 42 w 141"/>
                <a:gd name="T9" fmla="*/ 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0">
                  <a:moveTo>
                    <a:pt x="42" y="15"/>
                  </a:moveTo>
                  <a:cubicBezTo>
                    <a:pt x="72" y="0"/>
                    <a:pt x="110" y="11"/>
                    <a:pt x="125" y="42"/>
                  </a:cubicBezTo>
                  <a:cubicBezTo>
                    <a:pt x="141" y="72"/>
                    <a:pt x="129" y="109"/>
                    <a:pt x="99" y="124"/>
                  </a:cubicBezTo>
                  <a:cubicBezTo>
                    <a:pt x="68" y="140"/>
                    <a:pt x="31" y="128"/>
                    <a:pt x="16" y="98"/>
                  </a:cubicBezTo>
                  <a:cubicBezTo>
                    <a:pt x="0" y="68"/>
                    <a:pt x="12" y="31"/>
                    <a:pt x="42" y="15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4" name="Freeform 123">
              <a:extLst>
                <a:ext uri="{FF2B5EF4-FFF2-40B4-BE49-F238E27FC236}">
                  <a16:creationId xmlns:a16="http://schemas.microsoft.com/office/drawing/2014/main" id="{5F047127-48DE-4F4A-BFB1-32978206B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466" y="2569395"/>
              <a:ext cx="83558" cy="119907"/>
            </a:xfrm>
            <a:custGeom>
              <a:avLst/>
              <a:gdLst>
                <a:gd name="T0" fmla="*/ 70 w 153"/>
                <a:gd name="T1" fmla="*/ 136 h 219"/>
                <a:gd name="T2" fmla="*/ 153 w 153"/>
                <a:gd name="T3" fmla="*/ 163 h 219"/>
                <a:gd name="T4" fmla="*/ 0 w 153"/>
                <a:gd name="T5" fmla="*/ 0 h 219"/>
                <a:gd name="T6" fmla="*/ 44 w 153"/>
                <a:gd name="T7" fmla="*/ 219 h 219"/>
                <a:gd name="T8" fmla="*/ 70 w 153"/>
                <a:gd name="T9" fmla="*/ 13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19">
                  <a:moveTo>
                    <a:pt x="70" y="136"/>
                  </a:moveTo>
                  <a:lnTo>
                    <a:pt x="153" y="163"/>
                  </a:lnTo>
                  <a:lnTo>
                    <a:pt x="0" y="0"/>
                  </a:lnTo>
                  <a:lnTo>
                    <a:pt x="44" y="219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5" name="Rectangle 124">
              <a:extLst>
                <a:ext uri="{FF2B5EF4-FFF2-40B4-BE49-F238E27FC236}">
                  <a16:creationId xmlns:a16="http://schemas.microsoft.com/office/drawing/2014/main" id="{B3A285CA-B645-45E6-AC14-97F58DFCC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000" y="2710858"/>
              <a:ext cx="258762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6" name="Line 125">
              <a:extLst>
                <a:ext uri="{FF2B5EF4-FFF2-40B4-BE49-F238E27FC236}">
                  <a16:creationId xmlns:a16="http://schemas.microsoft.com/office/drawing/2014/main" id="{A2133005-D672-4EEA-9FF2-8E3C7ACA44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7515" y="2735109"/>
              <a:ext cx="136120" cy="130685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7" name="Freeform 126">
              <a:extLst>
                <a:ext uri="{FF2B5EF4-FFF2-40B4-BE49-F238E27FC236}">
                  <a16:creationId xmlns:a16="http://schemas.microsoft.com/office/drawing/2014/main" id="{B581A338-6D2F-45C7-8152-9B67D9C3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779" y="2829417"/>
              <a:ext cx="74125" cy="74100"/>
            </a:xfrm>
            <a:custGeom>
              <a:avLst/>
              <a:gdLst>
                <a:gd name="T0" fmla="*/ 112 w 135"/>
                <a:gd name="T1" fmla="*/ 25 h 136"/>
                <a:gd name="T2" fmla="*/ 110 w 135"/>
                <a:gd name="T3" fmla="*/ 112 h 136"/>
                <a:gd name="T4" fmla="*/ 23 w 135"/>
                <a:gd name="T5" fmla="*/ 111 h 136"/>
                <a:gd name="T6" fmla="*/ 25 w 135"/>
                <a:gd name="T7" fmla="*/ 24 h 136"/>
                <a:gd name="T8" fmla="*/ 112 w 135"/>
                <a:gd name="T9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12" y="25"/>
                  </a:moveTo>
                  <a:cubicBezTo>
                    <a:pt x="135" y="50"/>
                    <a:pt x="135" y="88"/>
                    <a:pt x="110" y="112"/>
                  </a:cubicBezTo>
                  <a:cubicBezTo>
                    <a:pt x="86" y="136"/>
                    <a:pt x="47" y="135"/>
                    <a:pt x="23" y="111"/>
                  </a:cubicBezTo>
                  <a:cubicBezTo>
                    <a:pt x="0" y="86"/>
                    <a:pt x="1" y="47"/>
                    <a:pt x="25" y="24"/>
                  </a:cubicBezTo>
                  <a:cubicBezTo>
                    <a:pt x="49" y="0"/>
                    <a:pt x="88" y="1"/>
                    <a:pt x="112" y="25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8" name="Freeform 127">
              <a:extLst>
                <a:ext uri="{FF2B5EF4-FFF2-40B4-BE49-F238E27FC236}">
                  <a16:creationId xmlns:a16="http://schemas.microsoft.com/office/drawing/2014/main" id="{80D3E9EC-006F-4C78-849B-84770C6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469" y="2735109"/>
              <a:ext cx="109166" cy="106435"/>
            </a:xfrm>
            <a:custGeom>
              <a:avLst/>
              <a:gdLst>
                <a:gd name="T0" fmla="*/ 87 w 197"/>
                <a:gd name="T1" fmla="*/ 107 h 194"/>
                <a:gd name="T2" fmla="*/ 86 w 197"/>
                <a:gd name="T3" fmla="*/ 194 h 194"/>
                <a:gd name="T4" fmla="*/ 197 w 197"/>
                <a:gd name="T5" fmla="*/ 0 h 194"/>
                <a:gd name="T6" fmla="*/ 0 w 197"/>
                <a:gd name="T7" fmla="*/ 105 h 194"/>
                <a:gd name="T8" fmla="*/ 87 w 197"/>
                <a:gd name="T9" fmla="*/ 10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4">
                  <a:moveTo>
                    <a:pt x="87" y="107"/>
                  </a:moveTo>
                  <a:lnTo>
                    <a:pt x="86" y="194"/>
                  </a:lnTo>
                  <a:lnTo>
                    <a:pt x="197" y="0"/>
                  </a:lnTo>
                  <a:lnTo>
                    <a:pt x="0" y="105"/>
                  </a:lnTo>
                  <a:lnTo>
                    <a:pt x="87" y="1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5" name="Rectangle 134">
              <a:extLst>
                <a:ext uri="{FF2B5EF4-FFF2-40B4-BE49-F238E27FC236}">
                  <a16:creationId xmlns:a16="http://schemas.microsoft.com/office/drawing/2014/main" id="{B6F921E0-8A7C-4612-84C5-313481FC2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181" y="2193507"/>
              <a:ext cx="258762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6" name="Rectangle 135">
              <a:extLst>
                <a:ext uri="{FF2B5EF4-FFF2-40B4-BE49-F238E27FC236}">
                  <a16:creationId xmlns:a16="http://schemas.microsoft.com/office/drawing/2014/main" id="{5D368709-F546-4D33-B277-439EE0B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181" y="2450836"/>
              <a:ext cx="258762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7" name="Rectangle 136">
              <a:extLst>
                <a:ext uri="{FF2B5EF4-FFF2-40B4-BE49-F238E27FC236}">
                  <a16:creationId xmlns:a16="http://schemas.microsoft.com/office/drawing/2014/main" id="{9F1782A1-31B8-4490-91EF-3CE113F3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181" y="2708163"/>
              <a:ext cx="258762" cy="2586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8" name="Rectangle 137">
              <a:extLst>
                <a:ext uri="{FF2B5EF4-FFF2-40B4-BE49-F238E27FC236}">
                  <a16:creationId xmlns:a16="http://schemas.microsoft.com/office/drawing/2014/main" id="{9EAD2C0E-A489-42BA-8A8D-AD72E056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181" y="2966838"/>
              <a:ext cx="258762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9" name="Rectangle 138">
              <a:extLst>
                <a:ext uri="{FF2B5EF4-FFF2-40B4-BE49-F238E27FC236}">
                  <a16:creationId xmlns:a16="http://schemas.microsoft.com/office/drawing/2014/main" id="{D033A9DF-9498-4CCB-8CA2-47B869837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943" y="2193507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0" name="Rectangle 139">
              <a:extLst>
                <a:ext uri="{FF2B5EF4-FFF2-40B4-BE49-F238E27FC236}">
                  <a16:creationId xmlns:a16="http://schemas.microsoft.com/office/drawing/2014/main" id="{59D3A2B3-70A8-4615-93DC-2AF89022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943" y="2450836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1" name="Rectangle 140">
              <a:extLst>
                <a:ext uri="{FF2B5EF4-FFF2-40B4-BE49-F238E27FC236}">
                  <a16:creationId xmlns:a16="http://schemas.microsoft.com/office/drawing/2014/main" id="{8DCFEC1E-78CF-4F91-A94E-FB912526C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943" y="2708163"/>
              <a:ext cx="257415" cy="2586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2" name="Rectangle 141">
              <a:extLst>
                <a:ext uri="{FF2B5EF4-FFF2-40B4-BE49-F238E27FC236}">
                  <a16:creationId xmlns:a16="http://schemas.microsoft.com/office/drawing/2014/main" id="{4EDD3C27-7008-4B49-84E1-A7CBDD588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943" y="2966838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3" name="Rectangle 142">
              <a:extLst>
                <a:ext uri="{FF2B5EF4-FFF2-40B4-BE49-F238E27FC236}">
                  <a16:creationId xmlns:a16="http://schemas.microsoft.com/office/drawing/2014/main" id="{BDCAB72A-6B63-460D-B046-FD20664F6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357" y="2193507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4" name="Rectangle 143">
              <a:extLst>
                <a:ext uri="{FF2B5EF4-FFF2-40B4-BE49-F238E27FC236}">
                  <a16:creationId xmlns:a16="http://schemas.microsoft.com/office/drawing/2014/main" id="{4CCB2699-CE34-407B-A60A-EE7EE495B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357" y="2450836"/>
              <a:ext cx="257415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5" name="Rectangle 144">
              <a:extLst>
                <a:ext uri="{FF2B5EF4-FFF2-40B4-BE49-F238E27FC236}">
                  <a16:creationId xmlns:a16="http://schemas.microsoft.com/office/drawing/2014/main" id="{168C3CD5-94E2-471B-87BB-7F72E2871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357" y="2708163"/>
              <a:ext cx="257415" cy="258675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6" name="Rectangle 145">
              <a:extLst>
                <a:ext uri="{FF2B5EF4-FFF2-40B4-BE49-F238E27FC236}">
                  <a16:creationId xmlns:a16="http://schemas.microsoft.com/office/drawing/2014/main" id="{16C3C2F4-1C14-44F0-8202-FF6FF62E7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357" y="2966838"/>
              <a:ext cx="257415" cy="257328"/>
            </a:xfrm>
            <a:prstGeom prst="rect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7" name="Rectangle 146">
              <a:extLst>
                <a:ext uri="{FF2B5EF4-FFF2-40B4-BE49-F238E27FC236}">
                  <a16:creationId xmlns:a16="http://schemas.microsoft.com/office/drawing/2014/main" id="{678DFEC7-203E-4C80-8AE6-71097E697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772" y="2193507"/>
              <a:ext cx="258762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8" name="Rectangle 147">
              <a:extLst>
                <a:ext uri="{FF2B5EF4-FFF2-40B4-BE49-F238E27FC236}">
                  <a16:creationId xmlns:a16="http://schemas.microsoft.com/office/drawing/2014/main" id="{422D8FB4-D124-41BA-8C82-9A608C803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772" y="2450836"/>
              <a:ext cx="258762" cy="257328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9" name="Rectangle 148">
              <a:extLst>
                <a:ext uri="{FF2B5EF4-FFF2-40B4-BE49-F238E27FC236}">
                  <a16:creationId xmlns:a16="http://schemas.microsoft.com/office/drawing/2014/main" id="{6F3E4869-13C6-4089-ADA6-D678F53C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772" y="2708163"/>
              <a:ext cx="258762" cy="258675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0" name="Rectangle 149">
              <a:extLst>
                <a:ext uri="{FF2B5EF4-FFF2-40B4-BE49-F238E27FC236}">
                  <a16:creationId xmlns:a16="http://schemas.microsoft.com/office/drawing/2014/main" id="{45476E10-605D-49DD-9D98-49D845782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772" y="2966838"/>
              <a:ext cx="258762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1" name="Freeform 150">
              <a:extLst>
                <a:ext uri="{FF2B5EF4-FFF2-40B4-BE49-F238E27FC236}">
                  <a16:creationId xmlns:a16="http://schemas.microsoft.com/office/drawing/2014/main" id="{BD57391B-E6DD-4C1C-9A77-C957C876D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740" y="2035877"/>
              <a:ext cx="66039" cy="99698"/>
            </a:xfrm>
            <a:custGeom>
              <a:avLst/>
              <a:gdLst>
                <a:gd name="T0" fmla="*/ 60 w 121"/>
                <a:gd name="T1" fmla="*/ 19 h 182"/>
                <a:gd name="T2" fmla="*/ 33 w 121"/>
                <a:gd name="T3" fmla="*/ 37 h 182"/>
                <a:gd name="T4" fmla="*/ 23 w 121"/>
                <a:gd name="T5" fmla="*/ 91 h 182"/>
                <a:gd name="T6" fmla="*/ 33 w 121"/>
                <a:gd name="T7" fmla="*/ 145 h 182"/>
                <a:gd name="T8" fmla="*/ 60 w 121"/>
                <a:gd name="T9" fmla="*/ 163 h 182"/>
                <a:gd name="T10" fmla="*/ 88 w 121"/>
                <a:gd name="T11" fmla="*/ 145 h 182"/>
                <a:gd name="T12" fmla="*/ 97 w 121"/>
                <a:gd name="T13" fmla="*/ 91 h 182"/>
                <a:gd name="T14" fmla="*/ 88 w 121"/>
                <a:gd name="T15" fmla="*/ 37 h 182"/>
                <a:gd name="T16" fmla="*/ 60 w 121"/>
                <a:gd name="T17" fmla="*/ 19 h 182"/>
                <a:gd name="T18" fmla="*/ 60 w 121"/>
                <a:gd name="T19" fmla="*/ 0 h 182"/>
                <a:gd name="T20" fmla="*/ 105 w 121"/>
                <a:gd name="T21" fmla="*/ 24 h 182"/>
                <a:gd name="T22" fmla="*/ 121 w 121"/>
                <a:gd name="T23" fmla="*/ 91 h 182"/>
                <a:gd name="T24" fmla="*/ 105 w 121"/>
                <a:gd name="T25" fmla="*/ 159 h 182"/>
                <a:gd name="T26" fmla="*/ 60 w 121"/>
                <a:gd name="T27" fmla="*/ 182 h 182"/>
                <a:gd name="T28" fmla="*/ 15 w 121"/>
                <a:gd name="T29" fmla="*/ 159 h 182"/>
                <a:gd name="T30" fmla="*/ 0 w 121"/>
                <a:gd name="T31" fmla="*/ 91 h 182"/>
                <a:gd name="T32" fmla="*/ 15 w 121"/>
                <a:gd name="T33" fmla="*/ 24 h 182"/>
                <a:gd name="T34" fmla="*/ 60 w 12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2">
                  <a:moveTo>
                    <a:pt x="60" y="19"/>
                  </a:moveTo>
                  <a:cubicBezTo>
                    <a:pt x="48" y="19"/>
                    <a:pt x="39" y="25"/>
                    <a:pt x="33" y="37"/>
                  </a:cubicBezTo>
                  <a:cubicBezTo>
                    <a:pt x="26" y="49"/>
                    <a:pt x="23" y="67"/>
                    <a:pt x="23" y="91"/>
                  </a:cubicBezTo>
                  <a:cubicBezTo>
                    <a:pt x="23" y="115"/>
                    <a:pt x="26" y="133"/>
                    <a:pt x="33" y="145"/>
                  </a:cubicBezTo>
                  <a:cubicBezTo>
                    <a:pt x="39" y="157"/>
                    <a:pt x="48" y="163"/>
                    <a:pt x="60" y="163"/>
                  </a:cubicBezTo>
                  <a:cubicBezTo>
                    <a:pt x="72" y="163"/>
                    <a:pt x="82" y="157"/>
                    <a:pt x="88" y="145"/>
                  </a:cubicBezTo>
                  <a:cubicBezTo>
                    <a:pt x="94" y="133"/>
                    <a:pt x="97" y="115"/>
                    <a:pt x="97" y="91"/>
                  </a:cubicBezTo>
                  <a:cubicBezTo>
                    <a:pt x="97" y="67"/>
                    <a:pt x="94" y="49"/>
                    <a:pt x="88" y="37"/>
                  </a:cubicBezTo>
                  <a:cubicBezTo>
                    <a:pt x="82" y="25"/>
                    <a:pt x="72" y="19"/>
                    <a:pt x="60" y="19"/>
                  </a:cubicBezTo>
                  <a:close/>
                  <a:moveTo>
                    <a:pt x="60" y="0"/>
                  </a:moveTo>
                  <a:cubicBezTo>
                    <a:pt x="80" y="0"/>
                    <a:pt x="95" y="8"/>
                    <a:pt x="105" y="24"/>
                  </a:cubicBezTo>
                  <a:cubicBezTo>
                    <a:pt x="115" y="39"/>
                    <a:pt x="121" y="61"/>
                    <a:pt x="121" y="91"/>
                  </a:cubicBezTo>
                  <a:cubicBezTo>
                    <a:pt x="121" y="120"/>
                    <a:pt x="115" y="143"/>
                    <a:pt x="105" y="159"/>
                  </a:cubicBezTo>
                  <a:cubicBezTo>
                    <a:pt x="95" y="174"/>
                    <a:pt x="80" y="182"/>
                    <a:pt x="60" y="182"/>
                  </a:cubicBezTo>
                  <a:cubicBezTo>
                    <a:pt x="40" y="182"/>
                    <a:pt x="25" y="174"/>
                    <a:pt x="15" y="159"/>
                  </a:cubicBezTo>
                  <a:cubicBezTo>
                    <a:pt x="5" y="143"/>
                    <a:pt x="0" y="120"/>
                    <a:pt x="0" y="91"/>
                  </a:cubicBezTo>
                  <a:cubicBezTo>
                    <a:pt x="0" y="61"/>
                    <a:pt x="5" y="39"/>
                    <a:pt x="15" y="24"/>
                  </a:cubicBezTo>
                  <a:cubicBezTo>
                    <a:pt x="25" y="8"/>
                    <a:pt x="40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2" name="Freeform 151">
              <a:extLst>
                <a:ext uri="{FF2B5EF4-FFF2-40B4-BE49-F238E27FC236}">
                  <a16:creationId xmlns:a16="http://schemas.microsoft.com/office/drawing/2014/main" id="{414B30A7-EF45-492F-B34A-60EEE4988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40" y="2035877"/>
              <a:ext cx="56604" cy="95657"/>
            </a:xfrm>
            <a:custGeom>
              <a:avLst/>
              <a:gdLst>
                <a:gd name="T0" fmla="*/ 1 w 42"/>
                <a:gd name="T1" fmla="*/ 63 h 71"/>
                <a:gd name="T2" fmla="*/ 17 w 42"/>
                <a:gd name="T3" fmla="*/ 63 h 71"/>
                <a:gd name="T4" fmla="*/ 17 w 42"/>
                <a:gd name="T5" fmla="*/ 9 h 71"/>
                <a:gd name="T6" fmla="*/ 0 w 42"/>
                <a:gd name="T7" fmla="*/ 13 h 71"/>
                <a:gd name="T8" fmla="*/ 0 w 42"/>
                <a:gd name="T9" fmla="*/ 4 h 71"/>
                <a:gd name="T10" fmla="*/ 17 w 42"/>
                <a:gd name="T11" fmla="*/ 0 h 71"/>
                <a:gd name="T12" fmla="*/ 26 w 42"/>
                <a:gd name="T13" fmla="*/ 0 h 71"/>
                <a:gd name="T14" fmla="*/ 26 w 42"/>
                <a:gd name="T15" fmla="*/ 63 h 71"/>
                <a:gd name="T16" fmla="*/ 42 w 42"/>
                <a:gd name="T17" fmla="*/ 63 h 71"/>
                <a:gd name="T18" fmla="*/ 42 w 42"/>
                <a:gd name="T19" fmla="*/ 71 h 71"/>
                <a:gd name="T20" fmla="*/ 1 w 42"/>
                <a:gd name="T21" fmla="*/ 71 h 71"/>
                <a:gd name="T22" fmla="*/ 1 w 42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1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3" name="Freeform 152">
              <a:extLst>
                <a:ext uri="{FF2B5EF4-FFF2-40B4-BE49-F238E27FC236}">
                  <a16:creationId xmlns:a16="http://schemas.microsoft.com/office/drawing/2014/main" id="{5BBA5E55-7321-4477-A5F3-197D1ED2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742" y="2035878"/>
              <a:ext cx="60648" cy="98351"/>
            </a:xfrm>
            <a:custGeom>
              <a:avLst/>
              <a:gdLst>
                <a:gd name="T0" fmla="*/ 29 w 111"/>
                <a:gd name="T1" fmla="*/ 158 h 178"/>
                <a:gd name="T2" fmla="*/ 111 w 111"/>
                <a:gd name="T3" fmla="*/ 158 h 178"/>
                <a:gd name="T4" fmla="*/ 111 w 111"/>
                <a:gd name="T5" fmla="*/ 178 h 178"/>
                <a:gd name="T6" fmla="*/ 0 w 111"/>
                <a:gd name="T7" fmla="*/ 178 h 178"/>
                <a:gd name="T8" fmla="*/ 0 w 111"/>
                <a:gd name="T9" fmla="*/ 158 h 178"/>
                <a:gd name="T10" fmla="*/ 37 w 111"/>
                <a:gd name="T11" fmla="*/ 121 h 178"/>
                <a:gd name="T12" fmla="*/ 66 w 111"/>
                <a:gd name="T13" fmla="*/ 91 h 178"/>
                <a:gd name="T14" fmla="*/ 82 w 111"/>
                <a:gd name="T15" fmla="*/ 69 h 178"/>
                <a:gd name="T16" fmla="*/ 87 w 111"/>
                <a:gd name="T17" fmla="*/ 52 h 178"/>
                <a:gd name="T18" fmla="*/ 77 w 111"/>
                <a:gd name="T19" fmla="*/ 29 h 178"/>
                <a:gd name="T20" fmla="*/ 51 w 111"/>
                <a:gd name="T21" fmla="*/ 20 h 178"/>
                <a:gd name="T22" fmla="*/ 28 w 111"/>
                <a:gd name="T23" fmla="*/ 24 h 178"/>
                <a:gd name="T24" fmla="*/ 2 w 111"/>
                <a:gd name="T25" fmla="*/ 36 h 178"/>
                <a:gd name="T26" fmla="*/ 2 w 111"/>
                <a:gd name="T27" fmla="*/ 12 h 178"/>
                <a:gd name="T28" fmla="*/ 28 w 111"/>
                <a:gd name="T29" fmla="*/ 3 h 178"/>
                <a:gd name="T30" fmla="*/ 51 w 111"/>
                <a:gd name="T31" fmla="*/ 0 h 178"/>
                <a:gd name="T32" fmla="*/ 94 w 111"/>
                <a:gd name="T33" fmla="*/ 14 h 178"/>
                <a:gd name="T34" fmla="*/ 111 w 111"/>
                <a:gd name="T35" fmla="*/ 50 h 178"/>
                <a:gd name="T36" fmla="*/ 106 w 111"/>
                <a:gd name="T37" fmla="*/ 71 h 178"/>
                <a:gd name="T38" fmla="*/ 92 w 111"/>
                <a:gd name="T39" fmla="*/ 93 h 178"/>
                <a:gd name="T40" fmla="*/ 73 w 111"/>
                <a:gd name="T41" fmla="*/ 113 h 178"/>
                <a:gd name="T42" fmla="*/ 29 w 111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78">
                  <a:moveTo>
                    <a:pt x="29" y="158"/>
                  </a:moveTo>
                  <a:lnTo>
                    <a:pt x="111" y="158"/>
                  </a:lnTo>
                  <a:lnTo>
                    <a:pt x="111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9"/>
                    <a:pt x="22" y="137"/>
                    <a:pt x="37" y="121"/>
                  </a:cubicBezTo>
                  <a:cubicBezTo>
                    <a:pt x="53" y="105"/>
                    <a:pt x="62" y="95"/>
                    <a:pt x="66" y="91"/>
                  </a:cubicBezTo>
                  <a:cubicBezTo>
                    <a:pt x="74" y="82"/>
                    <a:pt x="79" y="75"/>
                    <a:pt x="82" y="69"/>
                  </a:cubicBezTo>
                  <a:cubicBezTo>
                    <a:pt x="85" y="63"/>
                    <a:pt x="87" y="57"/>
                    <a:pt x="87" y="52"/>
                  </a:cubicBezTo>
                  <a:cubicBezTo>
                    <a:pt x="87" y="42"/>
                    <a:pt x="83" y="35"/>
                    <a:pt x="77" y="29"/>
                  </a:cubicBezTo>
                  <a:cubicBezTo>
                    <a:pt x="70" y="23"/>
                    <a:pt x="62" y="20"/>
                    <a:pt x="51" y="20"/>
                  </a:cubicBezTo>
                  <a:cubicBezTo>
                    <a:pt x="44" y="20"/>
                    <a:pt x="36" y="21"/>
                    <a:pt x="28" y="24"/>
                  </a:cubicBezTo>
                  <a:cubicBezTo>
                    <a:pt x="20" y="27"/>
                    <a:pt x="11" y="30"/>
                    <a:pt x="2" y="36"/>
                  </a:cubicBezTo>
                  <a:lnTo>
                    <a:pt x="2" y="12"/>
                  </a:lnTo>
                  <a:cubicBezTo>
                    <a:pt x="11" y="8"/>
                    <a:pt x="20" y="5"/>
                    <a:pt x="28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4" y="5"/>
                    <a:pt x="94" y="14"/>
                  </a:cubicBezTo>
                  <a:cubicBezTo>
                    <a:pt x="105" y="23"/>
                    <a:pt x="111" y="35"/>
                    <a:pt x="111" y="50"/>
                  </a:cubicBezTo>
                  <a:cubicBezTo>
                    <a:pt x="111" y="57"/>
                    <a:pt x="109" y="64"/>
                    <a:pt x="106" y="71"/>
                  </a:cubicBezTo>
                  <a:cubicBezTo>
                    <a:pt x="104" y="77"/>
                    <a:pt x="99" y="85"/>
                    <a:pt x="92" y="93"/>
                  </a:cubicBezTo>
                  <a:cubicBezTo>
                    <a:pt x="90" y="96"/>
                    <a:pt x="84" y="102"/>
                    <a:pt x="73" y="113"/>
                  </a:cubicBezTo>
                  <a:cubicBezTo>
                    <a:pt x="63" y="124"/>
                    <a:pt x="48" y="139"/>
                    <a:pt x="29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4" name="Freeform 153">
              <a:extLst>
                <a:ext uri="{FF2B5EF4-FFF2-40B4-BE49-F238E27FC236}">
                  <a16:creationId xmlns:a16="http://schemas.microsoft.com/office/drawing/2014/main" id="{C184F710-C35E-4CF6-9BB6-51BDECA1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41" y="2035877"/>
              <a:ext cx="63344" cy="99698"/>
            </a:xfrm>
            <a:custGeom>
              <a:avLst/>
              <a:gdLst>
                <a:gd name="T0" fmla="*/ 79 w 115"/>
                <a:gd name="T1" fmla="*/ 84 h 182"/>
                <a:gd name="T2" fmla="*/ 105 w 115"/>
                <a:gd name="T3" fmla="*/ 99 h 182"/>
                <a:gd name="T4" fmla="*/ 115 w 115"/>
                <a:gd name="T5" fmla="*/ 127 h 182"/>
                <a:gd name="T6" fmla="*/ 97 w 115"/>
                <a:gd name="T7" fmla="*/ 168 h 182"/>
                <a:gd name="T8" fmla="*/ 47 w 115"/>
                <a:gd name="T9" fmla="*/ 182 h 182"/>
                <a:gd name="T10" fmla="*/ 24 w 115"/>
                <a:gd name="T11" fmla="*/ 179 h 182"/>
                <a:gd name="T12" fmla="*/ 0 w 115"/>
                <a:gd name="T13" fmla="*/ 173 h 182"/>
                <a:gd name="T14" fmla="*/ 0 w 115"/>
                <a:gd name="T15" fmla="*/ 150 h 182"/>
                <a:gd name="T16" fmla="*/ 21 w 115"/>
                <a:gd name="T17" fmla="*/ 159 h 182"/>
                <a:gd name="T18" fmla="*/ 46 w 115"/>
                <a:gd name="T19" fmla="*/ 162 h 182"/>
                <a:gd name="T20" fmla="*/ 80 w 115"/>
                <a:gd name="T21" fmla="*/ 153 h 182"/>
                <a:gd name="T22" fmla="*/ 91 w 115"/>
                <a:gd name="T23" fmla="*/ 127 h 182"/>
                <a:gd name="T24" fmla="*/ 81 w 115"/>
                <a:gd name="T25" fmla="*/ 103 h 182"/>
                <a:gd name="T26" fmla="*/ 50 w 115"/>
                <a:gd name="T27" fmla="*/ 95 h 182"/>
                <a:gd name="T28" fmla="*/ 30 w 115"/>
                <a:gd name="T29" fmla="*/ 95 h 182"/>
                <a:gd name="T30" fmla="*/ 30 w 115"/>
                <a:gd name="T31" fmla="*/ 75 h 182"/>
                <a:gd name="T32" fmla="*/ 51 w 115"/>
                <a:gd name="T33" fmla="*/ 75 h 182"/>
                <a:gd name="T34" fmla="*/ 78 w 115"/>
                <a:gd name="T35" fmla="*/ 68 h 182"/>
                <a:gd name="T36" fmla="*/ 87 w 115"/>
                <a:gd name="T37" fmla="*/ 48 h 182"/>
                <a:gd name="T38" fmla="*/ 78 w 115"/>
                <a:gd name="T39" fmla="*/ 27 h 182"/>
                <a:gd name="T40" fmla="*/ 50 w 115"/>
                <a:gd name="T41" fmla="*/ 20 h 182"/>
                <a:gd name="T42" fmla="*/ 30 w 115"/>
                <a:gd name="T43" fmla="*/ 22 h 182"/>
                <a:gd name="T44" fmla="*/ 5 w 115"/>
                <a:gd name="T45" fmla="*/ 29 h 182"/>
                <a:gd name="T46" fmla="*/ 5 w 115"/>
                <a:gd name="T47" fmla="*/ 8 h 182"/>
                <a:gd name="T48" fmla="*/ 30 w 115"/>
                <a:gd name="T49" fmla="*/ 2 h 182"/>
                <a:gd name="T50" fmla="*/ 53 w 115"/>
                <a:gd name="T51" fmla="*/ 0 h 182"/>
                <a:gd name="T52" fmla="*/ 95 w 115"/>
                <a:gd name="T53" fmla="*/ 12 h 182"/>
                <a:gd name="T54" fmla="*/ 111 w 115"/>
                <a:gd name="T55" fmla="*/ 46 h 182"/>
                <a:gd name="T56" fmla="*/ 103 w 115"/>
                <a:gd name="T57" fmla="*/ 70 h 182"/>
                <a:gd name="T58" fmla="*/ 79 w 115"/>
                <a:gd name="T59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82">
                  <a:moveTo>
                    <a:pt x="79" y="84"/>
                  </a:moveTo>
                  <a:cubicBezTo>
                    <a:pt x="90" y="86"/>
                    <a:pt x="99" y="91"/>
                    <a:pt x="105" y="99"/>
                  </a:cubicBezTo>
                  <a:cubicBezTo>
                    <a:pt x="112" y="107"/>
                    <a:pt x="115" y="116"/>
                    <a:pt x="115" y="127"/>
                  </a:cubicBezTo>
                  <a:cubicBezTo>
                    <a:pt x="115" y="145"/>
                    <a:pt x="109" y="158"/>
                    <a:pt x="97" y="168"/>
                  </a:cubicBezTo>
                  <a:cubicBezTo>
                    <a:pt x="85" y="177"/>
                    <a:pt x="68" y="182"/>
                    <a:pt x="47" y="182"/>
                  </a:cubicBezTo>
                  <a:cubicBezTo>
                    <a:pt x="39" y="182"/>
                    <a:pt x="32" y="181"/>
                    <a:pt x="24" y="179"/>
                  </a:cubicBezTo>
                  <a:cubicBezTo>
                    <a:pt x="16" y="178"/>
                    <a:pt x="8" y="176"/>
                    <a:pt x="0" y="173"/>
                  </a:cubicBezTo>
                  <a:lnTo>
                    <a:pt x="0" y="150"/>
                  </a:lnTo>
                  <a:cubicBezTo>
                    <a:pt x="6" y="154"/>
                    <a:pt x="14" y="157"/>
                    <a:pt x="21" y="159"/>
                  </a:cubicBezTo>
                  <a:cubicBezTo>
                    <a:pt x="29" y="161"/>
                    <a:pt x="37" y="162"/>
                    <a:pt x="46" y="162"/>
                  </a:cubicBezTo>
                  <a:cubicBezTo>
                    <a:pt x="61" y="162"/>
                    <a:pt x="72" y="159"/>
                    <a:pt x="80" y="153"/>
                  </a:cubicBezTo>
                  <a:cubicBezTo>
                    <a:pt x="88" y="147"/>
                    <a:pt x="91" y="139"/>
                    <a:pt x="91" y="127"/>
                  </a:cubicBezTo>
                  <a:cubicBezTo>
                    <a:pt x="91" y="117"/>
                    <a:pt x="88" y="109"/>
                    <a:pt x="81" y="103"/>
                  </a:cubicBezTo>
                  <a:cubicBezTo>
                    <a:pt x="73" y="97"/>
                    <a:pt x="63" y="95"/>
                    <a:pt x="50" y="95"/>
                  </a:cubicBezTo>
                  <a:lnTo>
                    <a:pt x="30" y="95"/>
                  </a:lnTo>
                  <a:lnTo>
                    <a:pt x="30" y="75"/>
                  </a:lnTo>
                  <a:lnTo>
                    <a:pt x="51" y="75"/>
                  </a:lnTo>
                  <a:cubicBezTo>
                    <a:pt x="63" y="75"/>
                    <a:pt x="72" y="73"/>
                    <a:pt x="78" y="68"/>
                  </a:cubicBezTo>
                  <a:cubicBezTo>
                    <a:pt x="84" y="63"/>
                    <a:pt x="87" y="57"/>
                    <a:pt x="87" y="48"/>
                  </a:cubicBezTo>
                  <a:cubicBezTo>
                    <a:pt x="87" y="39"/>
                    <a:pt x="84" y="32"/>
                    <a:pt x="78" y="27"/>
                  </a:cubicBezTo>
                  <a:cubicBezTo>
                    <a:pt x="71" y="23"/>
                    <a:pt x="62" y="20"/>
                    <a:pt x="50" y="20"/>
                  </a:cubicBezTo>
                  <a:cubicBezTo>
                    <a:pt x="44" y="20"/>
                    <a:pt x="37" y="21"/>
                    <a:pt x="30" y="22"/>
                  </a:cubicBezTo>
                  <a:cubicBezTo>
                    <a:pt x="22" y="24"/>
                    <a:pt x="14" y="26"/>
                    <a:pt x="5" y="29"/>
                  </a:cubicBezTo>
                  <a:lnTo>
                    <a:pt x="5" y="8"/>
                  </a:lnTo>
                  <a:cubicBezTo>
                    <a:pt x="14" y="5"/>
                    <a:pt x="22" y="3"/>
                    <a:pt x="30" y="2"/>
                  </a:cubicBezTo>
                  <a:cubicBezTo>
                    <a:pt x="38" y="1"/>
                    <a:pt x="46" y="0"/>
                    <a:pt x="53" y="0"/>
                  </a:cubicBezTo>
                  <a:cubicBezTo>
                    <a:pt x="70" y="0"/>
                    <a:pt x="85" y="4"/>
                    <a:pt x="95" y="12"/>
                  </a:cubicBezTo>
                  <a:cubicBezTo>
                    <a:pt x="106" y="21"/>
                    <a:pt x="111" y="32"/>
                    <a:pt x="111" y="46"/>
                  </a:cubicBezTo>
                  <a:cubicBezTo>
                    <a:pt x="111" y="55"/>
                    <a:pt x="108" y="63"/>
                    <a:pt x="103" y="70"/>
                  </a:cubicBezTo>
                  <a:cubicBezTo>
                    <a:pt x="97" y="77"/>
                    <a:pt x="89" y="81"/>
                    <a:pt x="7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5" name="Line 154">
              <a:extLst>
                <a:ext uri="{FF2B5EF4-FFF2-40B4-BE49-F238E27FC236}">
                  <a16:creationId xmlns:a16="http://schemas.microsoft.com/office/drawing/2014/main" id="{BF14E6AE-640C-4081-8499-64BB8F582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9087" y="3016688"/>
              <a:ext cx="123990" cy="122602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6" name="Freeform 155">
              <a:extLst>
                <a:ext uri="{FF2B5EF4-FFF2-40B4-BE49-F238E27FC236}">
                  <a16:creationId xmlns:a16="http://schemas.microsoft.com/office/drawing/2014/main" id="{5C6D8248-51EF-4588-8E7A-4422430B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351" y="3102913"/>
              <a:ext cx="74125" cy="74100"/>
            </a:xfrm>
            <a:custGeom>
              <a:avLst/>
              <a:gdLst>
                <a:gd name="T0" fmla="*/ 111 w 135"/>
                <a:gd name="T1" fmla="*/ 24 h 135"/>
                <a:gd name="T2" fmla="*/ 111 w 135"/>
                <a:gd name="T3" fmla="*/ 111 h 135"/>
                <a:gd name="T4" fmla="*/ 24 w 135"/>
                <a:gd name="T5" fmla="*/ 111 h 135"/>
                <a:gd name="T6" fmla="*/ 24 w 135"/>
                <a:gd name="T7" fmla="*/ 24 h 135"/>
                <a:gd name="T8" fmla="*/ 111 w 135"/>
                <a:gd name="T9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11" y="24"/>
                  </a:moveTo>
                  <a:cubicBezTo>
                    <a:pt x="135" y="48"/>
                    <a:pt x="135" y="87"/>
                    <a:pt x="111" y="111"/>
                  </a:cubicBezTo>
                  <a:cubicBezTo>
                    <a:pt x="87" y="135"/>
                    <a:pt x="48" y="135"/>
                    <a:pt x="24" y="111"/>
                  </a:cubicBezTo>
                  <a:cubicBezTo>
                    <a:pt x="0" y="87"/>
                    <a:pt x="0" y="48"/>
                    <a:pt x="24" y="24"/>
                  </a:cubicBezTo>
                  <a:cubicBezTo>
                    <a:pt x="48" y="0"/>
                    <a:pt x="87" y="0"/>
                    <a:pt x="111" y="24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7" name="Freeform 156">
              <a:extLst>
                <a:ext uri="{FF2B5EF4-FFF2-40B4-BE49-F238E27FC236}">
                  <a16:creationId xmlns:a16="http://schemas.microsoft.com/office/drawing/2014/main" id="{8A893C8E-9974-4854-985E-3BCFDA47F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608" y="3016688"/>
              <a:ext cx="106470" cy="106435"/>
            </a:xfrm>
            <a:custGeom>
              <a:avLst/>
              <a:gdLst>
                <a:gd name="T0" fmla="*/ 87 w 196"/>
                <a:gd name="T1" fmla="*/ 108 h 195"/>
                <a:gd name="T2" fmla="*/ 87 w 196"/>
                <a:gd name="T3" fmla="*/ 195 h 195"/>
                <a:gd name="T4" fmla="*/ 196 w 196"/>
                <a:gd name="T5" fmla="*/ 0 h 195"/>
                <a:gd name="T6" fmla="*/ 0 w 196"/>
                <a:gd name="T7" fmla="*/ 108 h 195"/>
                <a:gd name="T8" fmla="*/ 87 w 196"/>
                <a:gd name="T9" fmla="*/ 10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5">
                  <a:moveTo>
                    <a:pt x="87" y="108"/>
                  </a:moveTo>
                  <a:lnTo>
                    <a:pt x="87" y="195"/>
                  </a:lnTo>
                  <a:lnTo>
                    <a:pt x="196" y="0"/>
                  </a:lnTo>
                  <a:lnTo>
                    <a:pt x="0" y="108"/>
                  </a:lnTo>
                  <a:lnTo>
                    <a:pt x="87" y="10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8" name="Freeform 157">
              <a:extLst>
                <a:ext uri="{FF2B5EF4-FFF2-40B4-BE49-F238E27FC236}">
                  <a16:creationId xmlns:a16="http://schemas.microsoft.com/office/drawing/2014/main" id="{3FDAA5C5-7C9C-4E59-9E97-8C3EB029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928" y="3314433"/>
              <a:ext cx="1153648" cy="188618"/>
            </a:xfrm>
            <a:custGeom>
              <a:avLst/>
              <a:gdLst>
                <a:gd name="T0" fmla="*/ 132 w 2106"/>
                <a:gd name="T1" fmla="*/ 0 h 344"/>
                <a:gd name="T2" fmla="*/ 1975 w 2106"/>
                <a:gd name="T3" fmla="*/ 0 h 344"/>
                <a:gd name="T4" fmla="*/ 2106 w 2106"/>
                <a:gd name="T5" fmla="*/ 132 h 344"/>
                <a:gd name="T6" fmla="*/ 2106 w 2106"/>
                <a:gd name="T7" fmla="*/ 212 h 344"/>
                <a:gd name="T8" fmla="*/ 1975 w 2106"/>
                <a:gd name="T9" fmla="*/ 344 h 344"/>
                <a:gd name="T10" fmla="*/ 132 w 2106"/>
                <a:gd name="T11" fmla="*/ 344 h 344"/>
                <a:gd name="T12" fmla="*/ 0 w 2106"/>
                <a:gd name="T13" fmla="*/ 212 h 344"/>
                <a:gd name="T14" fmla="*/ 0 w 2106"/>
                <a:gd name="T15" fmla="*/ 132 h 344"/>
                <a:gd name="T16" fmla="*/ 132 w 2106"/>
                <a:gd name="T1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344">
                  <a:moveTo>
                    <a:pt x="132" y="0"/>
                  </a:moveTo>
                  <a:lnTo>
                    <a:pt x="1975" y="0"/>
                  </a:lnTo>
                  <a:cubicBezTo>
                    <a:pt x="2048" y="0"/>
                    <a:pt x="2106" y="59"/>
                    <a:pt x="2106" y="132"/>
                  </a:cubicBezTo>
                  <a:lnTo>
                    <a:pt x="2106" y="212"/>
                  </a:lnTo>
                  <a:cubicBezTo>
                    <a:pt x="2106" y="285"/>
                    <a:pt x="2048" y="344"/>
                    <a:pt x="1975" y="344"/>
                  </a:cubicBezTo>
                  <a:lnTo>
                    <a:pt x="132" y="344"/>
                  </a:lnTo>
                  <a:cubicBezTo>
                    <a:pt x="59" y="344"/>
                    <a:pt x="0" y="285"/>
                    <a:pt x="0" y="212"/>
                  </a:cubicBezTo>
                  <a:lnTo>
                    <a:pt x="0" y="132"/>
                  </a:lnTo>
                  <a:cubicBezTo>
                    <a:pt x="0" y="59"/>
                    <a:pt x="59" y="0"/>
                    <a:pt x="132" y="0"/>
                  </a:cubicBezTo>
                  <a:close/>
                </a:path>
              </a:pathLst>
            </a:custGeom>
            <a:solidFill>
              <a:srgbClr val="F6FF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9" name="Freeform 158">
              <a:extLst>
                <a:ext uri="{FF2B5EF4-FFF2-40B4-BE49-F238E27FC236}">
                  <a16:creationId xmlns:a16="http://schemas.microsoft.com/office/drawing/2014/main" id="{C1FD0055-A123-45AB-814A-1047386BF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650" y="3354851"/>
              <a:ext cx="80864" cy="95657"/>
            </a:xfrm>
            <a:custGeom>
              <a:avLst/>
              <a:gdLst>
                <a:gd name="T0" fmla="*/ 0 w 60"/>
                <a:gd name="T1" fmla="*/ 0 h 71"/>
                <a:gd name="T2" fmla="*/ 60 w 60"/>
                <a:gd name="T3" fmla="*/ 0 h 71"/>
                <a:gd name="T4" fmla="*/ 60 w 60"/>
                <a:gd name="T5" fmla="*/ 8 h 71"/>
                <a:gd name="T6" fmla="*/ 35 w 60"/>
                <a:gd name="T7" fmla="*/ 8 h 71"/>
                <a:gd name="T8" fmla="*/ 35 w 60"/>
                <a:gd name="T9" fmla="*/ 71 h 71"/>
                <a:gd name="T10" fmla="*/ 25 w 60"/>
                <a:gd name="T11" fmla="*/ 71 h 71"/>
                <a:gd name="T12" fmla="*/ 25 w 60"/>
                <a:gd name="T13" fmla="*/ 8 h 71"/>
                <a:gd name="T14" fmla="*/ 0 w 60"/>
                <a:gd name="T15" fmla="*/ 8 h 71"/>
                <a:gd name="T16" fmla="*/ 0 w 60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1">
                  <a:moveTo>
                    <a:pt x="0" y="0"/>
                  </a:moveTo>
                  <a:lnTo>
                    <a:pt x="60" y="0"/>
                  </a:lnTo>
                  <a:lnTo>
                    <a:pt x="60" y="8"/>
                  </a:lnTo>
                  <a:lnTo>
                    <a:pt x="35" y="8"/>
                  </a:lnTo>
                  <a:lnTo>
                    <a:pt x="35" y="71"/>
                  </a:lnTo>
                  <a:lnTo>
                    <a:pt x="25" y="71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0" name="Freeform 159">
              <a:extLst>
                <a:ext uri="{FF2B5EF4-FFF2-40B4-BE49-F238E27FC236}">
                  <a16:creationId xmlns:a16="http://schemas.microsoft.com/office/drawing/2014/main" id="{B3882638-3590-4D16-8A24-51D4E00A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776" y="3376407"/>
              <a:ext cx="41780" cy="74100"/>
            </a:xfrm>
            <a:custGeom>
              <a:avLst/>
              <a:gdLst>
                <a:gd name="T0" fmla="*/ 76 w 76"/>
                <a:gd name="T1" fmla="*/ 23 h 134"/>
                <a:gd name="T2" fmla="*/ 69 w 76"/>
                <a:gd name="T3" fmla="*/ 20 h 134"/>
                <a:gd name="T4" fmla="*/ 59 w 76"/>
                <a:gd name="T5" fmla="*/ 19 h 134"/>
                <a:gd name="T6" fmla="*/ 31 w 76"/>
                <a:gd name="T7" fmla="*/ 31 h 134"/>
                <a:gd name="T8" fmla="*/ 21 w 76"/>
                <a:gd name="T9" fmla="*/ 65 h 134"/>
                <a:gd name="T10" fmla="*/ 21 w 76"/>
                <a:gd name="T11" fmla="*/ 134 h 134"/>
                <a:gd name="T12" fmla="*/ 0 w 76"/>
                <a:gd name="T13" fmla="*/ 134 h 134"/>
                <a:gd name="T14" fmla="*/ 0 w 76"/>
                <a:gd name="T15" fmla="*/ 3 h 134"/>
                <a:gd name="T16" fmla="*/ 21 w 76"/>
                <a:gd name="T17" fmla="*/ 3 h 134"/>
                <a:gd name="T18" fmla="*/ 21 w 76"/>
                <a:gd name="T19" fmla="*/ 23 h 134"/>
                <a:gd name="T20" fmla="*/ 39 w 76"/>
                <a:gd name="T21" fmla="*/ 6 h 134"/>
                <a:gd name="T22" fmla="*/ 65 w 76"/>
                <a:gd name="T23" fmla="*/ 0 h 134"/>
                <a:gd name="T24" fmla="*/ 70 w 76"/>
                <a:gd name="T25" fmla="*/ 0 h 134"/>
                <a:gd name="T26" fmla="*/ 76 w 76"/>
                <a:gd name="T27" fmla="*/ 1 h 134"/>
                <a:gd name="T28" fmla="*/ 76 w 76"/>
                <a:gd name="T29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34">
                  <a:moveTo>
                    <a:pt x="76" y="23"/>
                  </a:moveTo>
                  <a:cubicBezTo>
                    <a:pt x="74" y="22"/>
                    <a:pt x="71" y="21"/>
                    <a:pt x="69" y="20"/>
                  </a:cubicBezTo>
                  <a:cubicBezTo>
                    <a:pt x="66" y="19"/>
                    <a:pt x="63" y="19"/>
                    <a:pt x="59" y="19"/>
                  </a:cubicBezTo>
                  <a:cubicBezTo>
                    <a:pt x="47" y="19"/>
                    <a:pt x="38" y="23"/>
                    <a:pt x="31" y="31"/>
                  </a:cubicBezTo>
                  <a:cubicBezTo>
                    <a:pt x="25" y="39"/>
                    <a:pt x="21" y="50"/>
                    <a:pt x="21" y="65"/>
                  </a:cubicBezTo>
                  <a:lnTo>
                    <a:pt x="21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3"/>
                  </a:lnTo>
                  <a:cubicBezTo>
                    <a:pt x="26" y="15"/>
                    <a:pt x="32" y="9"/>
                    <a:pt x="39" y="6"/>
                  </a:cubicBezTo>
                  <a:cubicBezTo>
                    <a:pt x="46" y="2"/>
                    <a:pt x="55" y="0"/>
                    <a:pt x="65" y="0"/>
                  </a:cubicBezTo>
                  <a:cubicBezTo>
                    <a:pt x="67" y="0"/>
                    <a:pt x="69" y="0"/>
                    <a:pt x="70" y="0"/>
                  </a:cubicBezTo>
                  <a:cubicBezTo>
                    <a:pt x="72" y="0"/>
                    <a:pt x="74" y="0"/>
                    <a:pt x="76" y="1"/>
                  </a:cubicBezTo>
                  <a:lnTo>
                    <a:pt x="7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1" name="Freeform 160">
              <a:extLst>
                <a:ext uri="{FF2B5EF4-FFF2-40B4-BE49-F238E27FC236}">
                  <a16:creationId xmlns:a16="http://schemas.microsoft.com/office/drawing/2014/main" id="{3BB73C4C-96BC-4FAD-8E8F-8CA23FE57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641" y="3376407"/>
              <a:ext cx="60648" cy="75447"/>
            </a:xfrm>
            <a:custGeom>
              <a:avLst/>
              <a:gdLst>
                <a:gd name="T0" fmla="*/ 68 w 111"/>
                <a:gd name="T1" fmla="*/ 68 h 137"/>
                <a:gd name="T2" fmla="*/ 32 w 111"/>
                <a:gd name="T3" fmla="*/ 74 h 137"/>
                <a:gd name="T4" fmla="*/ 22 w 111"/>
                <a:gd name="T5" fmla="*/ 94 h 137"/>
                <a:gd name="T6" fmla="*/ 29 w 111"/>
                <a:gd name="T7" fmla="*/ 113 h 137"/>
                <a:gd name="T8" fmla="*/ 50 w 111"/>
                <a:gd name="T9" fmla="*/ 119 h 137"/>
                <a:gd name="T10" fmla="*/ 79 w 111"/>
                <a:gd name="T11" fmla="*/ 107 h 137"/>
                <a:gd name="T12" fmla="*/ 89 w 111"/>
                <a:gd name="T13" fmla="*/ 73 h 137"/>
                <a:gd name="T14" fmla="*/ 89 w 111"/>
                <a:gd name="T15" fmla="*/ 68 h 137"/>
                <a:gd name="T16" fmla="*/ 68 w 111"/>
                <a:gd name="T17" fmla="*/ 68 h 137"/>
                <a:gd name="T18" fmla="*/ 111 w 111"/>
                <a:gd name="T19" fmla="*/ 59 h 137"/>
                <a:gd name="T20" fmla="*/ 111 w 111"/>
                <a:gd name="T21" fmla="*/ 134 h 137"/>
                <a:gd name="T22" fmla="*/ 89 w 111"/>
                <a:gd name="T23" fmla="*/ 134 h 137"/>
                <a:gd name="T24" fmla="*/ 89 w 111"/>
                <a:gd name="T25" fmla="*/ 114 h 137"/>
                <a:gd name="T26" fmla="*/ 71 w 111"/>
                <a:gd name="T27" fmla="*/ 132 h 137"/>
                <a:gd name="T28" fmla="*/ 44 w 111"/>
                <a:gd name="T29" fmla="*/ 137 h 137"/>
                <a:gd name="T30" fmla="*/ 12 w 111"/>
                <a:gd name="T31" fmla="*/ 126 h 137"/>
                <a:gd name="T32" fmla="*/ 0 w 111"/>
                <a:gd name="T33" fmla="*/ 96 h 137"/>
                <a:gd name="T34" fmla="*/ 15 w 111"/>
                <a:gd name="T35" fmla="*/ 62 h 137"/>
                <a:gd name="T36" fmla="*/ 59 w 111"/>
                <a:gd name="T37" fmla="*/ 51 h 137"/>
                <a:gd name="T38" fmla="*/ 89 w 111"/>
                <a:gd name="T39" fmla="*/ 51 h 137"/>
                <a:gd name="T40" fmla="*/ 89 w 111"/>
                <a:gd name="T41" fmla="*/ 49 h 137"/>
                <a:gd name="T42" fmla="*/ 80 w 111"/>
                <a:gd name="T43" fmla="*/ 26 h 137"/>
                <a:gd name="T44" fmla="*/ 52 w 111"/>
                <a:gd name="T45" fmla="*/ 18 h 137"/>
                <a:gd name="T46" fmla="*/ 30 w 111"/>
                <a:gd name="T47" fmla="*/ 21 h 137"/>
                <a:gd name="T48" fmla="*/ 10 w 111"/>
                <a:gd name="T49" fmla="*/ 29 h 137"/>
                <a:gd name="T50" fmla="*/ 10 w 111"/>
                <a:gd name="T51" fmla="*/ 9 h 137"/>
                <a:gd name="T52" fmla="*/ 33 w 111"/>
                <a:gd name="T53" fmla="*/ 2 h 137"/>
                <a:gd name="T54" fmla="*/ 54 w 111"/>
                <a:gd name="T55" fmla="*/ 0 h 137"/>
                <a:gd name="T56" fmla="*/ 97 w 111"/>
                <a:gd name="T57" fmla="*/ 14 h 137"/>
                <a:gd name="T58" fmla="*/ 111 w 111"/>
                <a:gd name="T59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137">
                  <a:moveTo>
                    <a:pt x="68" y="68"/>
                  </a:moveTo>
                  <a:cubicBezTo>
                    <a:pt x="51" y="68"/>
                    <a:pt x="39" y="70"/>
                    <a:pt x="32" y="74"/>
                  </a:cubicBezTo>
                  <a:cubicBezTo>
                    <a:pt x="25" y="78"/>
                    <a:pt x="22" y="85"/>
                    <a:pt x="22" y="94"/>
                  </a:cubicBezTo>
                  <a:cubicBezTo>
                    <a:pt x="22" y="102"/>
                    <a:pt x="24" y="108"/>
                    <a:pt x="29" y="113"/>
                  </a:cubicBezTo>
                  <a:cubicBezTo>
                    <a:pt x="34" y="117"/>
                    <a:pt x="41" y="119"/>
                    <a:pt x="50" y="119"/>
                  </a:cubicBezTo>
                  <a:cubicBezTo>
                    <a:pt x="62" y="119"/>
                    <a:pt x="71" y="115"/>
                    <a:pt x="79" y="107"/>
                  </a:cubicBezTo>
                  <a:cubicBezTo>
                    <a:pt x="86" y="98"/>
                    <a:pt x="89" y="87"/>
                    <a:pt x="89" y="73"/>
                  </a:cubicBezTo>
                  <a:lnTo>
                    <a:pt x="89" y="68"/>
                  </a:lnTo>
                  <a:lnTo>
                    <a:pt x="68" y="68"/>
                  </a:lnTo>
                  <a:close/>
                  <a:moveTo>
                    <a:pt x="111" y="59"/>
                  </a:moveTo>
                  <a:lnTo>
                    <a:pt x="111" y="134"/>
                  </a:lnTo>
                  <a:lnTo>
                    <a:pt x="89" y="134"/>
                  </a:lnTo>
                  <a:lnTo>
                    <a:pt x="89" y="114"/>
                  </a:lnTo>
                  <a:cubicBezTo>
                    <a:pt x="85" y="122"/>
                    <a:pt x="78" y="128"/>
                    <a:pt x="71" y="132"/>
                  </a:cubicBezTo>
                  <a:cubicBezTo>
                    <a:pt x="64" y="136"/>
                    <a:pt x="55" y="137"/>
                    <a:pt x="44" y="137"/>
                  </a:cubicBezTo>
                  <a:cubicBezTo>
                    <a:pt x="31" y="137"/>
                    <a:pt x="20" y="134"/>
                    <a:pt x="12" y="126"/>
                  </a:cubicBezTo>
                  <a:cubicBezTo>
                    <a:pt x="4" y="119"/>
                    <a:pt x="0" y="109"/>
                    <a:pt x="0" y="96"/>
                  </a:cubicBezTo>
                  <a:cubicBezTo>
                    <a:pt x="0" y="81"/>
                    <a:pt x="5" y="70"/>
                    <a:pt x="15" y="62"/>
                  </a:cubicBezTo>
                  <a:cubicBezTo>
                    <a:pt x="25" y="55"/>
                    <a:pt x="40" y="51"/>
                    <a:pt x="59" y="51"/>
                  </a:cubicBezTo>
                  <a:lnTo>
                    <a:pt x="89" y="51"/>
                  </a:lnTo>
                  <a:lnTo>
                    <a:pt x="89" y="49"/>
                  </a:lnTo>
                  <a:cubicBezTo>
                    <a:pt x="89" y="39"/>
                    <a:pt x="86" y="32"/>
                    <a:pt x="80" y="26"/>
                  </a:cubicBezTo>
                  <a:cubicBezTo>
                    <a:pt x="73" y="21"/>
                    <a:pt x="64" y="18"/>
                    <a:pt x="52" y="18"/>
                  </a:cubicBezTo>
                  <a:cubicBezTo>
                    <a:pt x="45" y="18"/>
                    <a:pt x="37" y="19"/>
                    <a:pt x="30" y="21"/>
                  </a:cubicBezTo>
                  <a:cubicBezTo>
                    <a:pt x="23" y="22"/>
                    <a:pt x="16" y="25"/>
                    <a:pt x="10" y="29"/>
                  </a:cubicBezTo>
                  <a:lnTo>
                    <a:pt x="10" y="9"/>
                  </a:lnTo>
                  <a:cubicBezTo>
                    <a:pt x="18" y="6"/>
                    <a:pt x="25" y="3"/>
                    <a:pt x="33" y="2"/>
                  </a:cubicBezTo>
                  <a:cubicBezTo>
                    <a:pt x="40" y="0"/>
                    <a:pt x="47" y="0"/>
                    <a:pt x="54" y="0"/>
                  </a:cubicBezTo>
                  <a:cubicBezTo>
                    <a:pt x="73" y="0"/>
                    <a:pt x="88" y="5"/>
                    <a:pt x="97" y="14"/>
                  </a:cubicBezTo>
                  <a:cubicBezTo>
                    <a:pt x="106" y="24"/>
                    <a:pt x="111" y="39"/>
                    <a:pt x="111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2" name="Freeform 161">
              <a:extLst>
                <a:ext uri="{FF2B5EF4-FFF2-40B4-BE49-F238E27FC236}">
                  <a16:creationId xmlns:a16="http://schemas.microsoft.com/office/drawing/2014/main" id="{42DA408C-CEF9-4FD8-B946-C007CD08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548" y="3376407"/>
              <a:ext cx="60648" cy="74100"/>
            </a:xfrm>
            <a:custGeom>
              <a:avLst/>
              <a:gdLst>
                <a:gd name="T0" fmla="*/ 110 w 110"/>
                <a:gd name="T1" fmla="*/ 55 h 134"/>
                <a:gd name="T2" fmla="*/ 110 w 110"/>
                <a:gd name="T3" fmla="*/ 134 h 134"/>
                <a:gd name="T4" fmla="*/ 88 w 110"/>
                <a:gd name="T5" fmla="*/ 134 h 134"/>
                <a:gd name="T6" fmla="*/ 88 w 110"/>
                <a:gd name="T7" fmla="*/ 56 h 134"/>
                <a:gd name="T8" fmla="*/ 81 w 110"/>
                <a:gd name="T9" fmla="*/ 28 h 134"/>
                <a:gd name="T10" fmla="*/ 59 w 110"/>
                <a:gd name="T11" fmla="*/ 18 h 134"/>
                <a:gd name="T12" fmla="*/ 31 w 110"/>
                <a:gd name="T13" fmla="*/ 30 h 134"/>
                <a:gd name="T14" fmla="*/ 21 w 110"/>
                <a:gd name="T15" fmla="*/ 60 h 134"/>
                <a:gd name="T16" fmla="*/ 21 w 110"/>
                <a:gd name="T17" fmla="*/ 134 h 134"/>
                <a:gd name="T18" fmla="*/ 0 w 110"/>
                <a:gd name="T19" fmla="*/ 134 h 134"/>
                <a:gd name="T20" fmla="*/ 0 w 110"/>
                <a:gd name="T21" fmla="*/ 3 h 134"/>
                <a:gd name="T22" fmla="*/ 21 w 110"/>
                <a:gd name="T23" fmla="*/ 3 h 134"/>
                <a:gd name="T24" fmla="*/ 21 w 110"/>
                <a:gd name="T25" fmla="*/ 23 h 134"/>
                <a:gd name="T26" fmla="*/ 40 w 110"/>
                <a:gd name="T27" fmla="*/ 6 h 134"/>
                <a:gd name="T28" fmla="*/ 64 w 110"/>
                <a:gd name="T29" fmla="*/ 0 h 134"/>
                <a:gd name="T30" fmla="*/ 98 w 110"/>
                <a:gd name="T31" fmla="*/ 14 h 134"/>
                <a:gd name="T32" fmla="*/ 110 w 110"/>
                <a:gd name="T33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34">
                  <a:moveTo>
                    <a:pt x="110" y="55"/>
                  </a:moveTo>
                  <a:lnTo>
                    <a:pt x="110" y="134"/>
                  </a:lnTo>
                  <a:lnTo>
                    <a:pt x="88" y="134"/>
                  </a:lnTo>
                  <a:lnTo>
                    <a:pt x="88" y="56"/>
                  </a:lnTo>
                  <a:cubicBezTo>
                    <a:pt x="88" y="43"/>
                    <a:pt x="86" y="34"/>
                    <a:pt x="81" y="28"/>
                  </a:cubicBezTo>
                  <a:cubicBezTo>
                    <a:pt x="76" y="21"/>
                    <a:pt x="69" y="18"/>
                    <a:pt x="59" y="18"/>
                  </a:cubicBezTo>
                  <a:cubicBezTo>
                    <a:pt x="47" y="18"/>
                    <a:pt x="38" y="22"/>
                    <a:pt x="31" y="30"/>
                  </a:cubicBezTo>
                  <a:cubicBezTo>
                    <a:pt x="25" y="37"/>
                    <a:pt x="21" y="47"/>
                    <a:pt x="21" y="60"/>
                  </a:cubicBezTo>
                  <a:lnTo>
                    <a:pt x="21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3"/>
                  </a:lnTo>
                  <a:cubicBezTo>
                    <a:pt x="27" y="15"/>
                    <a:pt x="33" y="9"/>
                    <a:pt x="40" y="6"/>
                  </a:cubicBezTo>
                  <a:cubicBezTo>
                    <a:pt x="47" y="2"/>
                    <a:pt x="55" y="0"/>
                    <a:pt x="64" y="0"/>
                  </a:cubicBezTo>
                  <a:cubicBezTo>
                    <a:pt x="79" y="0"/>
                    <a:pt x="90" y="4"/>
                    <a:pt x="98" y="14"/>
                  </a:cubicBezTo>
                  <a:cubicBezTo>
                    <a:pt x="106" y="23"/>
                    <a:pt x="110" y="37"/>
                    <a:pt x="110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3" name="Freeform 162">
              <a:extLst>
                <a:ext uri="{FF2B5EF4-FFF2-40B4-BE49-F238E27FC236}">
                  <a16:creationId xmlns:a16="http://schemas.microsoft.com/office/drawing/2014/main" id="{94BF7CFE-D31D-4653-9B6D-E2F610AB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715" y="3376407"/>
              <a:ext cx="55257" cy="75447"/>
            </a:xfrm>
            <a:custGeom>
              <a:avLst/>
              <a:gdLst>
                <a:gd name="T0" fmla="*/ 94 w 101"/>
                <a:gd name="T1" fmla="*/ 7 h 137"/>
                <a:gd name="T2" fmla="*/ 94 w 101"/>
                <a:gd name="T3" fmla="*/ 27 h 137"/>
                <a:gd name="T4" fmla="*/ 75 w 101"/>
                <a:gd name="T5" fmla="*/ 20 h 137"/>
                <a:gd name="T6" fmla="*/ 54 w 101"/>
                <a:gd name="T7" fmla="*/ 18 h 137"/>
                <a:gd name="T8" fmla="*/ 30 w 101"/>
                <a:gd name="T9" fmla="*/ 23 h 137"/>
                <a:gd name="T10" fmla="*/ 22 w 101"/>
                <a:gd name="T11" fmla="*/ 37 h 137"/>
                <a:gd name="T12" fmla="*/ 28 w 101"/>
                <a:gd name="T13" fmla="*/ 49 h 137"/>
                <a:gd name="T14" fmla="*/ 51 w 101"/>
                <a:gd name="T15" fmla="*/ 57 h 137"/>
                <a:gd name="T16" fmla="*/ 58 w 101"/>
                <a:gd name="T17" fmla="*/ 59 h 137"/>
                <a:gd name="T18" fmla="*/ 91 w 101"/>
                <a:gd name="T19" fmla="*/ 73 h 137"/>
                <a:gd name="T20" fmla="*/ 101 w 101"/>
                <a:gd name="T21" fmla="*/ 98 h 137"/>
                <a:gd name="T22" fmla="*/ 86 w 101"/>
                <a:gd name="T23" fmla="*/ 127 h 137"/>
                <a:gd name="T24" fmla="*/ 46 w 101"/>
                <a:gd name="T25" fmla="*/ 137 h 137"/>
                <a:gd name="T26" fmla="*/ 24 w 101"/>
                <a:gd name="T27" fmla="*/ 135 h 137"/>
                <a:gd name="T28" fmla="*/ 0 w 101"/>
                <a:gd name="T29" fmla="*/ 129 h 137"/>
                <a:gd name="T30" fmla="*/ 0 w 101"/>
                <a:gd name="T31" fmla="*/ 107 h 137"/>
                <a:gd name="T32" fmla="*/ 24 w 101"/>
                <a:gd name="T33" fmla="*/ 116 h 137"/>
                <a:gd name="T34" fmla="*/ 47 w 101"/>
                <a:gd name="T35" fmla="*/ 119 h 137"/>
                <a:gd name="T36" fmla="*/ 70 w 101"/>
                <a:gd name="T37" fmla="*/ 114 h 137"/>
                <a:gd name="T38" fmla="*/ 78 w 101"/>
                <a:gd name="T39" fmla="*/ 99 h 137"/>
                <a:gd name="T40" fmla="*/ 72 w 101"/>
                <a:gd name="T41" fmla="*/ 86 h 137"/>
                <a:gd name="T42" fmla="*/ 47 w 101"/>
                <a:gd name="T43" fmla="*/ 77 h 137"/>
                <a:gd name="T44" fmla="*/ 39 w 101"/>
                <a:gd name="T45" fmla="*/ 75 h 137"/>
                <a:gd name="T46" fmla="*/ 10 w 101"/>
                <a:gd name="T47" fmla="*/ 62 h 137"/>
                <a:gd name="T48" fmla="*/ 1 w 101"/>
                <a:gd name="T49" fmla="*/ 38 h 137"/>
                <a:gd name="T50" fmla="*/ 14 w 101"/>
                <a:gd name="T51" fmla="*/ 10 h 137"/>
                <a:gd name="T52" fmla="*/ 52 w 101"/>
                <a:gd name="T53" fmla="*/ 0 h 137"/>
                <a:gd name="T54" fmla="*/ 74 w 101"/>
                <a:gd name="T55" fmla="*/ 1 h 137"/>
                <a:gd name="T56" fmla="*/ 94 w 101"/>
                <a:gd name="T57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37">
                  <a:moveTo>
                    <a:pt x="94" y="7"/>
                  </a:moveTo>
                  <a:lnTo>
                    <a:pt x="94" y="27"/>
                  </a:lnTo>
                  <a:cubicBezTo>
                    <a:pt x="87" y="24"/>
                    <a:pt x="81" y="22"/>
                    <a:pt x="75" y="20"/>
                  </a:cubicBezTo>
                  <a:cubicBezTo>
                    <a:pt x="68" y="18"/>
                    <a:pt x="61" y="18"/>
                    <a:pt x="54" y="18"/>
                  </a:cubicBezTo>
                  <a:cubicBezTo>
                    <a:pt x="43" y="18"/>
                    <a:pt x="35" y="19"/>
                    <a:pt x="30" y="23"/>
                  </a:cubicBezTo>
                  <a:cubicBezTo>
                    <a:pt x="25" y="26"/>
                    <a:pt x="22" y="31"/>
                    <a:pt x="22" y="37"/>
                  </a:cubicBezTo>
                  <a:cubicBezTo>
                    <a:pt x="22" y="42"/>
                    <a:pt x="24" y="46"/>
                    <a:pt x="28" y="49"/>
                  </a:cubicBezTo>
                  <a:cubicBezTo>
                    <a:pt x="32" y="52"/>
                    <a:pt x="39" y="55"/>
                    <a:pt x="51" y="57"/>
                  </a:cubicBezTo>
                  <a:lnTo>
                    <a:pt x="58" y="59"/>
                  </a:lnTo>
                  <a:cubicBezTo>
                    <a:pt x="74" y="62"/>
                    <a:pt x="84" y="67"/>
                    <a:pt x="91" y="73"/>
                  </a:cubicBezTo>
                  <a:cubicBezTo>
                    <a:pt x="97" y="79"/>
                    <a:pt x="101" y="87"/>
                    <a:pt x="101" y="98"/>
                  </a:cubicBezTo>
                  <a:cubicBezTo>
                    <a:pt x="101" y="110"/>
                    <a:pt x="96" y="120"/>
                    <a:pt x="86" y="127"/>
                  </a:cubicBezTo>
                  <a:cubicBezTo>
                    <a:pt x="76" y="134"/>
                    <a:pt x="63" y="137"/>
                    <a:pt x="46" y="137"/>
                  </a:cubicBezTo>
                  <a:cubicBezTo>
                    <a:pt x="39" y="137"/>
                    <a:pt x="32" y="137"/>
                    <a:pt x="24" y="135"/>
                  </a:cubicBezTo>
                  <a:cubicBezTo>
                    <a:pt x="17" y="134"/>
                    <a:pt x="9" y="132"/>
                    <a:pt x="0" y="129"/>
                  </a:cubicBezTo>
                  <a:lnTo>
                    <a:pt x="0" y="107"/>
                  </a:lnTo>
                  <a:cubicBezTo>
                    <a:pt x="8" y="111"/>
                    <a:pt x="16" y="114"/>
                    <a:pt x="24" y="116"/>
                  </a:cubicBezTo>
                  <a:cubicBezTo>
                    <a:pt x="32" y="118"/>
                    <a:pt x="39" y="119"/>
                    <a:pt x="47" y="119"/>
                  </a:cubicBezTo>
                  <a:cubicBezTo>
                    <a:pt x="57" y="119"/>
                    <a:pt x="65" y="118"/>
                    <a:pt x="70" y="114"/>
                  </a:cubicBezTo>
                  <a:cubicBezTo>
                    <a:pt x="76" y="111"/>
                    <a:pt x="78" y="106"/>
                    <a:pt x="78" y="99"/>
                  </a:cubicBezTo>
                  <a:cubicBezTo>
                    <a:pt x="78" y="94"/>
                    <a:pt x="76" y="89"/>
                    <a:pt x="72" y="86"/>
                  </a:cubicBezTo>
                  <a:cubicBezTo>
                    <a:pt x="69" y="83"/>
                    <a:pt x="60" y="80"/>
                    <a:pt x="47" y="77"/>
                  </a:cubicBezTo>
                  <a:lnTo>
                    <a:pt x="39" y="75"/>
                  </a:lnTo>
                  <a:cubicBezTo>
                    <a:pt x="26" y="72"/>
                    <a:pt x="16" y="68"/>
                    <a:pt x="10" y="62"/>
                  </a:cubicBezTo>
                  <a:cubicBezTo>
                    <a:pt x="4" y="56"/>
                    <a:pt x="1" y="48"/>
                    <a:pt x="1" y="38"/>
                  </a:cubicBezTo>
                  <a:cubicBezTo>
                    <a:pt x="1" y="26"/>
                    <a:pt x="6" y="16"/>
                    <a:pt x="14" y="10"/>
                  </a:cubicBezTo>
                  <a:cubicBezTo>
                    <a:pt x="23" y="3"/>
                    <a:pt x="36" y="0"/>
                    <a:pt x="52" y="0"/>
                  </a:cubicBezTo>
                  <a:cubicBezTo>
                    <a:pt x="60" y="0"/>
                    <a:pt x="67" y="0"/>
                    <a:pt x="74" y="1"/>
                  </a:cubicBezTo>
                  <a:cubicBezTo>
                    <a:pt x="81" y="3"/>
                    <a:pt x="88" y="4"/>
                    <a:pt x="9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4" name="Freeform 163">
              <a:extLst>
                <a:ext uri="{FF2B5EF4-FFF2-40B4-BE49-F238E27FC236}">
                  <a16:creationId xmlns:a16="http://schemas.microsoft.com/office/drawing/2014/main" id="{4D67878F-BC4C-4032-9F85-957D0C898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840" y="3376408"/>
              <a:ext cx="64691" cy="101045"/>
            </a:xfrm>
            <a:custGeom>
              <a:avLst/>
              <a:gdLst>
                <a:gd name="T0" fmla="*/ 22 w 118"/>
                <a:gd name="T1" fmla="*/ 114 h 184"/>
                <a:gd name="T2" fmla="*/ 22 w 118"/>
                <a:gd name="T3" fmla="*/ 184 h 184"/>
                <a:gd name="T4" fmla="*/ 0 w 118"/>
                <a:gd name="T5" fmla="*/ 184 h 184"/>
                <a:gd name="T6" fmla="*/ 0 w 118"/>
                <a:gd name="T7" fmla="*/ 3 h 184"/>
                <a:gd name="T8" fmla="*/ 22 w 118"/>
                <a:gd name="T9" fmla="*/ 3 h 184"/>
                <a:gd name="T10" fmla="*/ 22 w 118"/>
                <a:gd name="T11" fmla="*/ 23 h 184"/>
                <a:gd name="T12" fmla="*/ 39 w 118"/>
                <a:gd name="T13" fmla="*/ 5 h 184"/>
                <a:gd name="T14" fmla="*/ 64 w 118"/>
                <a:gd name="T15" fmla="*/ 0 h 184"/>
                <a:gd name="T16" fmla="*/ 103 w 118"/>
                <a:gd name="T17" fmla="*/ 19 h 184"/>
                <a:gd name="T18" fmla="*/ 118 w 118"/>
                <a:gd name="T19" fmla="*/ 69 h 184"/>
                <a:gd name="T20" fmla="*/ 103 w 118"/>
                <a:gd name="T21" fmla="*/ 118 h 184"/>
                <a:gd name="T22" fmla="*/ 64 w 118"/>
                <a:gd name="T23" fmla="*/ 137 h 184"/>
                <a:gd name="T24" fmla="*/ 39 w 118"/>
                <a:gd name="T25" fmla="*/ 132 h 184"/>
                <a:gd name="T26" fmla="*/ 22 w 118"/>
                <a:gd name="T27" fmla="*/ 114 h 184"/>
                <a:gd name="T28" fmla="*/ 95 w 118"/>
                <a:gd name="T29" fmla="*/ 69 h 184"/>
                <a:gd name="T30" fmla="*/ 85 w 118"/>
                <a:gd name="T31" fmla="*/ 31 h 184"/>
                <a:gd name="T32" fmla="*/ 59 w 118"/>
                <a:gd name="T33" fmla="*/ 18 h 184"/>
                <a:gd name="T34" fmla="*/ 32 w 118"/>
                <a:gd name="T35" fmla="*/ 31 h 184"/>
                <a:gd name="T36" fmla="*/ 22 w 118"/>
                <a:gd name="T37" fmla="*/ 69 h 184"/>
                <a:gd name="T38" fmla="*/ 32 w 118"/>
                <a:gd name="T39" fmla="*/ 106 h 184"/>
                <a:gd name="T40" fmla="*/ 59 w 118"/>
                <a:gd name="T41" fmla="*/ 119 h 184"/>
                <a:gd name="T42" fmla="*/ 85 w 118"/>
                <a:gd name="T43" fmla="*/ 106 h 184"/>
                <a:gd name="T44" fmla="*/ 95 w 118"/>
                <a:gd name="T45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84">
                  <a:moveTo>
                    <a:pt x="22" y="114"/>
                  </a:moveTo>
                  <a:lnTo>
                    <a:pt x="22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6" y="15"/>
                    <a:pt x="32" y="9"/>
                    <a:pt x="39" y="5"/>
                  </a:cubicBezTo>
                  <a:cubicBezTo>
                    <a:pt x="46" y="2"/>
                    <a:pt x="54" y="0"/>
                    <a:pt x="64" y="0"/>
                  </a:cubicBezTo>
                  <a:cubicBezTo>
                    <a:pt x="80" y="0"/>
                    <a:pt x="93" y="6"/>
                    <a:pt x="103" y="19"/>
                  </a:cubicBezTo>
                  <a:cubicBezTo>
                    <a:pt x="113" y="31"/>
                    <a:pt x="118" y="48"/>
                    <a:pt x="118" y="69"/>
                  </a:cubicBezTo>
                  <a:cubicBezTo>
                    <a:pt x="118" y="89"/>
                    <a:pt x="113" y="106"/>
                    <a:pt x="103" y="118"/>
                  </a:cubicBezTo>
                  <a:cubicBezTo>
                    <a:pt x="93" y="131"/>
                    <a:pt x="80" y="137"/>
                    <a:pt x="64" y="137"/>
                  </a:cubicBezTo>
                  <a:cubicBezTo>
                    <a:pt x="54" y="137"/>
                    <a:pt x="46" y="136"/>
                    <a:pt x="39" y="132"/>
                  </a:cubicBezTo>
                  <a:cubicBezTo>
                    <a:pt x="32" y="128"/>
                    <a:pt x="26" y="122"/>
                    <a:pt x="22" y="114"/>
                  </a:cubicBezTo>
                  <a:close/>
                  <a:moveTo>
                    <a:pt x="95" y="69"/>
                  </a:moveTo>
                  <a:cubicBezTo>
                    <a:pt x="95" y="53"/>
                    <a:pt x="92" y="40"/>
                    <a:pt x="85" y="31"/>
                  </a:cubicBezTo>
                  <a:cubicBezTo>
                    <a:pt x="79" y="22"/>
                    <a:pt x="70" y="18"/>
                    <a:pt x="59" y="18"/>
                  </a:cubicBezTo>
                  <a:cubicBezTo>
                    <a:pt x="47" y="18"/>
                    <a:pt x="38" y="22"/>
                    <a:pt x="32" y="31"/>
                  </a:cubicBezTo>
                  <a:cubicBezTo>
                    <a:pt x="25" y="40"/>
                    <a:pt x="22" y="53"/>
                    <a:pt x="22" y="69"/>
                  </a:cubicBezTo>
                  <a:cubicBezTo>
                    <a:pt x="22" y="84"/>
                    <a:pt x="25" y="97"/>
                    <a:pt x="32" y="106"/>
                  </a:cubicBezTo>
                  <a:cubicBezTo>
                    <a:pt x="38" y="115"/>
                    <a:pt x="47" y="119"/>
                    <a:pt x="59" y="119"/>
                  </a:cubicBezTo>
                  <a:cubicBezTo>
                    <a:pt x="70" y="119"/>
                    <a:pt x="79" y="115"/>
                    <a:pt x="85" y="106"/>
                  </a:cubicBezTo>
                  <a:cubicBezTo>
                    <a:pt x="92" y="97"/>
                    <a:pt x="95" y="84"/>
                    <a:pt x="9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5" name="Freeform 164">
              <a:extLst>
                <a:ext uri="{FF2B5EF4-FFF2-40B4-BE49-F238E27FC236}">
                  <a16:creationId xmlns:a16="http://schemas.microsoft.com/office/drawing/2014/main" id="{A0B9D82F-FC5E-4CD5-958E-83C2DC0D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007" y="3376407"/>
              <a:ext cx="66039" cy="75447"/>
            </a:xfrm>
            <a:custGeom>
              <a:avLst/>
              <a:gdLst>
                <a:gd name="T0" fmla="*/ 60 w 120"/>
                <a:gd name="T1" fmla="*/ 18 h 137"/>
                <a:gd name="T2" fmla="*/ 33 w 120"/>
                <a:gd name="T3" fmla="*/ 32 h 137"/>
                <a:gd name="T4" fmla="*/ 23 w 120"/>
                <a:gd name="T5" fmla="*/ 69 h 137"/>
                <a:gd name="T6" fmla="*/ 33 w 120"/>
                <a:gd name="T7" fmla="*/ 106 h 137"/>
                <a:gd name="T8" fmla="*/ 60 w 120"/>
                <a:gd name="T9" fmla="*/ 119 h 137"/>
                <a:gd name="T10" fmla="*/ 88 w 120"/>
                <a:gd name="T11" fmla="*/ 106 h 137"/>
                <a:gd name="T12" fmla="*/ 98 w 120"/>
                <a:gd name="T13" fmla="*/ 69 h 137"/>
                <a:gd name="T14" fmla="*/ 88 w 120"/>
                <a:gd name="T15" fmla="*/ 32 h 137"/>
                <a:gd name="T16" fmla="*/ 60 w 120"/>
                <a:gd name="T17" fmla="*/ 18 h 137"/>
                <a:gd name="T18" fmla="*/ 60 w 120"/>
                <a:gd name="T19" fmla="*/ 0 h 137"/>
                <a:gd name="T20" fmla="*/ 104 w 120"/>
                <a:gd name="T21" fmla="*/ 18 h 137"/>
                <a:gd name="T22" fmla="*/ 120 w 120"/>
                <a:gd name="T23" fmla="*/ 69 h 137"/>
                <a:gd name="T24" fmla="*/ 104 w 120"/>
                <a:gd name="T25" fmla="*/ 119 h 137"/>
                <a:gd name="T26" fmla="*/ 60 w 120"/>
                <a:gd name="T27" fmla="*/ 137 h 137"/>
                <a:gd name="T28" fmla="*/ 16 w 120"/>
                <a:gd name="T29" fmla="*/ 119 h 137"/>
                <a:gd name="T30" fmla="*/ 0 w 120"/>
                <a:gd name="T31" fmla="*/ 69 h 137"/>
                <a:gd name="T32" fmla="*/ 16 w 120"/>
                <a:gd name="T33" fmla="*/ 18 h 137"/>
                <a:gd name="T34" fmla="*/ 60 w 120"/>
                <a:gd name="T3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7">
                  <a:moveTo>
                    <a:pt x="60" y="18"/>
                  </a:moveTo>
                  <a:cubicBezTo>
                    <a:pt x="49" y="18"/>
                    <a:pt x="40" y="22"/>
                    <a:pt x="33" y="32"/>
                  </a:cubicBezTo>
                  <a:cubicBezTo>
                    <a:pt x="26" y="41"/>
                    <a:pt x="23" y="53"/>
                    <a:pt x="23" y="69"/>
                  </a:cubicBezTo>
                  <a:cubicBezTo>
                    <a:pt x="23" y="84"/>
                    <a:pt x="26" y="97"/>
                    <a:pt x="33" y="106"/>
                  </a:cubicBezTo>
                  <a:cubicBezTo>
                    <a:pt x="39" y="115"/>
                    <a:pt x="49" y="119"/>
                    <a:pt x="60" y="119"/>
                  </a:cubicBezTo>
                  <a:cubicBezTo>
                    <a:pt x="72" y="119"/>
                    <a:pt x="81" y="115"/>
                    <a:pt x="88" y="106"/>
                  </a:cubicBezTo>
                  <a:cubicBezTo>
                    <a:pt x="94" y="97"/>
                    <a:pt x="98" y="84"/>
                    <a:pt x="98" y="69"/>
                  </a:cubicBezTo>
                  <a:cubicBezTo>
                    <a:pt x="98" y="53"/>
                    <a:pt x="94" y="41"/>
                    <a:pt x="88" y="32"/>
                  </a:cubicBezTo>
                  <a:cubicBezTo>
                    <a:pt x="81" y="23"/>
                    <a:pt x="72" y="18"/>
                    <a:pt x="60" y="18"/>
                  </a:cubicBezTo>
                  <a:close/>
                  <a:moveTo>
                    <a:pt x="60" y="0"/>
                  </a:moveTo>
                  <a:cubicBezTo>
                    <a:pt x="79" y="0"/>
                    <a:pt x="94" y="6"/>
                    <a:pt x="104" y="18"/>
                  </a:cubicBezTo>
                  <a:cubicBezTo>
                    <a:pt x="115" y="30"/>
                    <a:pt x="120" y="47"/>
                    <a:pt x="120" y="69"/>
                  </a:cubicBezTo>
                  <a:cubicBezTo>
                    <a:pt x="120" y="90"/>
                    <a:pt x="115" y="107"/>
                    <a:pt x="104" y="119"/>
                  </a:cubicBezTo>
                  <a:cubicBezTo>
                    <a:pt x="94" y="131"/>
                    <a:pt x="79" y="137"/>
                    <a:pt x="60" y="137"/>
                  </a:cubicBezTo>
                  <a:cubicBezTo>
                    <a:pt x="41" y="137"/>
                    <a:pt x="27" y="131"/>
                    <a:pt x="16" y="119"/>
                  </a:cubicBezTo>
                  <a:cubicBezTo>
                    <a:pt x="5" y="107"/>
                    <a:pt x="0" y="90"/>
                    <a:pt x="0" y="69"/>
                  </a:cubicBezTo>
                  <a:cubicBezTo>
                    <a:pt x="0" y="47"/>
                    <a:pt x="5" y="30"/>
                    <a:pt x="16" y="18"/>
                  </a:cubicBezTo>
                  <a:cubicBezTo>
                    <a:pt x="27" y="6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6" name="Freeform 165">
              <a:extLst>
                <a:ext uri="{FF2B5EF4-FFF2-40B4-BE49-F238E27FC236}">
                  <a16:creationId xmlns:a16="http://schemas.microsoft.com/office/drawing/2014/main" id="{DE8BD65B-448C-41BB-9B06-F6F337B6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523" y="3376407"/>
              <a:ext cx="56604" cy="75447"/>
            </a:xfrm>
            <a:custGeom>
              <a:avLst/>
              <a:gdLst>
                <a:gd name="T0" fmla="*/ 94 w 101"/>
                <a:gd name="T1" fmla="*/ 7 h 137"/>
                <a:gd name="T2" fmla="*/ 94 w 101"/>
                <a:gd name="T3" fmla="*/ 27 h 137"/>
                <a:gd name="T4" fmla="*/ 75 w 101"/>
                <a:gd name="T5" fmla="*/ 20 h 137"/>
                <a:gd name="T6" fmla="*/ 54 w 101"/>
                <a:gd name="T7" fmla="*/ 18 h 137"/>
                <a:gd name="T8" fmla="*/ 30 w 101"/>
                <a:gd name="T9" fmla="*/ 23 h 137"/>
                <a:gd name="T10" fmla="*/ 22 w 101"/>
                <a:gd name="T11" fmla="*/ 37 h 137"/>
                <a:gd name="T12" fmla="*/ 28 w 101"/>
                <a:gd name="T13" fmla="*/ 49 h 137"/>
                <a:gd name="T14" fmla="*/ 51 w 101"/>
                <a:gd name="T15" fmla="*/ 57 h 137"/>
                <a:gd name="T16" fmla="*/ 58 w 101"/>
                <a:gd name="T17" fmla="*/ 59 h 137"/>
                <a:gd name="T18" fmla="*/ 91 w 101"/>
                <a:gd name="T19" fmla="*/ 73 h 137"/>
                <a:gd name="T20" fmla="*/ 101 w 101"/>
                <a:gd name="T21" fmla="*/ 98 h 137"/>
                <a:gd name="T22" fmla="*/ 86 w 101"/>
                <a:gd name="T23" fmla="*/ 127 h 137"/>
                <a:gd name="T24" fmla="*/ 47 w 101"/>
                <a:gd name="T25" fmla="*/ 137 h 137"/>
                <a:gd name="T26" fmla="*/ 25 w 101"/>
                <a:gd name="T27" fmla="*/ 135 h 137"/>
                <a:gd name="T28" fmla="*/ 0 w 101"/>
                <a:gd name="T29" fmla="*/ 129 h 137"/>
                <a:gd name="T30" fmla="*/ 0 w 101"/>
                <a:gd name="T31" fmla="*/ 107 h 137"/>
                <a:gd name="T32" fmla="*/ 24 w 101"/>
                <a:gd name="T33" fmla="*/ 116 h 137"/>
                <a:gd name="T34" fmla="*/ 47 w 101"/>
                <a:gd name="T35" fmla="*/ 119 h 137"/>
                <a:gd name="T36" fmla="*/ 70 w 101"/>
                <a:gd name="T37" fmla="*/ 114 h 137"/>
                <a:gd name="T38" fmla="*/ 79 w 101"/>
                <a:gd name="T39" fmla="*/ 99 h 137"/>
                <a:gd name="T40" fmla="*/ 73 w 101"/>
                <a:gd name="T41" fmla="*/ 86 h 137"/>
                <a:gd name="T42" fmla="*/ 47 w 101"/>
                <a:gd name="T43" fmla="*/ 77 h 137"/>
                <a:gd name="T44" fmla="*/ 39 w 101"/>
                <a:gd name="T45" fmla="*/ 75 h 137"/>
                <a:gd name="T46" fmla="*/ 10 w 101"/>
                <a:gd name="T47" fmla="*/ 62 h 137"/>
                <a:gd name="T48" fmla="*/ 1 w 101"/>
                <a:gd name="T49" fmla="*/ 38 h 137"/>
                <a:gd name="T50" fmla="*/ 15 w 101"/>
                <a:gd name="T51" fmla="*/ 10 h 137"/>
                <a:gd name="T52" fmla="*/ 52 w 101"/>
                <a:gd name="T53" fmla="*/ 0 h 137"/>
                <a:gd name="T54" fmla="*/ 74 w 101"/>
                <a:gd name="T55" fmla="*/ 1 h 137"/>
                <a:gd name="T56" fmla="*/ 94 w 101"/>
                <a:gd name="T57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37">
                  <a:moveTo>
                    <a:pt x="94" y="7"/>
                  </a:moveTo>
                  <a:lnTo>
                    <a:pt x="94" y="27"/>
                  </a:lnTo>
                  <a:cubicBezTo>
                    <a:pt x="88" y="24"/>
                    <a:pt x="81" y="22"/>
                    <a:pt x="75" y="20"/>
                  </a:cubicBezTo>
                  <a:cubicBezTo>
                    <a:pt x="68" y="18"/>
                    <a:pt x="61" y="18"/>
                    <a:pt x="54" y="18"/>
                  </a:cubicBezTo>
                  <a:cubicBezTo>
                    <a:pt x="44" y="18"/>
                    <a:pt x="36" y="19"/>
                    <a:pt x="30" y="23"/>
                  </a:cubicBezTo>
                  <a:cubicBezTo>
                    <a:pt x="25" y="26"/>
                    <a:pt x="22" y="31"/>
                    <a:pt x="22" y="37"/>
                  </a:cubicBezTo>
                  <a:cubicBezTo>
                    <a:pt x="22" y="42"/>
                    <a:pt x="24" y="46"/>
                    <a:pt x="28" y="49"/>
                  </a:cubicBezTo>
                  <a:cubicBezTo>
                    <a:pt x="32" y="52"/>
                    <a:pt x="40" y="55"/>
                    <a:pt x="51" y="57"/>
                  </a:cubicBezTo>
                  <a:lnTo>
                    <a:pt x="58" y="59"/>
                  </a:lnTo>
                  <a:cubicBezTo>
                    <a:pt x="74" y="62"/>
                    <a:pt x="85" y="67"/>
                    <a:pt x="91" y="73"/>
                  </a:cubicBezTo>
                  <a:cubicBezTo>
                    <a:pt x="98" y="79"/>
                    <a:pt x="101" y="87"/>
                    <a:pt x="101" y="98"/>
                  </a:cubicBezTo>
                  <a:cubicBezTo>
                    <a:pt x="101" y="110"/>
                    <a:pt x="96" y="120"/>
                    <a:pt x="86" y="127"/>
                  </a:cubicBezTo>
                  <a:cubicBezTo>
                    <a:pt x="77" y="134"/>
                    <a:pt x="63" y="137"/>
                    <a:pt x="47" y="137"/>
                  </a:cubicBezTo>
                  <a:cubicBezTo>
                    <a:pt x="40" y="137"/>
                    <a:pt x="32" y="137"/>
                    <a:pt x="25" y="135"/>
                  </a:cubicBezTo>
                  <a:cubicBezTo>
                    <a:pt x="17" y="134"/>
                    <a:pt x="9" y="132"/>
                    <a:pt x="0" y="129"/>
                  </a:cubicBezTo>
                  <a:lnTo>
                    <a:pt x="0" y="107"/>
                  </a:lnTo>
                  <a:cubicBezTo>
                    <a:pt x="8" y="111"/>
                    <a:pt x="16" y="114"/>
                    <a:pt x="24" y="116"/>
                  </a:cubicBezTo>
                  <a:cubicBezTo>
                    <a:pt x="32" y="118"/>
                    <a:pt x="39" y="119"/>
                    <a:pt x="47" y="119"/>
                  </a:cubicBezTo>
                  <a:cubicBezTo>
                    <a:pt x="57" y="119"/>
                    <a:pt x="65" y="118"/>
                    <a:pt x="70" y="114"/>
                  </a:cubicBezTo>
                  <a:cubicBezTo>
                    <a:pt x="76" y="111"/>
                    <a:pt x="79" y="106"/>
                    <a:pt x="79" y="99"/>
                  </a:cubicBezTo>
                  <a:cubicBezTo>
                    <a:pt x="79" y="94"/>
                    <a:pt x="77" y="89"/>
                    <a:pt x="73" y="86"/>
                  </a:cubicBezTo>
                  <a:cubicBezTo>
                    <a:pt x="69" y="83"/>
                    <a:pt x="60" y="80"/>
                    <a:pt x="47" y="77"/>
                  </a:cubicBezTo>
                  <a:lnTo>
                    <a:pt x="39" y="75"/>
                  </a:lnTo>
                  <a:cubicBezTo>
                    <a:pt x="26" y="72"/>
                    <a:pt x="16" y="68"/>
                    <a:pt x="10" y="62"/>
                  </a:cubicBezTo>
                  <a:cubicBezTo>
                    <a:pt x="4" y="56"/>
                    <a:pt x="1" y="48"/>
                    <a:pt x="1" y="38"/>
                  </a:cubicBezTo>
                  <a:cubicBezTo>
                    <a:pt x="1" y="26"/>
                    <a:pt x="6" y="16"/>
                    <a:pt x="15" y="10"/>
                  </a:cubicBezTo>
                  <a:cubicBezTo>
                    <a:pt x="23" y="3"/>
                    <a:pt x="36" y="0"/>
                    <a:pt x="52" y="0"/>
                  </a:cubicBezTo>
                  <a:cubicBezTo>
                    <a:pt x="60" y="0"/>
                    <a:pt x="67" y="0"/>
                    <a:pt x="74" y="1"/>
                  </a:cubicBezTo>
                  <a:cubicBezTo>
                    <a:pt x="81" y="3"/>
                    <a:pt x="88" y="4"/>
                    <a:pt x="9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7" name="Freeform 166">
              <a:extLst>
                <a:ext uri="{FF2B5EF4-FFF2-40B4-BE49-F238E27FC236}">
                  <a16:creationId xmlns:a16="http://schemas.microsoft.com/office/drawing/2014/main" id="{4E03C7ED-1F5A-4CC2-B97A-BD617C38B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604" y="3376407"/>
              <a:ext cx="66039" cy="75447"/>
            </a:xfrm>
            <a:custGeom>
              <a:avLst/>
              <a:gdLst>
                <a:gd name="T0" fmla="*/ 122 w 122"/>
                <a:gd name="T1" fmla="*/ 63 h 137"/>
                <a:gd name="T2" fmla="*/ 122 w 122"/>
                <a:gd name="T3" fmla="*/ 74 h 137"/>
                <a:gd name="T4" fmla="*/ 22 w 122"/>
                <a:gd name="T5" fmla="*/ 74 h 137"/>
                <a:gd name="T6" fmla="*/ 36 w 122"/>
                <a:gd name="T7" fmla="*/ 108 h 137"/>
                <a:gd name="T8" fmla="*/ 69 w 122"/>
                <a:gd name="T9" fmla="*/ 119 h 137"/>
                <a:gd name="T10" fmla="*/ 93 w 122"/>
                <a:gd name="T11" fmla="*/ 116 h 137"/>
                <a:gd name="T12" fmla="*/ 116 w 122"/>
                <a:gd name="T13" fmla="*/ 107 h 137"/>
                <a:gd name="T14" fmla="*/ 116 w 122"/>
                <a:gd name="T15" fmla="*/ 127 h 137"/>
                <a:gd name="T16" fmla="*/ 93 w 122"/>
                <a:gd name="T17" fmla="*/ 135 h 137"/>
                <a:gd name="T18" fmla="*/ 68 w 122"/>
                <a:gd name="T19" fmla="*/ 137 h 137"/>
                <a:gd name="T20" fmla="*/ 18 w 122"/>
                <a:gd name="T21" fmla="*/ 119 h 137"/>
                <a:gd name="T22" fmla="*/ 0 w 122"/>
                <a:gd name="T23" fmla="*/ 70 h 137"/>
                <a:gd name="T24" fmla="*/ 17 w 122"/>
                <a:gd name="T25" fmla="*/ 19 h 137"/>
                <a:gd name="T26" fmla="*/ 64 w 122"/>
                <a:gd name="T27" fmla="*/ 0 h 137"/>
                <a:gd name="T28" fmla="*/ 106 w 122"/>
                <a:gd name="T29" fmla="*/ 17 h 137"/>
                <a:gd name="T30" fmla="*/ 122 w 122"/>
                <a:gd name="T31" fmla="*/ 63 h 137"/>
                <a:gd name="T32" fmla="*/ 100 w 122"/>
                <a:gd name="T33" fmla="*/ 57 h 137"/>
                <a:gd name="T34" fmla="*/ 90 w 122"/>
                <a:gd name="T35" fmla="*/ 28 h 137"/>
                <a:gd name="T36" fmla="*/ 64 w 122"/>
                <a:gd name="T37" fmla="*/ 18 h 137"/>
                <a:gd name="T38" fmla="*/ 36 w 122"/>
                <a:gd name="T39" fmla="*/ 28 h 137"/>
                <a:gd name="T40" fmla="*/ 23 w 122"/>
                <a:gd name="T41" fmla="*/ 57 h 137"/>
                <a:gd name="T42" fmla="*/ 100 w 122"/>
                <a:gd name="T43" fmla="*/ 5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37">
                  <a:moveTo>
                    <a:pt x="122" y="63"/>
                  </a:moveTo>
                  <a:lnTo>
                    <a:pt x="122" y="74"/>
                  </a:lnTo>
                  <a:lnTo>
                    <a:pt x="22" y="74"/>
                  </a:lnTo>
                  <a:cubicBezTo>
                    <a:pt x="23" y="88"/>
                    <a:pt x="28" y="100"/>
                    <a:pt x="36" y="108"/>
                  </a:cubicBezTo>
                  <a:cubicBezTo>
                    <a:pt x="44" y="115"/>
                    <a:pt x="55" y="119"/>
                    <a:pt x="69" y="119"/>
                  </a:cubicBezTo>
                  <a:cubicBezTo>
                    <a:pt x="78" y="119"/>
                    <a:pt x="86" y="118"/>
                    <a:pt x="93" y="116"/>
                  </a:cubicBezTo>
                  <a:cubicBezTo>
                    <a:pt x="101" y="114"/>
                    <a:pt x="109" y="111"/>
                    <a:pt x="116" y="107"/>
                  </a:cubicBezTo>
                  <a:lnTo>
                    <a:pt x="116" y="127"/>
                  </a:lnTo>
                  <a:cubicBezTo>
                    <a:pt x="109" y="131"/>
                    <a:pt x="101" y="133"/>
                    <a:pt x="93" y="135"/>
                  </a:cubicBezTo>
                  <a:cubicBezTo>
                    <a:pt x="85" y="137"/>
                    <a:pt x="76" y="137"/>
                    <a:pt x="68" y="137"/>
                  </a:cubicBezTo>
                  <a:cubicBezTo>
                    <a:pt x="47" y="137"/>
                    <a:pt x="30" y="131"/>
                    <a:pt x="18" y="119"/>
                  </a:cubicBezTo>
                  <a:cubicBezTo>
                    <a:pt x="6" y="107"/>
                    <a:pt x="0" y="91"/>
                    <a:pt x="0" y="70"/>
                  </a:cubicBezTo>
                  <a:cubicBezTo>
                    <a:pt x="0" y="48"/>
                    <a:pt x="6" y="31"/>
                    <a:pt x="17" y="19"/>
                  </a:cubicBezTo>
                  <a:cubicBezTo>
                    <a:pt x="29" y="6"/>
                    <a:pt x="45" y="0"/>
                    <a:pt x="64" y="0"/>
                  </a:cubicBezTo>
                  <a:cubicBezTo>
                    <a:pt x="82" y="0"/>
                    <a:pt x="96" y="5"/>
                    <a:pt x="106" y="17"/>
                  </a:cubicBezTo>
                  <a:cubicBezTo>
                    <a:pt x="116" y="28"/>
                    <a:pt x="122" y="44"/>
                    <a:pt x="122" y="63"/>
                  </a:cubicBezTo>
                  <a:close/>
                  <a:moveTo>
                    <a:pt x="100" y="57"/>
                  </a:moveTo>
                  <a:cubicBezTo>
                    <a:pt x="100" y="45"/>
                    <a:pt x="96" y="36"/>
                    <a:pt x="90" y="28"/>
                  </a:cubicBezTo>
                  <a:cubicBezTo>
                    <a:pt x="84" y="21"/>
                    <a:pt x="75" y="18"/>
                    <a:pt x="64" y="18"/>
                  </a:cubicBezTo>
                  <a:cubicBezTo>
                    <a:pt x="52" y="18"/>
                    <a:pt x="43" y="21"/>
                    <a:pt x="36" y="28"/>
                  </a:cubicBezTo>
                  <a:cubicBezTo>
                    <a:pt x="28" y="35"/>
                    <a:pt x="24" y="44"/>
                    <a:pt x="23" y="57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8" name="Freeform 167">
              <a:extLst>
                <a:ext uri="{FF2B5EF4-FFF2-40B4-BE49-F238E27FC236}">
                  <a16:creationId xmlns:a16="http://schemas.microsoft.com/office/drawing/2014/main" id="{4DEF2E58-C8D8-4504-AA8A-0E58E0EF9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6929" y="3071925"/>
              <a:ext cx="66039" cy="99698"/>
            </a:xfrm>
            <a:custGeom>
              <a:avLst/>
              <a:gdLst>
                <a:gd name="T0" fmla="*/ 60 w 121"/>
                <a:gd name="T1" fmla="*/ 19 h 182"/>
                <a:gd name="T2" fmla="*/ 33 w 121"/>
                <a:gd name="T3" fmla="*/ 37 h 182"/>
                <a:gd name="T4" fmla="*/ 24 w 121"/>
                <a:gd name="T5" fmla="*/ 91 h 182"/>
                <a:gd name="T6" fmla="*/ 33 w 121"/>
                <a:gd name="T7" fmla="*/ 145 h 182"/>
                <a:gd name="T8" fmla="*/ 60 w 121"/>
                <a:gd name="T9" fmla="*/ 163 h 182"/>
                <a:gd name="T10" fmla="*/ 88 w 121"/>
                <a:gd name="T11" fmla="*/ 145 h 182"/>
                <a:gd name="T12" fmla="*/ 97 w 121"/>
                <a:gd name="T13" fmla="*/ 91 h 182"/>
                <a:gd name="T14" fmla="*/ 88 w 121"/>
                <a:gd name="T15" fmla="*/ 37 h 182"/>
                <a:gd name="T16" fmla="*/ 60 w 121"/>
                <a:gd name="T17" fmla="*/ 19 h 182"/>
                <a:gd name="T18" fmla="*/ 60 w 121"/>
                <a:gd name="T19" fmla="*/ 0 h 182"/>
                <a:gd name="T20" fmla="*/ 105 w 121"/>
                <a:gd name="T21" fmla="*/ 24 h 182"/>
                <a:gd name="T22" fmla="*/ 121 w 121"/>
                <a:gd name="T23" fmla="*/ 91 h 182"/>
                <a:gd name="T24" fmla="*/ 105 w 121"/>
                <a:gd name="T25" fmla="*/ 159 h 182"/>
                <a:gd name="T26" fmla="*/ 60 w 121"/>
                <a:gd name="T27" fmla="*/ 182 h 182"/>
                <a:gd name="T28" fmla="*/ 15 w 121"/>
                <a:gd name="T29" fmla="*/ 159 h 182"/>
                <a:gd name="T30" fmla="*/ 0 w 121"/>
                <a:gd name="T31" fmla="*/ 91 h 182"/>
                <a:gd name="T32" fmla="*/ 15 w 121"/>
                <a:gd name="T33" fmla="*/ 24 h 182"/>
                <a:gd name="T34" fmla="*/ 60 w 12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2">
                  <a:moveTo>
                    <a:pt x="60" y="19"/>
                  </a:moveTo>
                  <a:cubicBezTo>
                    <a:pt x="48" y="19"/>
                    <a:pt x="39" y="25"/>
                    <a:pt x="33" y="37"/>
                  </a:cubicBezTo>
                  <a:cubicBezTo>
                    <a:pt x="27" y="49"/>
                    <a:pt x="24" y="67"/>
                    <a:pt x="24" y="91"/>
                  </a:cubicBezTo>
                  <a:cubicBezTo>
                    <a:pt x="24" y="115"/>
                    <a:pt x="27" y="133"/>
                    <a:pt x="33" y="145"/>
                  </a:cubicBezTo>
                  <a:cubicBezTo>
                    <a:pt x="39" y="157"/>
                    <a:pt x="48" y="163"/>
                    <a:pt x="60" y="163"/>
                  </a:cubicBezTo>
                  <a:cubicBezTo>
                    <a:pt x="73" y="163"/>
                    <a:pt x="82" y="157"/>
                    <a:pt x="88" y="145"/>
                  </a:cubicBezTo>
                  <a:cubicBezTo>
                    <a:pt x="94" y="133"/>
                    <a:pt x="97" y="115"/>
                    <a:pt x="97" y="91"/>
                  </a:cubicBezTo>
                  <a:cubicBezTo>
                    <a:pt x="97" y="67"/>
                    <a:pt x="94" y="49"/>
                    <a:pt x="88" y="37"/>
                  </a:cubicBezTo>
                  <a:cubicBezTo>
                    <a:pt x="82" y="25"/>
                    <a:pt x="73" y="19"/>
                    <a:pt x="60" y="19"/>
                  </a:cubicBezTo>
                  <a:close/>
                  <a:moveTo>
                    <a:pt x="60" y="0"/>
                  </a:moveTo>
                  <a:cubicBezTo>
                    <a:pt x="80" y="0"/>
                    <a:pt x="95" y="8"/>
                    <a:pt x="105" y="24"/>
                  </a:cubicBezTo>
                  <a:cubicBezTo>
                    <a:pt x="116" y="39"/>
                    <a:pt x="121" y="62"/>
                    <a:pt x="121" y="91"/>
                  </a:cubicBezTo>
                  <a:cubicBezTo>
                    <a:pt x="121" y="121"/>
                    <a:pt x="116" y="143"/>
                    <a:pt x="105" y="159"/>
                  </a:cubicBezTo>
                  <a:cubicBezTo>
                    <a:pt x="95" y="174"/>
                    <a:pt x="80" y="182"/>
                    <a:pt x="60" y="182"/>
                  </a:cubicBezTo>
                  <a:cubicBezTo>
                    <a:pt x="41" y="182"/>
                    <a:pt x="26" y="174"/>
                    <a:pt x="15" y="159"/>
                  </a:cubicBezTo>
                  <a:cubicBezTo>
                    <a:pt x="5" y="143"/>
                    <a:pt x="0" y="121"/>
                    <a:pt x="0" y="91"/>
                  </a:cubicBezTo>
                  <a:cubicBezTo>
                    <a:pt x="0" y="62"/>
                    <a:pt x="5" y="39"/>
                    <a:pt x="15" y="24"/>
                  </a:cubicBezTo>
                  <a:cubicBezTo>
                    <a:pt x="26" y="8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9" name="Freeform 168">
              <a:extLst>
                <a:ext uri="{FF2B5EF4-FFF2-40B4-BE49-F238E27FC236}">
                  <a16:creationId xmlns:a16="http://schemas.microsoft.com/office/drawing/2014/main" id="{BC395E7F-B8B9-4299-B2C6-F0BF9D09A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929" y="2795736"/>
              <a:ext cx="57953" cy="95657"/>
            </a:xfrm>
            <a:custGeom>
              <a:avLst/>
              <a:gdLst>
                <a:gd name="T0" fmla="*/ 1 w 43"/>
                <a:gd name="T1" fmla="*/ 63 h 71"/>
                <a:gd name="T2" fmla="*/ 17 w 43"/>
                <a:gd name="T3" fmla="*/ 63 h 71"/>
                <a:gd name="T4" fmla="*/ 17 w 43"/>
                <a:gd name="T5" fmla="*/ 9 h 71"/>
                <a:gd name="T6" fmla="*/ 0 w 43"/>
                <a:gd name="T7" fmla="*/ 12 h 71"/>
                <a:gd name="T8" fmla="*/ 0 w 43"/>
                <a:gd name="T9" fmla="*/ 3 h 71"/>
                <a:gd name="T10" fmla="*/ 17 w 43"/>
                <a:gd name="T11" fmla="*/ 0 h 71"/>
                <a:gd name="T12" fmla="*/ 27 w 43"/>
                <a:gd name="T13" fmla="*/ 0 h 71"/>
                <a:gd name="T14" fmla="*/ 27 w 43"/>
                <a:gd name="T15" fmla="*/ 63 h 71"/>
                <a:gd name="T16" fmla="*/ 43 w 43"/>
                <a:gd name="T17" fmla="*/ 63 h 71"/>
                <a:gd name="T18" fmla="*/ 43 w 43"/>
                <a:gd name="T19" fmla="*/ 71 h 71"/>
                <a:gd name="T20" fmla="*/ 1 w 43"/>
                <a:gd name="T21" fmla="*/ 71 h 71"/>
                <a:gd name="T22" fmla="*/ 1 w 43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1">
                  <a:moveTo>
                    <a:pt x="1" y="63"/>
                  </a:moveTo>
                  <a:lnTo>
                    <a:pt x="17" y="63"/>
                  </a:lnTo>
                  <a:lnTo>
                    <a:pt x="17" y="9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63"/>
                  </a:lnTo>
                  <a:lnTo>
                    <a:pt x="43" y="63"/>
                  </a:lnTo>
                  <a:lnTo>
                    <a:pt x="43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0" name="Freeform 169">
              <a:extLst>
                <a:ext uri="{FF2B5EF4-FFF2-40B4-BE49-F238E27FC236}">
                  <a16:creationId xmlns:a16="http://schemas.microsoft.com/office/drawing/2014/main" id="{F67B665D-16AB-4B9B-B3BA-786CC384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929" y="2534366"/>
              <a:ext cx="60648" cy="97004"/>
            </a:xfrm>
            <a:custGeom>
              <a:avLst/>
              <a:gdLst>
                <a:gd name="T0" fmla="*/ 28 w 111"/>
                <a:gd name="T1" fmla="*/ 158 h 178"/>
                <a:gd name="T2" fmla="*/ 111 w 111"/>
                <a:gd name="T3" fmla="*/ 158 h 178"/>
                <a:gd name="T4" fmla="*/ 111 w 111"/>
                <a:gd name="T5" fmla="*/ 178 h 178"/>
                <a:gd name="T6" fmla="*/ 0 w 111"/>
                <a:gd name="T7" fmla="*/ 178 h 178"/>
                <a:gd name="T8" fmla="*/ 0 w 111"/>
                <a:gd name="T9" fmla="*/ 158 h 178"/>
                <a:gd name="T10" fmla="*/ 37 w 111"/>
                <a:gd name="T11" fmla="*/ 121 h 178"/>
                <a:gd name="T12" fmla="*/ 66 w 111"/>
                <a:gd name="T13" fmla="*/ 91 h 178"/>
                <a:gd name="T14" fmla="*/ 82 w 111"/>
                <a:gd name="T15" fmla="*/ 69 h 178"/>
                <a:gd name="T16" fmla="*/ 86 w 111"/>
                <a:gd name="T17" fmla="*/ 52 h 178"/>
                <a:gd name="T18" fmla="*/ 77 w 111"/>
                <a:gd name="T19" fmla="*/ 29 h 178"/>
                <a:gd name="T20" fmla="*/ 51 w 111"/>
                <a:gd name="T21" fmla="*/ 20 h 178"/>
                <a:gd name="T22" fmla="*/ 28 w 111"/>
                <a:gd name="T23" fmla="*/ 24 h 178"/>
                <a:gd name="T24" fmla="*/ 1 w 111"/>
                <a:gd name="T25" fmla="*/ 36 h 178"/>
                <a:gd name="T26" fmla="*/ 1 w 111"/>
                <a:gd name="T27" fmla="*/ 12 h 178"/>
                <a:gd name="T28" fmla="*/ 28 w 111"/>
                <a:gd name="T29" fmla="*/ 3 h 178"/>
                <a:gd name="T30" fmla="*/ 51 w 111"/>
                <a:gd name="T31" fmla="*/ 0 h 178"/>
                <a:gd name="T32" fmla="*/ 94 w 111"/>
                <a:gd name="T33" fmla="*/ 14 h 178"/>
                <a:gd name="T34" fmla="*/ 110 w 111"/>
                <a:gd name="T35" fmla="*/ 50 h 178"/>
                <a:gd name="T36" fmla="*/ 106 w 111"/>
                <a:gd name="T37" fmla="*/ 71 h 178"/>
                <a:gd name="T38" fmla="*/ 91 w 111"/>
                <a:gd name="T39" fmla="*/ 93 h 178"/>
                <a:gd name="T40" fmla="*/ 73 w 111"/>
                <a:gd name="T41" fmla="*/ 113 h 178"/>
                <a:gd name="T42" fmla="*/ 28 w 111"/>
                <a:gd name="T43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78">
                  <a:moveTo>
                    <a:pt x="28" y="158"/>
                  </a:moveTo>
                  <a:lnTo>
                    <a:pt x="111" y="158"/>
                  </a:lnTo>
                  <a:lnTo>
                    <a:pt x="111" y="178"/>
                  </a:lnTo>
                  <a:lnTo>
                    <a:pt x="0" y="178"/>
                  </a:lnTo>
                  <a:lnTo>
                    <a:pt x="0" y="158"/>
                  </a:lnTo>
                  <a:cubicBezTo>
                    <a:pt x="9" y="149"/>
                    <a:pt x="21" y="137"/>
                    <a:pt x="37" y="121"/>
                  </a:cubicBezTo>
                  <a:cubicBezTo>
                    <a:pt x="52" y="105"/>
                    <a:pt x="62" y="95"/>
                    <a:pt x="66" y="91"/>
                  </a:cubicBezTo>
                  <a:cubicBezTo>
                    <a:pt x="74" y="82"/>
                    <a:pt x="79" y="75"/>
                    <a:pt x="82" y="69"/>
                  </a:cubicBezTo>
                  <a:cubicBezTo>
                    <a:pt x="85" y="63"/>
                    <a:pt x="86" y="57"/>
                    <a:pt x="86" y="52"/>
                  </a:cubicBezTo>
                  <a:cubicBezTo>
                    <a:pt x="86" y="42"/>
                    <a:pt x="83" y="35"/>
                    <a:pt x="77" y="29"/>
                  </a:cubicBezTo>
                  <a:cubicBezTo>
                    <a:pt x="70" y="23"/>
                    <a:pt x="62" y="20"/>
                    <a:pt x="51" y="20"/>
                  </a:cubicBezTo>
                  <a:cubicBezTo>
                    <a:pt x="44" y="20"/>
                    <a:pt x="36" y="21"/>
                    <a:pt x="28" y="24"/>
                  </a:cubicBezTo>
                  <a:cubicBezTo>
                    <a:pt x="19" y="27"/>
                    <a:pt x="11" y="31"/>
                    <a:pt x="1" y="36"/>
                  </a:cubicBezTo>
                  <a:lnTo>
                    <a:pt x="1" y="12"/>
                  </a:lnTo>
                  <a:cubicBezTo>
                    <a:pt x="11" y="8"/>
                    <a:pt x="20" y="5"/>
                    <a:pt x="28" y="3"/>
                  </a:cubicBezTo>
                  <a:cubicBezTo>
                    <a:pt x="36" y="1"/>
                    <a:pt x="44" y="0"/>
                    <a:pt x="51" y="0"/>
                  </a:cubicBezTo>
                  <a:cubicBezTo>
                    <a:pt x="69" y="0"/>
                    <a:pt x="83" y="5"/>
                    <a:pt x="94" y="14"/>
                  </a:cubicBezTo>
                  <a:cubicBezTo>
                    <a:pt x="105" y="23"/>
                    <a:pt x="110" y="35"/>
                    <a:pt x="110" y="50"/>
                  </a:cubicBezTo>
                  <a:cubicBezTo>
                    <a:pt x="110" y="57"/>
                    <a:pt x="109" y="64"/>
                    <a:pt x="106" y="71"/>
                  </a:cubicBezTo>
                  <a:cubicBezTo>
                    <a:pt x="103" y="77"/>
                    <a:pt x="99" y="85"/>
                    <a:pt x="91" y="93"/>
                  </a:cubicBezTo>
                  <a:cubicBezTo>
                    <a:pt x="89" y="96"/>
                    <a:pt x="83" y="102"/>
                    <a:pt x="73" y="113"/>
                  </a:cubicBezTo>
                  <a:cubicBezTo>
                    <a:pt x="62" y="124"/>
                    <a:pt x="48" y="139"/>
                    <a:pt x="28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1" name="Freeform 170">
              <a:extLst>
                <a:ext uri="{FF2B5EF4-FFF2-40B4-BE49-F238E27FC236}">
                  <a16:creationId xmlns:a16="http://schemas.microsoft.com/office/drawing/2014/main" id="{0CF8A124-00CD-404A-B82C-5CF7CB66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929" y="2250092"/>
              <a:ext cx="63344" cy="99698"/>
            </a:xfrm>
            <a:custGeom>
              <a:avLst/>
              <a:gdLst>
                <a:gd name="T0" fmla="*/ 79 w 115"/>
                <a:gd name="T1" fmla="*/ 84 h 182"/>
                <a:gd name="T2" fmla="*/ 106 w 115"/>
                <a:gd name="T3" fmla="*/ 99 h 182"/>
                <a:gd name="T4" fmla="*/ 115 w 115"/>
                <a:gd name="T5" fmla="*/ 128 h 182"/>
                <a:gd name="T6" fmla="*/ 97 w 115"/>
                <a:gd name="T7" fmla="*/ 168 h 182"/>
                <a:gd name="T8" fmla="*/ 47 w 115"/>
                <a:gd name="T9" fmla="*/ 182 h 182"/>
                <a:gd name="T10" fmla="*/ 24 w 115"/>
                <a:gd name="T11" fmla="*/ 180 h 182"/>
                <a:gd name="T12" fmla="*/ 0 w 115"/>
                <a:gd name="T13" fmla="*/ 173 h 182"/>
                <a:gd name="T14" fmla="*/ 0 w 115"/>
                <a:gd name="T15" fmla="*/ 150 h 182"/>
                <a:gd name="T16" fmla="*/ 22 w 115"/>
                <a:gd name="T17" fmla="*/ 159 h 182"/>
                <a:gd name="T18" fmla="*/ 46 w 115"/>
                <a:gd name="T19" fmla="*/ 162 h 182"/>
                <a:gd name="T20" fmla="*/ 80 w 115"/>
                <a:gd name="T21" fmla="*/ 153 h 182"/>
                <a:gd name="T22" fmla="*/ 92 w 115"/>
                <a:gd name="T23" fmla="*/ 128 h 182"/>
                <a:gd name="T24" fmla="*/ 81 w 115"/>
                <a:gd name="T25" fmla="*/ 104 h 182"/>
                <a:gd name="T26" fmla="*/ 51 w 115"/>
                <a:gd name="T27" fmla="*/ 95 h 182"/>
                <a:gd name="T28" fmla="*/ 30 w 115"/>
                <a:gd name="T29" fmla="*/ 95 h 182"/>
                <a:gd name="T30" fmla="*/ 30 w 115"/>
                <a:gd name="T31" fmla="*/ 75 h 182"/>
                <a:gd name="T32" fmla="*/ 52 w 115"/>
                <a:gd name="T33" fmla="*/ 75 h 182"/>
                <a:gd name="T34" fmla="*/ 78 w 115"/>
                <a:gd name="T35" fmla="*/ 68 h 182"/>
                <a:gd name="T36" fmla="*/ 88 w 115"/>
                <a:gd name="T37" fmla="*/ 48 h 182"/>
                <a:gd name="T38" fmla="*/ 78 w 115"/>
                <a:gd name="T39" fmla="*/ 28 h 182"/>
                <a:gd name="T40" fmla="*/ 51 w 115"/>
                <a:gd name="T41" fmla="*/ 20 h 182"/>
                <a:gd name="T42" fmla="*/ 30 w 115"/>
                <a:gd name="T43" fmla="*/ 22 h 182"/>
                <a:gd name="T44" fmla="*/ 5 w 115"/>
                <a:gd name="T45" fmla="*/ 29 h 182"/>
                <a:gd name="T46" fmla="*/ 5 w 115"/>
                <a:gd name="T47" fmla="*/ 8 h 182"/>
                <a:gd name="T48" fmla="*/ 30 w 115"/>
                <a:gd name="T49" fmla="*/ 2 h 182"/>
                <a:gd name="T50" fmla="*/ 53 w 115"/>
                <a:gd name="T51" fmla="*/ 0 h 182"/>
                <a:gd name="T52" fmla="*/ 95 w 115"/>
                <a:gd name="T53" fmla="*/ 13 h 182"/>
                <a:gd name="T54" fmla="*/ 111 w 115"/>
                <a:gd name="T55" fmla="*/ 46 h 182"/>
                <a:gd name="T56" fmla="*/ 103 w 115"/>
                <a:gd name="T57" fmla="*/ 70 h 182"/>
                <a:gd name="T58" fmla="*/ 79 w 115"/>
                <a:gd name="T59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82">
                  <a:moveTo>
                    <a:pt x="79" y="84"/>
                  </a:moveTo>
                  <a:cubicBezTo>
                    <a:pt x="90" y="87"/>
                    <a:pt x="99" y="92"/>
                    <a:pt x="106" y="99"/>
                  </a:cubicBezTo>
                  <a:cubicBezTo>
                    <a:pt x="112" y="107"/>
                    <a:pt x="115" y="116"/>
                    <a:pt x="115" y="128"/>
                  </a:cubicBezTo>
                  <a:cubicBezTo>
                    <a:pt x="115" y="145"/>
                    <a:pt x="109" y="158"/>
                    <a:pt x="97" y="168"/>
                  </a:cubicBezTo>
                  <a:cubicBezTo>
                    <a:pt x="86" y="177"/>
                    <a:pt x="69" y="182"/>
                    <a:pt x="47" y="182"/>
                  </a:cubicBezTo>
                  <a:cubicBezTo>
                    <a:pt x="39" y="182"/>
                    <a:pt x="32" y="181"/>
                    <a:pt x="24" y="180"/>
                  </a:cubicBezTo>
                  <a:cubicBezTo>
                    <a:pt x="16" y="178"/>
                    <a:pt x="8" y="176"/>
                    <a:pt x="0" y="173"/>
                  </a:cubicBezTo>
                  <a:lnTo>
                    <a:pt x="0" y="150"/>
                  </a:lnTo>
                  <a:cubicBezTo>
                    <a:pt x="7" y="154"/>
                    <a:pt x="14" y="157"/>
                    <a:pt x="22" y="159"/>
                  </a:cubicBezTo>
                  <a:cubicBezTo>
                    <a:pt x="29" y="161"/>
                    <a:pt x="38" y="162"/>
                    <a:pt x="46" y="162"/>
                  </a:cubicBezTo>
                  <a:cubicBezTo>
                    <a:pt x="61" y="162"/>
                    <a:pt x="72" y="159"/>
                    <a:pt x="80" y="153"/>
                  </a:cubicBezTo>
                  <a:cubicBezTo>
                    <a:pt x="88" y="147"/>
                    <a:pt x="92" y="139"/>
                    <a:pt x="92" y="128"/>
                  </a:cubicBezTo>
                  <a:cubicBezTo>
                    <a:pt x="92" y="117"/>
                    <a:pt x="88" y="109"/>
                    <a:pt x="81" y="104"/>
                  </a:cubicBezTo>
                  <a:cubicBezTo>
                    <a:pt x="74" y="98"/>
                    <a:pt x="64" y="95"/>
                    <a:pt x="51" y="95"/>
                  </a:cubicBezTo>
                  <a:lnTo>
                    <a:pt x="30" y="95"/>
                  </a:lnTo>
                  <a:lnTo>
                    <a:pt x="30" y="75"/>
                  </a:lnTo>
                  <a:lnTo>
                    <a:pt x="52" y="75"/>
                  </a:lnTo>
                  <a:cubicBezTo>
                    <a:pt x="63" y="75"/>
                    <a:pt x="72" y="73"/>
                    <a:pt x="78" y="68"/>
                  </a:cubicBezTo>
                  <a:cubicBezTo>
                    <a:pt x="84" y="64"/>
                    <a:pt x="88" y="57"/>
                    <a:pt x="88" y="48"/>
                  </a:cubicBezTo>
                  <a:cubicBezTo>
                    <a:pt x="88" y="39"/>
                    <a:pt x="84" y="32"/>
                    <a:pt x="78" y="28"/>
                  </a:cubicBezTo>
                  <a:cubicBezTo>
                    <a:pt x="72" y="23"/>
                    <a:pt x="63" y="20"/>
                    <a:pt x="51" y="20"/>
                  </a:cubicBezTo>
                  <a:cubicBezTo>
                    <a:pt x="44" y="20"/>
                    <a:pt x="37" y="21"/>
                    <a:pt x="30" y="22"/>
                  </a:cubicBezTo>
                  <a:cubicBezTo>
                    <a:pt x="22" y="24"/>
                    <a:pt x="14" y="26"/>
                    <a:pt x="5" y="29"/>
                  </a:cubicBezTo>
                  <a:lnTo>
                    <a:pt x="5" y="8"/>
                  </a:lnTo>
                  <a:cubicBezTo>
                    <a:pt x="14" y="5"/>
                    <a:pt x="23" y="4"/>
                    <a:pt x="30" y="2"/>
                  </a:cubicBezTo>
                  <a:cubicBezTo>
                    <a:pt x="38" y="1"/>
                    <a:pt x="46" y="0"/>
                    <a:pt x="53" y="0"/>
                  </a:cubicBezTo>
                  <a:cubicBezTo>
                    <a:pt x="71" y="0"/>
                    <a:pt x="85" y="5"/>
                    <a:pt x="95" y="13"/>
                  </a:cubicBezTo>
                  <a:cubicBezTo>
                    <a:pt x="106" y="21"/>
                    <a:pt x="111" y="32"/>
                    <a:pt x="111" y="46"/>
                  </a:cubicBezTo>
                  <a:cubicBezTo>
                    <a:pt x="111" y="55"/>
                    <a:pt x="108" y="64"/>
                    <a:pt x="103" y="70"/>
                  </a:cubicBezTo>
                  <a:cubicBezTo>
                    <a:pt x="97" y="77"/>
                    <a:pt x="89" y="82"/>
                    <a:pt x="7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2" name="Line 171">
              <a:extLst>
                <a:ext uri="{FF2B5EF4-FFF2-40B4-BE49-F238E27FC236}">
                  <a16:creationId xmlns:a16="http://schemas.microsoft.com/office/drawing/2014/main" id="{CDA775DB-910D-4C34-B0CD-4D3D5270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0867" y="2825376"/>
              <a:ext cx="245285" cy="29370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3" name="Freeform 172">
              <a:extLst>
                <a:ext uri="{FF2B5EF4-FFF2-40B4-BE49-F238E27FC236}">
                  <a16:creationId xmlns:a16="http://schemas.microsoft.com/office/drawing/2014/main" id="{88670509-A0AA-43ED-8CC7-8980DE87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783" y="2787653"/>
              <a:ext cx="76820" cy="75447"/>
            </a:xfrm>
            <a:custGeom>
              <a:avLst/>
              <a:gdLst>
                <a:gd name="T0" fmla="*/ 108 w 138"/>
                <a:gd name="T1" fmla="*/ 116 h 137"/>
                <a:gd name="T2" fmla="*/ 22 w 138"/>
                <a:gd name="T3" fmla="*/ 108 h 137"/>
                <a:gd name="T4" fmla="*/ 29 w 138"/>
                <a:gd name="T5" fmla="*/ 21 h 137"/>
                <a:gd name="T6" fmla="*/ 116 w 138"/>
                <a:gd name="T7" fmla="*/ 29 h 137"/>
                <a:gd name="T8" fmla="*/ 108 w 138"/>
                <a:gd name="T9" fmla="*/ 1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7">
                  <a:moveTo>
                    <a:pt x="108" y="116"/>
                  </a:moveTo>
                  <a:cubicBezTo>
                    <a:pt x="82" y="137"/>
                    <a:pt x="43" y="134"/>
                    <a:pt x="22" y="108"/>
                  </a:cubicBezTo>
                  <a:cubicBezTo>
                    <a:pt x="0" y="82"/>
                    <a:pt x="3" y="43"/>
                    <a:pt x="29" y="21"/>
                  </a:cubicBezTo>
                  <a:cubicBezTo>
                    <a:pt x="55" y="0"/>
                    <a:pt x="94" y="3"/>
                    <a:pt x="116" y="29"/>
                  </a:cubicBezTo>
                  <a:cubicBezTo>
                    <a:pt x="138" y="55"/>
                    <a:pt x="134" y="94"/>
                    <a:pt x="108" y="116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4" name="Freeform 173">
              <a:extLst>
                <a:ext uri="{FF2B5EF4-FFF2-40B4-BE49-F238E27FC236}">
                  <a16:creationId xmlns:a16="http://schemas.microsoft.com/office/drawing/2014/main" id="{11C47314-E688-4A24-930C-9BFFE4FD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073" y="3007256"/>
              <a:ext cx="101080" cy="111824"/>
            </a:xfrm>
            <a:custGeom>
              <a:avLst/>
              <a:gdLst>
                <a:gd name="T0" fmla="*/ 87 w 185"/>
                <a:gd name="T1" fmla="*/ 86 h 204"/>
                <a:gd name="T2" fmla="*/ 0 w 185"/>
                <a:gd name="T3" fmla="*/ 79 h 204"/>
                <a:gd name="T4" fmla="*/ 185 w 185"/>
                <a:gd name="T5" fmla="*/ 204 h 204"/>
                <a:gd name="T6" fmla="*/ 94 w 185"/>
                <a:gd name="T7" fmla="*/ 0 h 204"/>
                <a:gd name="T8" fmla="*/ 87 w 185"/>
                <a:gd name="T9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4">
                  <a:moveTo>
                    <a:pt x="87" y="86"/>
                  </a:moveTo>
                  <a:lnTo>
                    <a:pt x="0" y="79"/>
                  </a:lnTo>
                  <a:lnTo>
                    <a:pt x="185" y="204"/>
                  </a:lnTo>
                  <a:lnTo>
                    <a:pt x="94" y="0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5" name="Line 174">
              <a:extLst>
                <a:ext uri="{FF2B5EF4-FFF2-40B4-BE49-F238E27FC236}">
                  <a16:creationId xmlns:a16="http://schemas.microsoft.com/office/drawing/2014/main" id="{85642857-8F9B-47D7-85CA-8313F677E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5720" y="2763401"/>
              <a:ext cx="128034" cy="127991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6" name="Freeform 175">
              <a:extLst>
                <a:ext uri="{FF2B5EF4-FFF2-40B4-BE49-F238E27FC236}">
                  <a16:creationId xmlns:a16="http://schemas.microsoft.com/office/drawing/2014/main" id="{1163AF7A-A8CC-473F-873B-243837A5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84" y="2853668"/>
              <a:ext cx="74125" cy="74100"/>
            </a:xfrm>
            <a:custGeom>
              <a:avLst/>
              <a:gdLst>
                <a:gd name="T0" fmla="*/ 111 w 135"/>
                <a:gd name="T1" fmla="*/ 24 h 135"/>
                <a:gd name="T2" fmla="*/ 111 w 135"/>
                <a:gd name="T3" fmla="*/ 111 h 135"/>
                <a:gd name="T4" fmla="*/ 24 w 135"/>
                <a:gd name="T5" fmla="*/ 111 h 135"/>
                <a:gd name="T6" fmla="*/ 24 w 135"/>
                <a:gd name="T7" fmla="*/ 24 h 135"/>
                <a:gd name="T8" fmla="*/ 111 w 135"/>
                <a:gd name="T9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11" y="24"/>
                  </a:moveTo>
                  <a:cubicBezTo>
                    <a:pt x="135" y="48"/>
                    <a:pt x="135" y="87"/>
                    <a:pt x="111" y="111"/>
                  </a:cubicBezTo>
                  <a:cubicBezTo>
                    <a:pt x="87" y="135"/>
                    <a:pt x="48" y="135"/>
                    <a:pt x="24" y="111"/>
                  </a:cubicBezTo>
                  <a:cubicBezTo>
                    <a:pt x="0" y="87"/>
                    <a:pt x="0" y="48"/>
                    <a:pt x="24" y="24"/>
                  </a:cubicBezTo>
                  <a:cubicBezTo>
                    <a:pt x="48" y="0"/>
                    <a:pt x="87" y="0"/>
                    <a:pt x="111" y="24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7" name="Freeform 176">
              <a:extLst>
                <a:ext uri="{FF2B5EF4-FFF2-40B4-BE49-F238E27FC236}">
                  <a16:creationId xmlns:a16="http://schemas.microsoft.com/office/drawing/2014/main" id="{CDECC49B-B484-43F1-9D84-CF718C248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36" y="2763401"/>
              <a:ext cx="107818" cy="107781"/>
            </a:xfrm>
            <a:custGeom>
              <a:avLst/>
              <a:gdLst>
                <a:gd name="T0" fmla="*/ 87 w 195"/>
                <a:gd name="T1" fmla="*/ 109 h 196"/>
                <a:gd name="T2" fmla="*/ 86 w 195"/>
                <a:gd name="T3" fmla="*/ 196 h 196"/>
                <a:gd name="T4" fmla="*/ 195 w 195"/>
                <a:gd name="T5" fmla="*/ 0 h 196"/>
                <a:gd name="T6" fmla="*/ 0 w 195"/>
                <a:gd name="T7" fmla="*/ 109 h 196"/>
                <a:gd name="T8" fmla="*/ 87 w 195"/>
                <a:gd name="T9" fmla="*/ 10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96">
                  <a:moveTo>
                    <a:pt x="87" y="109"/>
                  </a:moveTo>
                  <a:lnTo>
                    <a:pt x="86" y="196"/>
                  </a:lnTo>
                  <a:lnTo>
                    <a:pt x="195" y="0"/>
                  </a:lnTo>
                  <a:lnTo>
                    <a:pt x="0" y="109"/>
                  </a:lnTo>
                  <a:lnTo>
                    <a:pt x="87" y="1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8" name="Line 177">
              <a:extLst>
                <a:ext uri="{FF2B5EF4-FFF2-40B4-BE49-F238E27FC236}">
                  <a16:creationId xmlns:a16="http://schemas.microsoft.com/office/drawing/2014/main" id="{51652C11-F4BD-47B1-AE84-88373F453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78603" y="2756665"/>
              <a:ext cx="260111" cy="317955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9" name="Freeform 178">
              <a:extLst>
                <a:ext uri="{FF2B5EF4-FFF2-40B4-BE49-F238E27FC236}">
                  <a16:creationId xmlns:a16="http://schemas.microsoft.com/office/drawing/2014/main" id="{A5A032A7-B841-4EDC-A912-C86B79CF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976" y="3038244"/>
              <a:ext cx="75473" cy="75447"/>
            </a:xfrm>
            <a:custGeom>
              <a:avLst/>
              <a:gdLst>
                <a:gd name="T0" fmla="*/ 31 w 138"/>
                <a:gd name="T1" fmla="*/ 22 h 138"/>
                <a:gd name="T2" fmla="*/ 117 w 138"/>
                <a:gd name="T3" fmla="*/ 30 h 138"/>
                <a:gd name="T4" fmla="*/ 108 w 138"/>
                <a:gd name="T5" fmla="*/ 117 h 138"/>
                <a:gd name="T6" fmla="*/ 22 w 138"/>
                <a:gd name="T7" fmla="*/ 108 h 138"/>
                <a:gd name="T8" fmla="*/ 31 w 138"/>
                <a:gd name="T9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31" y="22"/>
                  </a:moveTo>
                  <a:cubicBezTo>
                    <a:pt x="57" y="0"/>
                    <a:pt x="96" y="4"/>
                    <a:pt x="117" y="30"/>
                  </a:cubicBezTo>
                  <a:cubicBezTo>
                    <a:pt x="138" y="57"/>
                    <a:pt x="134" y="95"/>
                    <a:pt x="108" y="117"/>
                  </a:cubicBezTo>
                  <a:cubicBezTo>
                    <a:pt x="82" y="138"/>
                    <a:pt x="43" y="134"/>
                    <a:pt x="22" y="108"/>
                  </a:cubicBezTo>
                  <a:cubicBezTo>
                    <a:pt x="0" y="82"/>
                    <a:pt x="4" y="43"/>
                    <a:pt x="31" y="22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0" name="Freeform 179">
              <a:extLst>
                <a:ext uri="{FF2B5EF4-FFF2-40B4-BE49-F238E27FC236}">
                  <a16:creationId xmlns:a16="http://schemas.microsoft.com/office/drawing/2014/main" id="{6C53414C-B0DB-4D39-A2A3-E047DA30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603" y="2756665"/>
              <a:ext cx="99731" cy="111824"/>
            </a:xfrm>
            <a:custGeom>
              <a:avLst/>
              <a:gdLst>
                <a:gd name="T0" fmla="*/ 97 w 184"/>
                <a:gd name="T1" fmla="*/ 119 h 205"/>
                <a:gd name="T2" fmla="*/ 184 w 184"/>
                <a:gd name="T3" fmla="*/ 128 h 205"/>
                <a:gd name="T4" fmla="*/ 0 w 184"/>
                <a:gd name="T5" fmla="*/ 0 h 205"/>
                <a:gd name="T6" fmla="*/ 89 w 184"/>
                <a:gd name="T7" fmla="*/ 205 h 205"/>
                <a:gd name="T8" fmla="*/ 97 w 184"/>
                <a:gd name="T9" fmla="*/ 11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05">
                  <a:moveTo>
                    <a:pt x="97" y="119"/>
                  </a:moveTo>
                  <a:lnTo>
                    <a:pt x="184" y="128"/>
                  </a:lnTo>
                  <a:lnTo>
                    <a:pt x="0" y="0"/>
                  </a:lnTo>
                  <a:lnTo>
                    <a:pt x="89" y="205"/>
                  </a:lnTo>
                  <a:lnTo>
                    <a:pt x="97" y="11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1" name="Rectangle 180">
              <a:extLst>
                <a:ext uri="{FF2B5EF4-FFF2-40B4-BE49-F238E27FC236}">
                  <a16:creationId xmlns:a16="http://schemas.microsoft.com/office/drawing/2014/main" id="{AE145037-C51C-4811-9BE7-75E8B527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706" y="2710858"/>
              <a:ext cx="257415" cy="25732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2" name="Line 181">
              <a:extLst>
                <a:ext uri="{FF2B5EF4-FFF2-40B4-BE49-F238E27FC236}">
                  <a16:creationId xmlns:a16="http://schemas.microsoft.com/office/drawing/2014/main" id="{0F7CBF42-0858-4D8C-972C-2C006E487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17149" y="2549186"/>
              <a:ext cx="253371" cy="28562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3" name="Freeform 182">
              <a:extLst>
                <a:ext uri="{FF2B5EF4-FFF2-40B4-BE49-F238E27FC236}">
                  <a16:creationId xmlns:a16="http://schemas.microsoft.com/office/drawing/2014/main" id="{F73BDA5B-97EF-4815-91DA-75D5D37F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784" y="2798431"/>
              <a:ext cx="75473" cy="74100"/>
            </a:xfrm>
            <a:custGeom>
              <a:avLst/>
              <a:gdLst>
                <a:gd name="T0" fmla="*/ 28 w 137"/>
                <a:gd name="T1" fmla="*/ 22 h 137"/>
                <a:gd name="T2" fmla="*/ 115 w 137"/>
                <a:gd name="T3" fmla="*/ 28 h 137"/>
                <a:gd name="T4" fmla="*/ 109 w 137"/>
                <a:gd name="T5" fmla="*/ 114 h 137"/>
                <a:gd name="T6" fmla="*/ 23 w 137"/>
                <a:gd name="T7" fmla="*/ 109 h 137"/>
                <a:gd name="T8" fmla="*/ 28 w 137"/>
                <a:gd name="T9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28" y="22"/>
                  </a:moveTo>
                  <a:cubicBezTo>
                    <a:pt x="54" y="0"/>
                    <a:pt x="92" y="2"/>
                    <a:pt x="115" y="28"/>
                  </a:cubicBezTo>
                  <a:cubicBezTo>
                    <a:pt x="137" y="53"/>
                    <a:pt x="135" y="92"/>
                    <a:pt x="109" y="114"/>
                  </a:cubicBezTo>
                  <a:cubicBezTo>
                    <a:pt x="84" y="137"/>
                    <a:pt x="45" y="134"/>
                    <a:pt x="23" y="109"/>
                  </a:cubicBezTo>
                  <a:cubicBezTo>
                    <a:pt x="0" y="83"/>
                    <a:pt x="3" y="45"/>
                    <a:pt x="28" y="22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4" name="Freeform 183">
              <a:extLst>
                <a:ext uri="{FF2B5EF4-FFF2-40B4-BE49-F238E27FC236}">
                  <a16:creationId xmlns:a16="http://schemas.microsoft.com/office/drawing/2014/main" id="{CFD6D642-0AC5-4DDE-B81D-05E39468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149" y="2549186"/>
              <a:ext cx="103775" cy="110476"/>
            </a:xfrm>
            <a:custGeom>
              <a:avLst/>
              <a:gdLst>
                <a:gd name="T0" fmla="*/ 102 w 189"/>
                <a:gd name="T1" fmla="*/ 116 h 202"/>
                <a:gd name="T2" fmla="*/ 189 w 189"/>
                <a:gd name="T3" fmla="*/ 121 h 202"/>
                <a:gd name="T4" fmla="*/ 0 w 189"/>
                <a:gd name="T5" fmla="*/ 0 h 202"/>
                <a:gd name="T6" fmla="*/ 96 w 189"/>
                <a:gd name="T7" fmla="*/ 202 h 202"/>
                <a:gd name="T8" fmla="*/ 102 w 189"/>
                <a:gd name="T9" fmla="*/ 11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2">
                  <a:moveTo>
                    <a:pt x="102" y="116"/>
                  </a:moveTo>
                  <a:lnTo>
                    <a:pt x="189" y="121"/>
                  </a:lnTo>
                  <a:lnTo>
                    <a:pt x="0" y="0"/>
                  </a:lnTo>
                  <a:lnTo>
                    <a:pt x="96" y="202"/>
                  </a:lnTo>
                  <a:lnTo>
                    <a:pt x="102" y="11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5" name="Line 184">
              <a:extLst>
                <a:ext uri="{FF2B5EF4-FFF2-40B4-BE49-F238E27FC236}">
                  <a16:creationId xmlns:a16="http://schemas.microsoft.com/office/drawing/2014/main" id="{8E27C1B5-8809-4003-A3CF-14FF2ACE7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7390" y="2313415"/>
              <a:ext cx="746636" cy="78680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6" name="Freeform 185">
              <a:extLst>
                <a:ext uri="{FF2B5EF4-FFF2-40B4-BE49-F238E27FC236}">
                  <a16:creationId xmlns:a16="http://schemas.microsoft.com/office/drawing/2014/main" id="{15CF3840-F854-466B-962F-8B888DCC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38" y="3063842"/>
              <a:ext cx="74125" cy="74100"/>
            </a:xfrm>
            <a:custGeom>
              <a:avLst/>
              <a:gdLst>
                <a:gd name="T0" fmla="*/ 25 w 135"/>
                <a:gd name="T1" fmla="*/ 23 h 136"/>
                <a:gd name="T2" fmla="*/ 112 w 135"/>
                <a:gd name="T3" fmla="*/ 26 h 136"/>
                <a:gd name="T4" fmla="*/ 110 w 135"/>
                <a:gd name="T5" fmla="*/ 112 h 136"/>
                <a:gd name="T6" fmla="*/ 23 w 135"/>
                <a:gd name="T7" fmla="*/ 110 h 136"/>
                <a:gd name="T8" fmla="*/ 25 w 135"/>
                <a:gd name="T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25" y="23"/>
                  </a:moveTo>
                  <a:cubicBezTo>
                    <a:pt x="50" y="0"/>
                    <a:pt x="89" y="1"/>
                    <a:pt x="112" y="26"/>
                  </a:cubicBezTo>
                  <a:cubicBezTo>
                    <a:pt x="135" y="50"/>
                    <a:pt x="134" y="89"/>
                    <a:pt x="110" y="112"/>
                  </a:cubicBezTo>
                  <a:cubicBezTo>
                    <a:pt x="85" y="136"/>
                    <a:pt x="46" y="135"/>
                    <a:pt x="23" y="110"/>
                  </a:cubicBezTo>
                  <a:cubicBezTo>
                    <a:pt x="0" y="85"/>
                    <a:pt x="1" y="47"/>
                    <a:pt x="25" y="23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7" name="Freeform 186">
              <a:extLst>
                <a:ext uri="{FF2B5EF4-FFF2-40B4-BE49-F238E27FC236}">
                  <a16:creationId xmlns:a16="http://schemas.microsoft.com/office/drawing/2014/main" id="{E6F5CC3C-1FE1-4452-BE9B-0D7A66D36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90" y="2313415"/>
              <a:ext cx="105122" cy="107781"/>
            </a:xfrm>
            <a:custGeom>
              <a:avLst/>
              <a:gdLst>
                <a:gd name="T0" fmla="*/ 105 w 192"/>
                <a:gd name="T1" fmla="*/ 112 h 198"/>
                <a:gd name="T2" fmla="*/ 192 w 192"/>
                <a:gd name="T3" fmla="*/ 114 h 198"/>
                <a:gd name="T4" fmla="*/ 0 w 192"/>
                <a:gd name="T5" fmla="*/ 0 h 198"/>
                <a:gd name="T6" fmla="*/ 103 w 192"/>
                <a:gd name="T7" fmla="*/ 198 h 198"/>
                <a:gd name="T8" fmla="*/ 105 w 192"/>
                <a:gd name="T9" fmla="*/ 1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8">
                  <a:moveTo>
                    <a:pt x="105" y="112"/>
                  </a:moveTo>
                  <a:lnTo>
                    <a:pt x="192" y="114"/>
                  </a:lnTo>
                  <a:lnTo>
                    <a:pt x="0" y="0"/>
                  </a:lnTo>
                  <a:lnTo>
                    <a:pt x="103" y="198"/>
                  </a:lnTo>
                  <a:lnTo>
                    <a:pt x="105" y="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8" name="Line 187">
              <a:extLst>
                <a:ext uri="{FF2B5EF4-FFF2-40B4-BE49-F238E27FC236}">
                  <a16:creationId xmlns:a16="http://schemas.microsoft.com/office/drawing/2014/main" id="{3BC5B57E-FD74-4F00-A120-018B75862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1527" y="2270302"/>
              <a:ext cx="746636" cy="788151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9" name="Freeform 188">
              <a:extLst>
                <a:ext uri="{FF2B5EF4-FFF2-40B4-BE49-F238E27FC236}">
                  <a16:creationId xmlns:a16="http://schemas.microsoft.com/office/drawing/2014/main" id="{B57C9112-6F1B-40C0-8C9B-A94FE76EC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775" y="3020729"/>
              <a:ext cx="74125" cy="75447"/>
            </a:xfrm>
            <a:custGeom>
              <a:avLst/>
              <a:gdLst>
                <a:gd name="T0" fmla="*/ 26 w 136"/>
                <a:gd name="T1" fmla="*/ 23 h 136"/>
                <a:gd name="T2" fmla="*/ 112 w 136"/>
                <a:gd name="T3" fmla="*/ 26 h 136"/>
                <a:gd name="T4" fmla="*/ 110 w 136"/>
                <a:gd name="T5" fmla="*/ 112 h 136"/>
                <a:gd name="T6" fmla="*/ 23 w 136"/>
                <a:gd name="T7" fmla="*/ 110 h 136"/>
                <a:gd name="T8" fmla="*/ 26 w 136"/>
                <a:gd name="T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26" y="23"/>
                  </a:moveTo>
                  <a:cubicBezTo>
                    <a:pt x="50" y="0"/>
                    <a:pt x="89" y="1"/>
                    <a:pt x="112" y="26"/>
                  </a:cubicBezTo>
                  <a:cubicBezTo>
                    <a:pt x="136" y="50"/>
                    <a:pt x="135" y="89"/>
                    <a:pt x="110" y="112"/>
                  </a:cubicBezTo>
                  <a:cubicBezTo>
                    <a:pt x="86" y="136"/>
                    <a:pt x="47" y="135"/>
                    <a:pt x="23" y="110"/>
                  </a:cubicBezTo>
                  <a:cubicBezTo>
                    <a:pt x="0" y="85"/>
                    <a:pt x="1" y="47"/>
                    <a:pt x="26" y="23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0" name="Freeform 189">
              <a:extLst>
                <a:ext uri="{FF2B5EF4-FFF2-40B4-BE49-F238E27FC236}">
                  <a16:creationId xmlns:a16="http://schemas.microsoft.com/office/drawing/2014/main" id="{FF4C0888-F110-4D4B-B674-74119C252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527" y="2270302"/>
              <a:ext cx="105122" cy="109129"/>
            </a:xfrm>
            <a:custGeom>
              <a:avLst/>
              <a:gdLst>
                <a:gd name="T0" fmla="*/ 106 w 192"/>
                <a:gd name="T1" fmla="*/ 112 h 198"/>
                <a:gd name="T2" fmla="*/ 192 w 192"/>
                <a:gd name="T3" fmla="*/ 114 h 198"/>
                <a:gd name="T4" fmla="*/ 0 w 192"/>
                <a:gd name="T5" fmla="*/ 0 h 198"/>
                <a:gd name="T6" fmla="*/ 103 w 192"/>
                <a:gd name="T7" fmla="*/ 198 h 198"/>
                <a:gd name="T8" fmla="*/ 106 w 192"/>
                <a:gd name="T9" fmla="*/ 1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8">
                  <a:moveTo>
                    <a:pt x="106" y="112"/>
                  </a:moveTo>
                  <a:lnTo>
                    <a:pt x="192" y="114"/>
                  </a:lnTo>
                  <a:lnTo>
                    <a:pt x="0" y="0"/>
                  </a:lnTo>
                  <a:lnTo>
                    <a:pt x="103" y="198"/>
                  </a:lnTo>
                  <a:lnTo>
                    <a:pt x="106" y="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1" name="Line 190">
              <a:extLst>
                <a:ext uri="{FF2B5EF4-FFF2-40B4-BE49-F238E27FC236}">
                  <a16:creationId xmlns:a16="http://schemas.microsoft.com/office/drawing/2014/main" id="{0A3E24BA-E917-4BB0-9DD7-B05ED3734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99641" y="2310720"/>
              <a:ext cx="797850" cy="77602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2" name="Freeform 191">
              <a:extLst>
                <a:ext uri="{FF2B5EF4-FFF2-40B4-BE49-F238E27FC236}">
                  <a16:creationId xmlns:a16="http://schemas.microsoft.com/office/drawing/2014/main" id="{9A128372-3F32-4006-84DE-992268828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02" y="3050369"/>
              <a:ext cx="74125" cy="74100"/>
            </a:xfrm>
            <a:custGeom>
              <a:avLst/>
              <a:gdLst>
                <a:gd name="T0" fmla="*/ 24 w 135"/>
                <a:gd name="T1" fmla="*/ 25 h 135"/>
                <a:gd name="T2" fmla="*/ 111 w 135"/>
                <a:gd name="T3" fmla="*/ 24 h 135"/>
                <a:gd name="T4" fmla="*/ 112 w 135"/>
                <a:gd name="T5" fmla="*/ 110 h 135"/>
                <a:gd name="T6" fmla="*/ 25 w 135"/>
                <a:gd name="T7" fmla="*/ 112 h 135"/>
                <a:gd name="T8" fmla="*/ 24 w 135"/>
                <a:gd name="T9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24" y="25"/>
                  </a:moveTo>
                  <a:cubicBezTo>
                    <a:pt x="47" y="1"/>
                    <a:pt x="86" y="0"/>
                    <a:pt x="111" y="24"/>
                  </a:cubicBezTo>
                  <a:cubicBezTo>
                    <a:pt x="135" y="47"/>
                    <a:pt x="135" y="86"/>
                    <a:pt x="112" y="110"/>
                  </a:cubicBezTo>
                  <a:cubicBezTo>
                    <a:pt x="88" y="135"/>
                    <a:pt x="49" y="135"/>
                    <a:pt x="25" y="112"/>
                  </a:cubicBezTo>
                  <a:cubicBezTo>
                    <a:pt x="1" y="88"/>
                    <a:pt x="0" y="49"/>
                    <a:pt x="24" y="25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3" name="Freeform 192">
              <a:extLst>
                <a:ext uri="{FF2B5EF4-FFF2-40B4-BE49-F238E27FC236}">
                  <a16:creationId xmlns:a16="http://schemas.microsoft.com/office/drawing/2014/main" id="{1DD3FF35-1505-4319-AC52-091041F9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641" y="2310720"/>
              <a:ext cx="107818" cy="106435"/>
            </a:xfrm>
            <a:custGeom>
              <a:avLst/>
              <a:gdLst>
                <a:gd name="T0" fmla="*/ 110 w 197"/>
                <a:gd name="T1" fmla="*/ 107 h 194"/>
                <a:gd name="T2" fmla="*/ 197 w 197"/>
                <a:gd name="T3" fmla="*/ 106 h 194"/>
                <a:gd name="T4" fmla="*/ 0 w 197"/>
                <a:gd name="T5" fmla="*/ 0 h 194"/>
                <a:gd name="T6" fmla="*/ 111 w 197"/>
                <a:gd name="T7" fmla="*/ 194 h 194"/>
                <a:gd name="T8" fmla="*/ 110 w 197"/>
                <a:gd name="T9" fmla="*/ 10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4">
                  <a:moveTo>
                    <a:pt x="110" y="107"/>
                  </a:moveTo>
                  <a:lnTo>
                    <a:pt x="197" y="106"/>
                  </a:lnTo>
                  <a:lnTo>
                    <a:pt x="0" y="0"/>
                  </a:lnTo>
                  <a:lnTo>
                    <a:pt x="111" y="194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4" name="Line 193">
              <a:extLst>
                <a:ext uri="{FF2B5EF4-FFF2-40B4-BE49-F238E27FC236}">
                  <a16:creationId xmlns:a16="http://schemas.microsoft.com/office/drawing/2014/main" id="{2FAB7B31-5228-4CAD-A1EC-3A0BF9624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17943" y="2561312"/>
              <a:ext cx="277631" cy="28292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5" name="Freeform 194">
              <a:extLst>
                <a:ext uri="{FF2B5EF4-FFF2-40B4-BE49-F238E27FC236}">
                  <a16:creationId xmlns:a16="http://schemas.microsoft.com/office/drawing/2014/main" id="{8680893B-30E2-440E-8BC3-D197EBE9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185" y="2807862"/>
              <a:ext cx="74125" cy="72752"/>
            </a:xfrm>
            <a:custGeom>
              <a:avLst/>
              <a:gdLst>
                <a:gd name="T0" fmla="*/ 25 w 135"/>
                <a:gd name="T1" fmla="*/ 24 h 135"/>
                <a:gd name="T2" fmla="*/ 112 w 135"/>
                <a:gd name="T3" fmla="*/ 25 h 135"/>
                <a:gd name="T4" fmla="*/ 111 w 135"/>
                <a:gd name="T5" fmla="*/ 112 h 135"/>
                <a:gd name="T6" fmla="*/ 24 w 135"/>
                <a:gd name="T7" fmla="*/ 111 h 135"/>
                <a:gd name="T8" fmla="*/ 25 w 135"/>
                <a:gd name="T9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25" y="24"/>
                  </a:moveTo>
                  <a:cubicBezTo>
                    <a:pt x="49" y="0"/>
                    <a:pt x="88" y="1"/>
                    <a:pt x="112" y="25"/>
                  </a:cubicBezTo>
                  <a:cubicBezTo>
                    <a:pt x="135" y="49"/>
                    <a:pt x="135" y="88"/>
                    <a:pt x="111" y="112"/>
                  </a:cubicBezTo>
                  <a:cubicBezTo>
                    <a:pt x="87" y="135"/>
                    <a:pt x="48" y="135"/>
                    <a:pt x="24" y="111"/>
                  </a:cubicBezTo>
                  <a:cubicBezTo>
                    <a:pt x="0" y="87"/>
                    <a:pt x="1" y="48"/>
                    <a:pt x="25" y="24"/>
                  </a:cubicBezTo>
                  <a:close/>
                </a:path>
              </a:pathLst>
            </a:custGeom>
            <a:solidFill>
              <a:srgbClr val="0000E8"/>
            </a:solidFill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6" name="Freeform 195">
              <a:extLst>
                <a:ext uri="{FF2B5EF4-FFF2-40B4-BE49-F238E27FC236}">
                  <a16:creationId xmlns:a16="http://schemas.microsoft.com/office/drawing/2014/main" id="{143D3BE8-E640-4604-BFCB-5632BD6DC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944" y="2561312"/>
              <a:ext cx="106470" cy="107781"/>
            </a:xfrm>
            <a:custGeom>
              <a:avLst/>
              <a:gdLst>
                <a:gd name="T0" fmla="*/ 108 w 195"/>
                <a:gd name="T1" fmla="*/ 109 h 196"/>
                <a:gd name="T2" fmla="*/ 195 w 195"/>
                <a:gd name="T3" fmla="*/ 110 h 196"/>
                <a:gd name="T4" fmla="*/ 0 w 195"/>
                <a:gd name="T5" fmla="*/ 0 h 196"/>
                <a:gd name="T6" fmla="*/ 107 w 195"/>
                <a:gd name="T7" fmla="*/ 196 h 196"/>
                <a:gd name="T8" fmla="*/ 108 w 195"/>
                <a:gd name="T9" fmla="*/ 10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96">
                  <a:moveTo>
                    <a:pt x="108" y="109"/>
                  </a:moveTo>
                  <a:lnTo>
                    <a:pt x="195" y="110"/>
                  </a:lnTo>
                  <a:lnTo>
                    <a:pt x="0" y="0"/>
                  </a:lnTo>
                  <a:lnTo>
                    <a:pt x="107" y="196"/>
                  </a:lnTo>
                  <a:lnTo>
                    <a:pt x="108" y="1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276A76-1814-4663-BF82-FC055D87E171}"/>
                </a:ext>
              </a:extLst>
            </p:cNvPr>
            <p:cNvGrpSpPr/>
            <p:nvPr/>
          </p:nvGrpSpPr>
          <p:grpSpPr>
            <a:xfrm>
              <a:off x="5846436" y="3754990"/>
              <a:ext cx="1421845" cy="1674652"/>
              <a:chOff x="5478744" y="3863653"/>
              <a:chExt cx="1895793" cy="2232869"/>
            </a:xfrm>
          </p:grpSpPr>
          <p:sp>
            <p:nvSpPr>
              <p:cNvPr id="429" name="Freeform 128">
                <a:extLst>
                  <a:ext uri="{FF2B5EF4-FFF2-40B4-BE49-F238E27FC236}">
                    <a16:creationId xmlns:a16="http://schemas.microsoft.com/office/drawing/2014/main" id="{0420A006-E1AD-4C1D-89CE-8E706694F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593" y="5845032"/>
                <a:ext cx="1539995" cy="251490"/>
              </a:xfrm>
              <a:custGeom>
                <a:avLst/>
                <a:gdLst>
                  <a:gd name="T0" fmla="*/ 132 w 2106"/>
                  <a:gd name="T1" fmla="*/ 0 h 344"/>
                  <a:gd name="T2" fmla="*/ 1975 w 2106"/>
                  <a:gd name="T3" fmla="*/ 0 h 344"/>
                  <a:gd name="T4" fmla="*/ 2106 w 2106"/>
                  <a:gd name="T5" fmla="*/ 132 h 344"/>
                  <a:gd name="T6" fmla="*/ 2106 w 2106"/>
                  <a:gd name="T7" fmla="*/ 212 h 344"/>
                  <a:gd name="T8" fmla="*/ 1975 w 2106"/>
                  <a:gd name="T9" fmla="*/ 344 h 344"/>
                  <a:gd name="T10" fmla="*/ 132 w 2106"/>
                  <a:gd name="T11" fmla="*/ 344 h 344"/>
                  <a:gd name="T12" fmla="*/ 0 w 2106"/>
                  <a:gd name="T13" fmla="*/ 212 h 344"/>
                  <a:gd name="T14" fmla="*/ 0 w 2106"/>
                  <a:gd name="T15" fmla="*/ 132 h 344"/>
                  <a:gd name="T16" fmla="*/ 132 w 2106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344">
                    <a:moveTo>
                      <a:pt x="132" y="0"/>
                    </a:moveTo>
                    <a:lnTo>
                      <a:pt x="1975" y="0"/>
                    </a:lnTo>
                    <a:cubicBezTo>
                      <a:pt x="2048" y="0"/>
                      <a:pt x="2106" y="59"/>
                      <a:pt x="2106" y="132"/>
                    </a:cubicBezTo>
                    <a:lnTo>
                      <a:pt x="2106" y="212"/>
                    </a:lnTo>
                    <a:cubicBezTo>
                      <a:pt x="2106" y="285"/>
                      <a:pt x="2048" y="344"/>
                      <a:pt x="1975" y="344"/>
                    </a:cubicBezTo>
                    <a:lnTo>
                      <a:pt x="132" y="344"/>
                    </a:lnTo>
                    <a:cubicBezTo>
                      <a:pt x="59" y="344"/>
                      <a:pt x="0" y="285"/>
                      <a:pt x="0" y="212"/>
                    </a:cubicBezTo>
                    <a:lnTo>
                      <a:pt x="0" y="132"/>
                    </a:lnTo>
                    <a:cubicBezTo>
                      <a:pt x="0" y="59"/>
                      <a:pt x="59" y="0"/>
                      <a:pt x="132" y="0"/>
                    </a:cubicBezTo>
                    <a:close/>
                  </a:path>
                </a:pathLst>
              </a:custGeom>
              <a:solidFill>
                <a:srgbClr val="F6FF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0" name="Freeform 129">
                <a:extLst>
                  <a:ext uri="{FF2B5EF4-FFF2-40B4-BE49-F238E27FC236}">
                    <a16:creationId xmlns:a16="http://schemas.microsoft.com/office/drawing/2014/main" id="{58082B0B-CE93-47F8-8892-4D50CE80C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051" y="5889942"/>
                <a:ext cx="89848" cy="132930"/>
              </a:xfrm>
              <a:custGeom>
                <a:avLst/>
                <a:gdLst>
                  <a:gd name="T0" fmla="*/ 112 w 123"/>
                  <a:gd name="T1" fmla="*/ 9 h 181"/>
                  <a:gd name="T2" fmla="*/ 112 w 123"/>
                  <a:gd name="T3" fmla="*/ 32 h 181"/>
                  <a:gd name="T4" fmla="*/ 87 w 123"/>
                  <a:gd name="T5" fmla="*/ 22 h 181"/>
                  <a:gd name="T6" fmla="*/ 64 w 123"/>
                  <a:gd name="T7" fmla="*/ 19 h 181"/>
                  <a:gd name="T8" fmla="*/ 34 w 123"/>
                  <a:gd name="T9" fmla="*/ 26 h 181"/>
                  <a:gd name="T10" fmla="*/ 23 w 123"/>
                  <a:gd name="T11" fmla="*/ 48 h 181"/>
                  <a:gd name="T12" fmla="*/ 30 w 123"/>
                  <a:gd name="T13" fmla="*/ 65 h 181"/>
                  <a:gd name="T14" fmla="*/ 57 w 123"/>
                  <a:gd name="T15" fmla="*/ 75 h 181"/>
                  <a:gd name="T16" fmla="*/ 71 w 123"/>
                  <a:gd name="T17" fmla="*/ 78 h 181"/>
                  <a:gd name="T18" fmla="*/ 110 w 123"/>
                  <a:gd name="T19" fmla="*/ 95 h 181"/>
                  <a:gd name="T20" fmla="*/ 123 w 123"/>
                  <a:gd name="T21" fmla="*/ 129 h 181"/>
                  <a:gd name="T22" fmla="*/ 106 w 123"/>
                  <a:gd name="T23" fmla="*/ 168 h 181"/>
                  <a:gd name="T24" fmla="*/ 56 w 123"/>
                  <a:gd name="T25" fmla="*/ 181 h 181"/>
                  <a:gd name="T26" fmla="*/ 29 w 123"/>
                  <a:gd name="T27" fmla="*/ 178 h 181"/>
                  <a:gd name="T28" fmla="*/ 0 w 123"/>
                  <a:gd name="T29" fmla="*/ 170 h 181"/>
                  <a:gd name="T30" fmla="*/ 0 w 123"/>
                  <a:gd name="T31" fmla="*/ 146 h 181"/>
                  <a:gd name="T32" fmla="*/ 29 w 123"/>
                  <a:gd name="T33" fmla="*/ 158 h 181"/>
                  <a:gd name="T34" fmla="*/ 56 w 123"/>
                  <a:gd name="T35" fmla="*/ 162 h 181"/>
                  <a:gd name="T36" fmla="*/ 87 w 123"/>
                  <a:gd name="T37" fmla="*/ 154 h 181"/>
                  <a:gd name="T38" fmla="*/ 98 w 123"/>
                  <a:gd name="T39" fmla="*/ 131 h 181"/>
                  <a:gd name="T40" fmla="*/ 90 w 123"/>
                  <a:gd name="T41" fmla="*/ 111 h 181"/>
                  <a:gd name="T42" fmla="*/ 64 w 123"/>
                  <a:gd name="T43" fmla="*/ 100 h 181"/>
                  <a:gd name="T44" fmla="*/ 50 w 123"/>
                  <a:gd name="T45" fmla="*/ 97 h 181"/>
                  <a:gd name="T46" fmla="*/ 11 w 123"/>
                  <a:gd name="T47" fmla="*/ 81 h 181"/>
                  <a:gd name="T48" fmla="*/ 0 w 123"/>
                  <a:gd name="T49" fmla="*/ 50 h 181"/>
                  <a:gd name="T50" fmla="*/ 16 w 123"/>
                  <a:gd name="T51" fmla="*/ 13 h 181"/>
                  <a:gd name="T52" fmla="*/ 61 w 123"/>
                  <a:gd name="T53" fmla="*/ 0 h 181"/>
                  <a:gd name="T54" fmla="*/ 86 w 123"/>
                  <a:gd name="T55" fmla="*/ 2 h 181"/>
                  <a:gd name="T56" fmla="*/ 112 w 123"/>
                  <a:gd name="T57" fmla="*/ 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1">
                    <a:moveTo>
                      <a:pt x="112" y="9"/>
                    </a:moveTo>
                    <a:lnTo>
                      <a:pt x="112" y="32"/>
                    </a:lnTo>
                    <a:cubicBezTo>
                      <a:pt x="103" y="27"/>
                      <a:pt x="95" y="24"/>
                      <a:pt x="87" y="22"/>
                    </a:cubicBezTo>
                    <a:cubicBezTo>
                      <a:pt x="79" y="20"/>
                      <a:pt x="71" y="19"/>
                      <a:pt x="64" y="19"/>
                    </a:cubicBezTo>
                    <a:cubicBezTo>
                      <a:pt x="51" y="19"/>
                      <a:pt x="41" y="21"/>
                      <a:pt x="34" y="26"/>
                    </a:cubicBezTo>
                    <a:cubicBezTo>
                      <a:pt x="27" y="31"/>
                      <a:pt x="23" y="38"/>
                      <a:pt x="23" y="48"/>
                    </a:cubicBezTo>
                    <a:cubicBezTo>
                      <a:pt x="23" y="55"/>
                      <a:pt x="26" y="61"/>
                      <a:pt x="30" y="65"/>
                    </a:cubicBezTo>
                    <a:cubicBezTo>
                      <a:pt x="35" y="69"/>
                      <a:pt x="44" y="72"/>
                      <a:pt x="57" y="75"/>
                    </a:cubicBezTo>
                    <a:lnTo>
                      <a:pt x="71" y="78"/>
                    </a:lnTo>
                    <a:cubicBezTo>
                      <a:pt x="89" y="81"/>
                      <a:pt x="102" y="87"/>
                      <a:pt x="110" y="95"/>
                    </a:cubicBezTo>
                    <a:cubicBezTo>
                      <a:pt x="119" y="104"/>
                      <a:pt x="123" y="115"/>
                      <a:pt x="123" y="129"/>
                    </a:cubicBezTo>
                    <a:cubicBezTo>
                      <a:pt x="123" y="146"/>
                      <a:pt x="117" y="159"/>
                      <a:pt x="106" y="168"/>
                    </a:cubicBezTo>
                    <a:cubicBezTo>
                      <a:pt x="94" y="177"/>
                      <a:pt x="78" y="181"/>
                      <a:pt x="56" y="181"/>
                    </a:cubicBezTo>
                    <a:cubicBezTo>
                      <a:pt x="48" y="181"/>
                      <a:pt x="39" y="180"/>
                      <a:pt x="29" y="178"/>
                    </a:cubicBezTo>
                    <a:cubicBezTo>
                      <a:pt x="20" y="176"/>
                      <a:pt x="10" y="174"/>
                      <a:pt x="0" y="170"/>
                    </a:cubicBezTo>
                    <a:lnTo>
                      <a:pt x="0" y="146"/>
                    </a:lnTo>
                    <a:cubicBezTo>
                      <a:pt x="10" y="151"/>
                      <a:pt x="19" y="155"/>
                      <a:pt x="29" y="158"/>
                    </a:cubicBezTo>
                    <a:cubicBezTo>
                      <a:pt x="38" y="161"/>
                      <a:pt x="47" y="162"/>
                      <a:pt x="56" y="162"/>
                    </a:cubicBezTo>
                    <a:cubicBezTo>
                      <a:pt x="69" y="162"/>
                      <a:pt x="80" y="159"/>
                      <a:pt x="87" y="154"/>
                    </a:cubicBezTo>
                    <a:cubicBezTo>
                      <a:pt x="94" y="149"/>
                      <a:pt x="98" y="141"/>
                      <a:pt x="98" y="131"/>
                    </a:cubicBezTo>
                    <a:cubicBezTo>
                      <a:pt x="98" y="123"/>
                      <a:pt x="95" y="116"/>
                      <a:pt x="90" y="111"/>
                    </a:cubicBezTo>
                    <a:cubicBezTo>
                      <a:pt x="85" y="106"/>
                      <a:pt x="76" y="103"/>
                      <a:pt x="64" y="100"/>
                    </a:cubicBezTo>
                    <a:lnTo>
                      <a:pt x="50" y="97"/>
                    </a:lnTo>
                    <a:cubicBezTo>
                      <a:pt x="32" y="94"/>
                      <a:pt x="19" y="88"/>
                      <a:pt x="11" y="81"/>
                    </a:cubicBezTo>
                    <a:cubicBezTo>
                      <a:pt x="4" y="73"/>
                      <a:pt x="0" y="63"/>
                      <a:pt x="0" y="50"/>
                    </a:cubicBezTo>
                    <a:cubicBezTo>
                      <a:pt x="0" y="34"/>
                      <a:pt x="5" y="22"/>
                      <a:pt x="16" y="13"/>
                    </a:cubicBezTo>
                    <a:cubicBezTo>
                      <a:pt x="27" y="4"/>
                      <a:pt x="42" y="0"/>
                      <a:pt x="61" y="0"/>
                    </a:cubicBezTo>
                    <a:cubicBezTo>
                      <a:pt x="69" y="0"/>
                      <a:pt x="78" y="0"/>
                      <a:pt x="86" y="2"/>
                    </a:cubicBezTo>
                    <a:cubicBezTo>
                      <a:pt x="95" y="3"/>
                      <a:pt x="103" y="6"/>
                      <a:pt x="112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1" name="Freeform 130">
                <a:extLst>
                  <a:ext uri="{FF2B5EF4-FFF2-40B4-BE49-F238E27FC236}">
                    <a16:creationId xmlns:a16="http://schemas.microsoft.com/office/drawing/2014/main" id="{B37CADDF-BA5E-43BC-BAD4-7488FAF5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057" y="5886349"/>
                <a:ext cx="80864" cy="132930"/>
              </a:xfrm>
              <a:custGeom>
                <a:avLst/>
                <a:gdLst>
                  <a:gd name="T0" fmla="*/ 110 w 110"/>
                  <a:gd name="T1" fmla="*/ 104 h 183"/>
                  <a:gd name="T2" fmla="*/ 110 w 110"/>
                  <a:gd name="T3" fmla="*/ 183 h 183"/>
                  <a:gd name="T4" fmla="*/ 88 w 110"/>
                  <a:gd name="T5" fmla="*/ 183 h 183"/>
                  <a:gd name="T6" fmla="*/ 88 w 110"/>
                  <a:gd name="T7" fmla="*/ 104 h 183"/>
                  <a:gd name="T8" fmla="*/ 81 w 110"/>
                  <a:gd name="T9" fmla="*/ 76 h 183"/>
                  <a:gd name="T10" fmla="*/ 59 w 110"/>
                  <a:gd name="T11" fmla="*/ 67 h 183"/>
                  <a:gd name="T12" fmla="*/ 32 w 110"/>
                  <a:gd name="T13" fmla="*/ 78 h 183"/>
                  <a:gd name="T14" fmla="*/ 22 w 110"/>
                  <a:gd name="T15" fmla="*/ 109 h 183"/>
                  <a:gd name="T16" fmla="*/ 22 w 110"/>
                  <a:gd name="T17" fmla="*/ 183 h 183"/>
                  <a:gd name="T18" fmla="*/ 0 w 110"/>
                  <a:gd name="T19" fmla="*/ 183 h 183"/>
                  <a:gd name="T20" fmla="*/ 0 w 110"/>
                  <a:gd name="T21" fmla="*/ 0 h 183"/>
                  <a:gd name="T22" fmla="*/ 22 w 110"/>
                  <a:gd name="T23" fmla="*/ 0 h 183"/>
                  <a:gd name="T24" fmla="*/ 22 w 110"/>
                  <a:gd name="T25" fmla="*/ 72 h 183"/>
                  <a:gd name="T26" fmla="*/ 40 w 110"/>
                  <a:gd name="T27" fmla="*/ 54 h 183"/>
                  <a:gd name="T28" fmla="*/ 64 w 110"/>
                  <a:gd name="T29" fmla="*/ 48 h 183"/>
                  <a:gd name="T30" fmla="*/ 98 w 110"/>
                  <a:gd name="T31" fmla="*/ 62 h 183"/>
                  <a:gd name="T32" fmla="*/ 110 w 110"/>
                  <a:gd name="T33" fmla="*/ 10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83">
                    <a:moveTo>
                      <a:pt x="110" y="104"/>
                    </a:moveTo>
                    <a:lnTo>
                      <a:pt x="110" y="183"/>
                    </a:lnTo>
                    <a:lnTo>
                      <a:pt x="88" y="183"/>
                    </a:lnTo>
                    <a:lnTo>
                      <a:pt x="88" y="104"/>
                    </a:lnTo>
                    <a:cubicBezTo>
                      <a:pt x="88" y="92"/>
                      <a:pt x="86" y="83"/>
                      <a:pt x="81" y="76"/>
                    </a:cubicBezTo>
                    <a:cubicBezTo>
                      <a:pt x="76" y="70"/>
                      <a:pt x="69" y="67"/>
                      <a:pt x="59" y="67"/>
                    </a:cubicBezTo>
                    <a:cubicBezTo>
                      <a:pt x="48" y="67"/>
                      <a:pt x="38" y="71"/>
                      <a:pt x="32" y="78"/>
                    </a:cubicBezTo>
                    <a:cubicBezTo>
                      <a:pt x="25" y="86"/>
                      <a:pt x="22" y="96"/>
                      <a:pt x="22" y="109"/>
                    </a:cubicBezTo>
                    <a:lnTo>
                      <a:pt x="22" y="183"/>
                    </a:lnTo>
                    <a:lnTo>
                      <a:pt x="0" y="18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72"/>
                    </a:lnTo>
                    <a:cubicBezTo>
                      <a:pt x="27" y="64"/>
                      <a:pt x="33" y="58"/>
                      <a:pt x="40" y="54"/>
                    </a:cubicBezTo>
                    <a:cubicBezTo>
                      <a:pt x="47" y="50"/>
                      <a:pt x="55" y="48"/>
                      <a:pt x="64" y="48"/>
                    </a:cubicBezTo>
                    <a:cubicBezTo>
                      <a:pt x="79" y="48"/>
                      <a:pt x="91" y="53"/>
                      <a:pt x="98" y="62"/>
                    </a:cubicBezTo>
                    <a:cubicBezTo>
                      <a:pt x="106" y="72"/>
                      <a:pt x="110" y="85"/>
                      <a:pt x="110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2" name="Freeform 131">
                <a:extLst>
                  <a:ext uri="{FF2B5EF4-FFF2-40B4-BE49-F238E27FC236}">
                    <a16:creationId xmlns:a16="http://schemas.microsoft.com/office/drawing/2014/main" id="{597210FF-9317-4049-BE9F-614C3589A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1671" y="5922276"/>
                <a:ext cx="80864" cy="100596"/>
              </a:xfrm>
              <a:custGeom>
                <a:avLst/>
                <a:gdLst>
                  <a:gd name="T0" fmla="*/ 0 w 110"/>
                  <a:gd name="T1" fmla="*/ 83 h 138"/>
                  <a:gd name="T2" fmla="*/ 0 w 110"/>
                  <a:gd name="T3" fmla="*/ 4 h 138"/>
                  <a:gd name="T4" fmla="*/ 21 w 110"/>
                  <a:gd name="T5" fmla="*/ 4 h 138"/>
                  <a:gd name="T6" fmla="*/ 21 w 110"/>
                  <a:gd name="T7" fmla="*/ 82 h 138"/>
                  <a:gd name="T8" fmla="*/ 29 w 110"/>
                  <a:gd name="T9" fmla="*/ 110 h 138"/>
                  <a:gd name="T10" fmla="*/ 51 w 110"/>
                  <a:gd name="T11" fmla="*/ 119 h 138"/>
                  <a:gd name="T12" fmla="*/ 78 w 110"/>
                  <a:gd name="T13" fmla="*/ 108 h 138"/>
                  <a:gd name="T14" fmla="*/ 88 w 110"/>
                  <a:gd name="T15" fmla="*/ 78 h 138"/>
                  <a:gd name="T16" fmla="*/ 88 w 110"/>
                  <a:gd name="T17" fmla="*/ 4 h 138"/>
                  <a:gd name="T18" fmla="*/ 110 w 110"/>
                  <a:gd name="T19" fmla="*/ 4 h 138"/>
                  <a:gd name="T20" fmla="*/ 110 w 110"/>
                  <a:gd name="T21" fmla="*/ 135 h 138"/>
                  <a:gd name="T22" fmla="*/ 88 w 110"/>
                  <a:gd name="T23" fmla="*/ 135 h 138"/>
                  <a:gd name="T24" fmla="*/ 88 w 110"/>
                  <a:gd name="T25" fmla="*/ 115 h 138"/>
                  <a:gd name="T26" fmla="*/ 70 w 110"/>
                  <a:gd name="T27" fmla="*/ 132 h 138"/>
                  <a:gd name="T28" fmla="*/ 46 w 110"/>
                  <a:gd name="T29" fmla="*/ 138 h 138"/>
                  <a:gd name="T30" fmla="*/ 12 w 110"/>
                  <a:gd name="T31" fmla="*/ 124 h 138"/>
                  <a:gd name="T32" fmla="*/ 0 w 110"/>
                  <a:gd name="T33" fmla="*/ 83 h 138"/>
                  <a:gd name="T34" fmla="*/ 54 w 110"/>
                  <a:gd name="T35" fmla="*/ 0 h 138"/>
                  <a:gd name="T36" fmla="*/ 54 w 110"/>
                  <a:gd name="T3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38">
                    <a:moveTo>
                      <a:pt x="0" y="83"/>
                    </a:moveTo>
                    <a:lnTo>
                      <a:pt x="0" y="4"/>
                    </a:lnTo>
                    <a:lnTo>
                      <a:pt x="21" y="4"/>
                    </a:lnTo>
                    <a:lnTo>
                      <a:pt x="21" y="82"/>
                    </a:lnTo>
                    <a:cubicBezTo>
                      <a:pt x="21" y="95"/>
                      <a:pt x="24" y="104"/>
                      <a:pt x="29" y="110"/>
                    </a:cubicBezTo>
                    <a:cubicBezTo>
                      <a:pt x="34" y="116"/>
                      <a:pt x="41" y="119"/>
                      <a:pt x="51" y="119"/>
                    </a:cubicBezTo>
                    <a:cubicBezTo>
                      <a:pt x="62" y="119"/>
                      <a:pt x="71" y="116"/>
                      <a:pt x="78" y="108"/>
                    </a:cubicBezTo>
                    <a:cubicBezTo>
                      <a:pt x="85" y="101"/>
                      <a:pt x="88" y="91"/>
                      <a:pt x="88" y="78"/>
                    </a:cubicBezTo>
                    <a:lnTo>
                      <a:pt x="88" y="4"/>
                    </a:lnTo>
                    <a:lnTo>
                      <a:pt x="110" y="4"/>
                    </a:lnTo>
                    <a:lnTo>
                      <a:pt x="110" y="135"/>
                    </a:lnTo>
                    <a:lnTo>
                      <a:pt x="88" y="135"/>
                    </a:lnTo>
                    <a:lnTo>
                      <a:pt x="88" y="115"/>
                    </a:lnTo>
                    <a:cubicBezTo>
                      <a:pt x="83" y="123"/>
                      <a:pt x="77" y="129"/>
                      <a:pt x="70" y="132"/>
                    </a:cubicBezTo>
                    <a:cubicBezTo>
                      <a:pt x="63" y="136"/>
                      <a:pt x="55" y="138"/>
                      <a:pt x="46" y="138"/>
                    </a:cubicBezTo>
                    <a:cubicBezTo>
                      <a:pt x="31" y="138"/>
                      <a:pt x="19" y="133"/>
                      <a:pt x="12" y="124"/>
                    </a:cubicBezTo>
                    <a:cubicBezTo>
                      <a:pt x="4" y="115"/>
                      <a:pt x="0" y="101"/>
                      <a:pt x="0" y="83"/>
                    </a:cubicBezTo>
                    <a:close/>
                    <a:moveTo>
                      <a:pt x="54" y="0"/>
                    </a:move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3" name="Freeform 132">
                <a:extLst>
                  <a:ext uri="{FF2B5EF4-FFF2-40B4-BE49-F238E27FC236}">
                    <a16:creationId xmlns:a16="http://schemas.microsoft.com/office/drawing/2014/main" id="{7BD36D15-9C27-4B16-A25F-4261A6F8C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301" y="5886349"/>
                <a:ext cx="149148" cy="132930"/>
              </a:xfrm>
              <a:custGeom>
                <a:avLst/>
                <a:gdLst>
                  <a:gd name="T0" fmla="*/ 84 w 204"/>
                  <a:gd name="T1" fmla="*/ 0 h 183"/>
                  <a:gd name="T2" fmla="*/ 84 w 204"/>
                  <a:gd name="T3" fmla="*/ 18 h 183"/>
                  <a:gd name="T4" fmla="*/ 63 w 204"/>
                  <a:gd name="T5" fmla="*/ 18 h 183"/>
                  <a:gd name="T6" fmla="*/ 47 w 204"/>
                  <a:gd name="T7" fmla="*/ 23 h 183"/>
                  <a:gd name="T8" fmla="*/ 43 w 204"/>
                  <a:gd name="T9" fmla="*/ 40 h 183"/>
                  <a:gd name="T10" fmla="*/ 43 w 204"/>
                  <a:gd name="T11" fmla="*/ 52 h 183"/>
                  <a:gd name="T12" fmla="*/ 102 w 204"/>
                  <a:gd name="T13" fmla="*/ 52 h 183"/>
                  <a:gd name="T14" fmla="*/ 102 w 204"/>
                  <a:gd name="T15" fmla="*/ 42 h 183"/>
                  <a:gd name="T16" fmla="*/ 112 w 204"/>
                  <a:gd name="T17" fmla="*/ 10 h 183"/>
                  <a:gd name="T18" fmla="*/ 144 w 204"/>
                  <a:gd name="T19" fmla="*/ 0 h 183"/>
                  <a:gd name="T20" fmla="*/ 204 w 204"/>
                  <a:gd name="T21" fmla="*/ 0 h 183"/>
                  <a:gd name="T22" fmla="*/ 204 w 204"/>
                  <a:gd name="T23" fmla="*/ 183 h 183"/>
                  <a:gd name="T24" fmla="*/ 183 w 204"/>
                  <a:gd name="T25" fmla="*/ 183 h 183"/>
                  <a:gd name="T26" fmla="*/ 183 w 204"/>
                  <a:gd name="T27" fmla="*/ 18 h 183"/>
                  <a:gd name="T28" fmla="*/ 144 w 204"/>
                  <a:gd name="T29" fmla="*/ 18 h 183"/>
                  <a:gd name="T30" fmla="*/ 128 w 204"/>
                  <a:gd name="T31" fmla="*/ 23 h 183"/>
                  <a:gd name="T32" fmla="*/ 124 w 204"/>
                  <a:gd name="T33" fmla="*/ 40 h 183"/>
                  <a:gd name="T34" fmla="*/ 124 w 204"/>
                  <a:gd name="T35" fmla="*/ 52 h 183"/>
                  <a:gd name="T36" fmla="*/ 159 w 204"/>
                  <a:gd name="T37" fmla="*/ 52 h 183"/>
                  <a:gd name="T38" fmla="*/ 159 w 204"/>
                  <a:gd name="T39" fmla="*/ 68 h 183"/>
                  <a:gd name="T40" fmla="*/ 124 w 204"/>
                  <a:gd name="T41" fmla="*/ 68 h 183"/>
                  <a:gd name="T42" fmla="*/ 124 w 204"/>
                  <a:gd name="T43" fmla="*/ 183 h 183"/>
                  <a:gd name="T44" fmla="*/ 102 w 204"/>
                  <a:gd name="T45" fmla="*/ 183 h 183"/>
                  <a:gd name="T46" fmla="*/ 102 w 204"/>
                  <a:gd name="T47" fmla="*/ 68 h 183"/>
                  <a:gd name="T48" fmla="*/ 43 w 204"/>
                  <a:gd name="T49" fmla="*/ 68 h 183"/>
                  <a:gd name="T50" fmla="*/ 43 w 204"/>
                  <a:gd name="T51" fmla="*/ 183 h 183"/>
                  <a:gd name="T52" fmla="*/ 21 w 204"/>
                  <a:gd name="T53" fmla="*/ 183 h 183"/>
                  <a:gd name="T54" fmla="*/ 21 w 204"/>
                  <a:gd name="T55" fmla="*/ 68 h 183"/>
                  <a:gd name="T56" fmla="*/ 0 w 204"/>
                  <a:gd name="T57" fmla="*/ 68 h 183"/>
                  <a:gd name="T58" fmla="*/ 0 w 204"/>
                  <a:gd name="T59" fmla="*/ 52 h 183"/>
                  <a:gd name="T60" fmla="*/ 21 w 204"/>
                  <a:gd name="T61" fmla="*/ 52 h 183"/>
                  <a:gd name="T62" fmla="*/ 21 w 204"/>
                  <a:gd name="T63" fmla="*/ 42 h 183"/>
                  <a:gd name="T64" fmla="*/ 31 w 204"/>
                  <a:gd name="T65" fmla="*/ 10 h 183"/>
                  <a:gd name="T66" fmla="*/ 64 w 204"/>
                  <a:gd name="T67" fmla="*/ 0 h 183"/>
                  <a:gd name="T68" fmla="*/ 84 w 204"/>
                  <a:gd name="T6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83">
                    <a:moveTo>
                      <a:pt x="84" y="0"/>
                    </a:moveTo>
                    <a:lnTo>
                      <a:pt x="84" y="18"/>
                    </a:lnTo>
                    <a:lnTo>
                      <a:pt x="63" y="18"/>
                    </a:lnTo>
                    <a:cubicBezTo>
                      <a:pt x="56" y="18"/>
                      <a:pt x="50" y="20"/>
                      <a:pt x="47" y="23"/>
                    </a:cubicBezTo>
                    <a:cubicBezTo>
                      <a:pt x="44" y="26"/>
                      <a:pt x="43" y="32"/>
                      <a:pt x="43" y="40"/>
                    </a:cubicBezTo>
                    <a:lnTo>
                      <a:pt x="43" y="52"/>
                    </a:lnTo>
                    <a:lnTo>
                      <a:pt x="102" y="52"/>
                    </a:lnTo>
                    <a:lnTo>
                      <a:pt x="102" y="42"/>
                    </a:lnTo>
                    <a:cubicBezTo>
                      <a:pt x="102" y="28"/>
                      <a:pt x="105" y="17"/>
                      <a:pt x="112" y="10"/>
                    </a:cubicBezTo>
                    <a:cubicBezTo>
                      <a:pt x="119" y="4"/>
                      <a:pt x="130" y="0"/>
                      <a:pt x="144" y="0"/>
                    </a:cubicBezTo>
                    <a:lnTo>
                      <a:pt x="204" y="0"/>
                    </a:lnTo>
                    <a:lnTo>
                      <a:pt x="204" y="183"/>
                    </a:lnTo>
                    <a:lnTo>
                      <a:pt x="183" y="183"/>
                    </a:lnTo>
                    <a:lnTo>
                      <a:pt x="183" y="18"/>
                    </a:lnTo>
                    <a:lnTo>
                      <a:pt x="144" y="18"/>
                    </a:lnTo>
                    <a:cubicBezTo>
                      <a:pt x="136" y="18"/>
                      <a:pt x="131" y="20"/>
                      <a:pt x="128" y="23"/>
                    </a:cubicBezTo>
                    <a:cubicBezTo>
                      <a:pt x="125" y="26"/>
                      <a:pt x="124" y="32"/>
                      <a:pt x="124" y="40"/>
                    </a:cubicBezTo>
                    <a:lnTo>
                      <a:pt x="124" y="52"/>
                    </a:lnTo>
                    <a:lnTo>
                      <a:pt x="159" y="52"/>
                    </a:lnTo>
                    <a:lnTo>
                      <a:pt x="159" y="68"/>
                    </a:lnTo>
                    <a:lnTo>
                      <a:pt x="124" y="68"/>
                    </a:lnTo>
                    <a:lnTo>
                      <a:pt x="124" y="183"/>
                    </a:lnTo>
                    <a:lnTo>
                      <a:pt x="102" y="183"/>
                    </a:lnTo>
                    <a:lnTo>
                      <a:pt x="102" y="68"/>
                    </a:lnTo>
                    <a:lnTo>
                      <a:pt x="43" y="68"/>
                    </a:lnTo>
                    <a:lnTo>
                      <a:pt x="43" y="183"/>
                    </a:lnTo>
                    <a:lnTo>
                      <a:pt x="21" y="183"/>
                    </a:lnTo>
                    <a:lnTo>
                      <a:pt x="21" y="68"/>
                    </a:lnTo>
                    <a:lnTo>
                      <a:pt x="0" y="68"/>
                    </a:lnTo>
                    <a:lnTo>
                      <a:pt x="0" y="52"/>
                    </a:lnTo>
                    <a:lnTo>
                      <a:pt x="21" y="52"/>
                    </a:lnTo>
                    <a:lnTo>
                      <a:pt x="21" y="42"/>
                    </a:lnTo>
                    <a:cubicBezTo>
                      <a:pt x="21" y="28"/>
                      <a:pt x="24" y="17"/>
                      <a:pt x="31" y="10"/>
                    </a:cubicBezTo>
                    <a:cubicBezTo>
                      <a:pt x="38" y="4"/>
                      <a:pt x="49" y="0"/>
                      <a:pt x="64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4" name="Freeform 133">
                <a:extLst>
                  <a:ext uri="{FF2B5EF4-FFF2-40B4-BE49-F238E27FC236}">
                    <a16:creationId xmlns:a16="http://schemas.microsoft.com/office/drawing/2014/main" id="{527D2BD8-CCF8-49A0-B325-2D6D137D5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8403" y="5922276"/>
                <a:ext cx="88052" cy="100596"/>
              </a:xfrm>
              <a:custGeom>
                <a:avLst/>
                <a:gdLst>
                  <a:gd name="T0" fmla="*/ 122 w 122"/>
                  <a:gd name="T1" fmla="*/ 64 h 138"/>
                  <a:gd name="T2" fmla="*/ 122 w 122"/>
                  <a:gd name="T3" fmla="*/ 74 h 138"/>
                  <a:gd name="T4" fmla="*/ 23 w 122"/>
                  <a:gd name="T5" fmla="*/ 74 h 138"/>
                  <a:gd name="T6" fmla="*/ 36 w 122"/>
                  <a:gd name="T7" fmla="*/ 108 h 138"/>
                  <a:gd name="T8" fmla="*/ 70 w 122"/>
                  <a:gd name="T9" fmla="*/ 120 h 138"/>
                  <a:gd name="T10" fmla="*/ 94 w 122"/>
                  <a:gd name="T11" fmla="*/ 117 h 138"/>
                  <a:gd name="T12" fmla="*/ 117 w 122"/>
                  <a:gd name="T13" fmla="*/ 108 h 138"/>
                  <a:gd name="T14" fmla="*/ 117 w 122"/>
                  <a:gd name="T15" fmla="*/ 128 h 138"/>
                  <a:gd name="T16" fmla="*/ 93 w 122"/>
                  <a:gd name="T17" fmla="*/ 136 h 138"/>
                  <a:gd name="T18" fmla="*/ 68 w 122"/>
                  <a:gd name="T19" fmla="*/ 138 h 138"/>
                  <a:gd name="T20" fmla="*/ 18 w 122"/>
                  <a:gd name="T21" fmla="*/ 120 h 138"/>
                  <a:gd name="T22" fmla="*/ 0 w 122"/>
                  <a:gd name="T23" fmla="*/ 70 h 138"/>
                  <a:gd name="T24" fmla="*/ 17 w 122"/>
                  <a:gd name="T25" fmla="*/ 19 h 138"/>
                  <a:gd name="T26" fmla="*/ 64 w 122"/>
                  <a:gd name="T27" fmla="*/ 0 h 138"/>
                  <a:gd name="T28" fmla="*/ 106 w 122"/>
                  <a:gd name="T29" fmla="*/ 17 h 138"/>
                  <a:gd name="T30" fmla="*/ 122 w 122"/>
                  <a:gd name="T31" fmla="*/ 64 h 138"/>
                  <a:gd name="T32" fmla="*/ 100 w 122"/>
                  <a:gd name="T33" fmla="*/ 57 h 138"/>
                  <a:gd name="T34" fmla="*/ 90 w 122"/>
                  <a:gd name="T35" fmla="*/ 29 h 138"/>
                  <a:gd name="T36" fmla="*/ 65 w 122"/>
                  <a:gd name="T37" fmla="*/ 19 h 138"/>
                  <a:gd name="T38" fmla="*/ 36 w 122"/>
                  <a:gd name="T39" fmla="*/ 29 h 138"/>
                  <a:gd name="T40" fmla="*/ 23 w 122"/>
                  <a:gd name="T41" fmla="*/ 58 h 138"/>
                  <a:gd name="T42" fmla="*/ 100 w 122"/>
                  <a:gd name="T43" fmla="*/ 5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38">
                    <a:moveTo>
                      <a:pt x="122" y="64"/>
                    </a:moveTo>
                    <a:lnTo>
                      <a:pt x="122" y="74"/>
                    </a:lnTo>
                    <a:lnTo>
                      <a:pt x="23" y="74"/>
                    </a:lnTo>
                    <a:cubicBezTo>
                      <a:pt x="24" y="89"/>
                      <a:pt x="28" y="100"/>
                      <a:pt x="36" y="108"/>
                    </a:cubicBezTo>
                    <a:cubicBezTo>
                      <a:pt x="44" y="116"/>
                      <a:pt x="55" y="120"/>
                      <a:pt x="70" y="120"/>
                    </a:cubicBezTo>
                    <a:cubicBezTo>
                      <a:pt x="78" y="120"/>
                      <a:pt x="86" y="119"/>
                      <a:pt x="94" y="117"/>
                    </a:cubicBezTo>
                    <a:cubicBezTo>
                      <a:pt x="101" y="115"/>
                      <a:pt x="109" y="112"/>
                      <a:pt x="117" y="108"/>
                    </a:cubicBezTo>
                    <a:lnTo>
                      <a:pt x="117" y="128"/>
                    </a:lnTo>
                    <a:cubicBezTo>
                      <a:pt x="109" y="131"/>
                      <a:pt x="101" y="134"/>
                      <a:pt x="93" y="136"/>
                    </a:cubicBezTo>
                    <a:cubicBezTo>
                      <a:pt x="85" y="137"/>
                      <a:pt x="77" y="138"/>
                      <a:pt x="68" y="138"/>
                    </a:cubicBezTo>
                    <a:cubicBezTo>
                      <a:pt x="47" y="138"/>
                      <a:pt x="31" y="132"/>
                      <a:pt x="18" y="120"/>
                    </a:cubicBezTo>
                    <a:cubicBezTo>
                      <a:pt x="6" y="108"/>
                      <a:pt x="0" y="91"/>
                      <a:pt x="0" y="70"/>
                    </a:cubicBezTo>
                    <a:cubicBezTo>
                      <a:pt x="0" y="49"/>
                      <a:pt x="6" y="32"/>
                      <a:pt x="17" y="19"/>
                    </a:cubicBezTo>
                    <a:cubicBezTo>
                      <a:pt x="29" y="7"/>
                      <a:pt x="45" y="0"/>
                      <a:pt x="64" y="0"/>
                    </a:cubicBezTo>
                    <a:cubicBezTo>
                      <a:pt x="82" y="0"/>
                      <a:pt x="96" y="6"/>
                      <a:pt x="106" y="17"/>
                    </a:cubicBezTo>
                    <a:cubicBezTo>
                      <a:pt x="117" y="29"/>
                      <a:pt x="122" y="44"/>
                      <a:pt x="122" y="64"/>
                    </a:cubicBezTo>
                    <a:close/>
                    <a:moveTo>
                      <a:pt x="100" y="57"/>
                    </a:moveTo>
                    <a:cubicBezTo>
                      <a:pt x="100" y="46"/>
                      <a:pt x="97" y="36"/>
                      <a:pt x="90" y="29"/>
                    </a:cubicBezTo>
                    <a:cubicBezTo>
                      <a:pt x="84" y="22"/>
                      <a:pt x="75" y="19"/>
                      <a:pt x="65" y="19"/>
                    </a:cubicBezTo>
                    <a:cubicBezTo>
                      <a:pt x="53" y="19"/>
                      <a:pt x="43" y="22"/>
                      <a:pt x="36" y="29"/>
                    </a:cubicBezTo>
                    <a:cubicBezTo>
                      <a:pt x="29" y="36"/>
                      <a:pt x="24" y="45"/>
                      <a:pt x="23" y="58"/>
                    </a:cubicBezTo>
                    <a:lnTo>
                      <a:pt x="10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7" name="Rectangle 196">
                <a:extLst>
                  <a:ext uri="{FF2B5EF4-FFF2-40B4-BE49-F238E27FC236}">
                    <a16:creationId xmlns:a16="http://schemas.microsoft.com/office/drawing/2014/main" id="{13B36C9A-A886-41AD-8E01-7FDC9222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6" y="400915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8" name="Rectangle 197">
                <a:extLst>
                  <a:ext uri="{FF2B5EF4-FFF2-40B4-BE49-F238E27FC236}">
                    <a16:creationId xmlns:a16="http://schemas.microsoft.com/office/drawing/2014/main" id="{C8AF6E1D-A36F-4874-AF2A-C739B625F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00915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9" name="Rectangle 198">
                <a:extLst>
                  <a:ext uri="{FF2B5EF4-FFF2-40B4-BE49-F238E27FC236}">
                    <a16:creationId xmlns:a16="http://schemas.microsoft.com/office/drawing/2014/main" id="{C534D72C-45B7-4164-ABEE-D498BC83A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00915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0" name="Rectangle 199">
                <a:extLst>
                  <a:ext uri="{FF2B5EF4-FFF2-40B4-BE49-F238E27FC236}">
                    <a16:creationId xmlns:a16="http://schemas.microsoft.com/office/drawing/2014/main" id="{1B4BB98C-4C8B-443C-88AB-169DF24E1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00915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1" name="Rectangle 200">
                <a:extLst>
                  <a:ext uri="{FF2B5EF4-FFF2-40B4-BE49-F238E27FC236}">
                    <a16:creationId xmlns:a16="http://schemas.microsoft.com/office/drawing/2014/main" id="{A3D7188A-5FCB-4F23-8A05-C6D34208E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9" y="400915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2" name="Rectangle 201">
                <a:extLst>
                  <a:ext uri="{FF2B5EF4-FFF2-40B4-BE49-F238E27FC236}">
                    <a16:creationId xmlns:a16="http://schemas.microsoft.com/office/drawing/2014/main" id="{67BCAC42-6152-4137-B641-30BEB5753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9" y="400915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3" name="Rectangle 202">
                <a:extLst>
                  <a:ext uri="{FF2B5EF4-FFF2-40B4-BE49-F238E27FC236}">
                    <a16:creationId xmlns:a16="http://schemas.microsoft.com/office/drawing/2014/main" id="{2B866068-065D-4DCC-98D1-EACB0CCE6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00915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4" name="Rectangle 203">
                <a:extLst>
                  <a:ext uri="{FF2B5EF4-FFF2-40B4-BE49-F238E27FC236}">
                    <a16:creationId xmlns:a16="http://schemas.microsoft.com/office/drawing/2014/main" id="{AC40E99E-2A8C-496C-8828-E41AF66A1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00915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5" name="Rectangle 204">
                <a:extLst>
                  <a:ext uri="{FF2B5EF4-FFF2-40B4-BE49-F238E27FC236}">
                    <a16:creationId xmlns:a16="http://schemas.microsoft.com/office/drawing/2014/main" id="{2C0F88D9-C2D6-4B25-81BA-F3685E25F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6" y="420316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6" name="Rectangle 206">
                <a:extLst>
                  <a:ext uri="{FF2B5EF4-FFF2-40B4-BE49-F238E27FC236}">
                    <a16:creationId xmlns:a16="http://schemas.microsoft.com/office/drawing/2014/main" id="{D888804E-31D3-4A2F-BEF3-468FE9F09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20316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Rectangle 207">
                <a:extLst>
                  <a:ext uri="{FF2B5EF4-FFF2-40B4-BE49-F238E27FC236}">
                    <a16:creationId xmlns:a16="http://schemas.microsoft.com/office/drawing/2014/main" id="{25235954-206C-49DD-9803-C3BF37A20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20316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8" name="Rectangle 208">
                <a:extLst>
                  <a:ext uri="{FF2B5EF4-FFF2-40B4-BE49-F238E27FC236}">
                    <a16:creationId xmlns:a16="http://schemas.microsoft.com/office/drawing/2014/main" id="{E9A8FC76-9344-4FBD-ABB4-FA2584DE0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20316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" name="Rectangle 209">
                <a:extLst>
                  <a:ext uri="{FF2B5EF4-FFF2-40B4-BE49-F238E27FC236}">
                    <a16:creationId xmlns:a16="http://schemas.microsoft.com/office/drawing/2014/main" id="{46F90222-F443-4F93-B933-9D8854E27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420316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0" name="Rectangle 210">
                <a:extLst>
                  <a:ext uri="{FF2B5EF4-FFF2-40B4-BE49-F238E27FC236}">
                    <a16:creationId xmlns:a16="http://schemas.microsoft.com/office/drawing/2014/main" id="{ED3FE939-8DE5-46DA-8840-C3245A346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420316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" name="Rectangle 211">
                <a:extLst>
                  <a:ext uri="{FF2B5EF4-FFF2-40B4-BE49-F238E27FC236}">
                    <a16:creationId xmlns:a16="http://schemas.microsoft.com/office/drawing/2014/main" id="{C789F030-62D8-43A7-849D-686A044F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20316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Rectangle 212">
                <a:extLst>
                  <a:ext uri="{FF2B5EF4-FFF2-40B4-BE49-F238E27FC236}">
                    <a16:creationId xmlns:a16="http://schemas.microsoft.com/office/drawing/2014/main" id="{DA8D9F04-B6B8-4D2E-AFD2-338045361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20316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Rectangle 213">
                <a:extLst>
                  <a:ext uri="{FF2B5EF4-FFF2-40B4-BE49-F238E27FC236}">
                    <a16:creationId xmlns:a16="http://schemas.microsoft.com/office/drawing/2014/main" id="{0B68BBAA-DC72-461F-93C5-50C5F2AB3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439717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Rectangle 214">
                <a:extLst>
                  <a:ext uri="{FF2B5EF4-FFF2-40B4-BE49-F238E27FC236}">
                    <a16:creationId xmlns:a16="http://schemas.microsoft.com/office/drawing/2014/main" id="{31F51EC6-575F-4FDD-AE31-3C5B52C16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39717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Rectangle 215">
                <a:extLst>
                  <a:ext uri="{FF2B5EF4-FFF2-40B4-BE49-F238E27FC236}">
                    <a16:creationId xmlns:a16="http://schemas.microsoft.com/office/drawing/2014/main" id="{12160CB4-C3CA-4483-8C46-E5CD33156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39717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" name="Rectangle 216">
                <a:extLst>
                  <a:ext uri="{FF2B5EF4-FFF2-40B4-BE49-F238E27FC236}">
                    <a16:creationId xmlns:a16="http://schemas.microsoft.com/office/drawing/2014/main" id="{54460225-82AE-4E6A-AF85-B2BBC4BA2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39717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Rectangle 217">
                <a:extLst>
                  <a:ext uri="{FF2B5EF4-FFF2-40B4-BE49-F238E27FC236}">
                    <a16:creationId xmlns:a16="http://schemas.microsoft.com/office/drawing/2014/main" id="{DE1B4D86-EEC3-487C-891F-BB36F54B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439717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Rectangle 218">
                <a:extLst>
                  <a:ext uri="{FF2B5EF4-FFF2-40B4-BE49-F238E27FC236}">
                    <a16:creationId xmlns:a16="http://schemas.microsoft.com/office/drawing/2014/main" id="{E77CE30C-2B71-493F-B913-8B2202D4B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439717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Rectangle 219">
                <a:extLst>
                  <a:ext uri="{FF2B5EF4-FFF2-40B4-BE49-F238E27FC236}">
                    <a16:creationId xmlns:a16="http://schemas.microsoft.com/office/drawing/2014/main" id="{3B084B22-BC37-44B5-B902-1BB0D294E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39717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Rectangle 220">
                <a:extLst>
                  <a:ext uri="{FF2B5EF4-FFF2-40B4-BE49-F238E27FC236}">
                    <a16:creationId xmlns:a16="http://schemas.microsoft.com/office/drawing/2014/main" id="{A164CA92-D8F3-4447-B654-B8EBC68E4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39717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Rectangle 221">
                <a:extLst>
                  <a:ext uri="{FF2B5EF4-FFF2-40B4-BE49-F238E27FC236}">
                    <a16:creationId xmlns:a16="http://schemas.microsoft.com/office/drawing/2014/main" id="{CF2C2E58-8A11-4500-9C42-84B059638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4591176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Rectangle 222">
                <a:extLst>
                  <a:ext uri="{FF2B5EF4-FFF2-40B4-BE49-F238E27FC236}">
                    <a16:creationId xmlns:a16="http://schemas.microsoft.com/office/drawing/2014/main" id="{3884E819-3649-47F5-A794-83367BCCC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591176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" name="Rectangle 223">
                <a:extLst>
                  <a:ext uri="{FF2B5EF4-FFF2-40B4-BE49-F238E27FC236}">
                    <a16:creationId xmlns:a16="http://schemas.microsoft.com/office/drawing/2014/main" id="{755E28BD-BF87-49D8-B53D-B1BDE7B19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591176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Rectangle 224">
                <a:extLst>
                  <a:ext uri="{FF2B5EF4-FFF2-40B4-BE49-F238E27FC236}">
                    <a16:creationId xmlns:a16="http://schemas.microsoft.com/office/drawing/2014/main" id="{64B5DA88-0D77-45B6-ABE1-8BEC5AEFC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591176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Rectangle 225">
                <a:extLst>
                  <a:ext uri="{FF2B5EF4-FFF2-40B4-BE49-F238E27FC236}">
                    <a16:creationId xmlns:a16="http://schemas.microsoft.com/office/drawing/2014/main" id="{9F5A09DE-EA78-4B1F-BFD9-DCA0B7B24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4591176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Rectangle 226">
                <a:extLst>
                  <a:ext uri="{FF2B5EF4-FFF2-40B4-BE49-F238E27FC236}">
                    <a16:creationId xmlns:a16="http://schemas.microsoft.com/office/drawing/2014/main" id="{37246563-AE68-4FE2-96D6-F63A6D217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4591176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227">
                <a:extLst>
                  <a:ext uri="{FF2B5EF4-FFF2-40B4-BE49-F238E27FC236}">
                    <a16:creationId xmlns:a16="http://schemas.microsoft.com/office/drawing/2014/main" id="{F7227CAA-631D-47CF-944D-14866DA20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591176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228">
                <a:extLst>
                  <a:ext uri="{FF2B5EF4-FFF2-40B4-BE49-F238E27FC236}">
                    <a16:creationId xmlns:a16="http://schemas.microsoft.com/office/drawing/2014/main" id="{0B322466-497F-4014-B179-CA7433FE3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591176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229">
                <a:extLst>
                  <a:ext uri="{FF2B5EF4-FFF2-40B4-BE49-F238E27FC236}">
                    <a16:creationId xmlns:a16="http://schemas.microsoft.com/office/drawing/2014/main" id="{1CA77FA6-C16F-43B1-9C70-0B2EB61FA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478338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230">
                <a:extLst>
                  <a:ext uri="{FF2B5EF4-FFF2-40B4-BE49-F238E27FC236}">
                    <a16:creationId xmlns:a16="http://schemas.microsoft.com/office/drawing/2014/main" id="{9166D26A-F76F-4CE2-A1F0-CA57ACC7E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78338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231">
                <a:extLst>
                  <a:ext uri="{FF2B5EF4-FFF2-40B4-BE49-F238E27FC236}">
                    <a16:creationId xmlns:a16="http://schemas.microsoft.com/office/drawing/2014/main" id="{D0C4DFFF-D2A4-4DAC-B028-B1800614D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78338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232">
                <a:extLst>
                  <a:ext uri="{FF2B5EF4-FFF2-40B4-BE49-F238E27FC236}">
                    <a16:creationId xmlns:a16="http://schemas.microsoft.com/office/drawing/2014/main" id="{007A04AB-D1C3-48C4-8631-BC27F08F6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78338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233">
                <a:extLst>
                  <a:ext uri="{FF2B5EF4-FFF2-40B4-BE49-F238E27FC236}">
                    <a16:creationId xmlns:a16="http://schemas.microsoft.com/office/drawing/2014/main" id="{D77EA74B-7AE5-4640-AC9E-8B3B5C65D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478338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Rectangle 234">
                <a:extLst>
                  <a:ext uri="{FF2B5EF4-FFF2-40B4-BE49-F238E27FC236}">
                    <a16:creationId xmlns:a16="http://schemas.microsoft.com/office/drawing/2014/main" id="{CB49B454-F5DD-473F-8929-B4435545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478338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Rectangle 235">
                <a:extLst>
                  <a:ext uri="{FF2B5EF4-FFF2-40B4-BE49-F238E27FC236}">
                    <a16:creationId xmlns:a16="http://schemas.microsoft.com/office/drawing/2014/main" id="{7240FE86-540B-4E32-819A-943844ECB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78338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Rectangle 236">
                <a:extLst>
                  <a:ext uri="{FF2B5EF4-FFF2-40B4-BE49-F238E27FC236}">
                    <a16:creationId xmlns:a16="http://schemas.microsoft.com/office/drawing/2014/main" id="{41E7ADD5-D2B2-4847-93EC-FACA80C5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78338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237">
                <a:extLst>
                  <a:ext uri="{FF2B5EF4-FFF2-40B4-BE49-F238E27FC236}">
                    <a16:creationId xmlns:a16="http://schemas.microsoft.com/office/drawing/2014/main" id="{F46070C1-DEDA-4DF4-8692-8FAE88A0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4977393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238">
                <a:extLst>
                  <a:ext uri="{FF2B5EF4-FFF2-40B4-BE49-F238E27FC236}">
                    <a16:creationId xmlns:a16="http://schemas.microsoft.com/office/drawing/2014/main" id="{5F4EB764-1F98-47F9-9B1F-6992DF469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4977393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239">
                <a:extLst>
                  <a:ext uri="{FF2B5EF4-FFF2-40B4-BE49-F238E27FC236}">
                    <a16:creationId xmlns:a16="http://schemas.microsoft.com/office/drawing/2014/main" id="{8BB049F7-25C3-4B3B-A7AC-3874A2223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4977393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240">
                <a:extLst>
                  <a:ext uri="{FF2B5EF4-FFF2-40B4-BE49-F238E27FC236}">
                    <a16:creationId xmlns:a16="http://schemas.microsoft.com/office/drawing/2014/main" id="{FBC88C7B-1465-4DBA-9F1E-F8365D6DE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497739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241">
                <a:extLst>
                  <a:ext uri="{FF2B5EF4-FFF2-40B4-BE49-F238E27FC236}">
                    <a16:creationId xmlns:a16="http://schemas.microsoft.com/office/drawing/2014/main" id="{70E83E4D-C186-4501-ABCD-495031D2F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497739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242">
                <a:extLst>
                  <a:ext uri="{FF2B5EF4-FFF2-40B4-BE49-F238E27FC236}">
                    <a16:creationId xmlns:a16="http://schemas.microsoft.com/office/drawing/2014/main" id="{4C2F2E4D-2060-43CE-A92B-228D29C8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497739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243">
                <a:extLst>
                  <a:ext uri="{FF2B5EF4-FFF2-40B4-BE49-F238E27FC236}">
                    <a16:creationId xmlns:a16="http://schemas.microsoft.com/office/drawing/2014/main" id="{EB4725F2-4CA8-490C-BC55-4FA89B0A4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4977393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244">
                <a:extLst>
                  <a:ext uri="{FF2B5EF4-FFF2-40B4-BE49-F238E27FC236}">
                    <a16:creationId xmlns:a16="http://schemas.microsoft.com/office/drawing/2014/main" id="{33905DF1-E50C-4EC6-A7B5-CCB2BE65E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4977393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245">
                <a:extLst>
                  <a:ext uri="{FF2B5EF4-FFF2-40B4-BE49-F238E27FC236}">
                    <a16:creationId xmlns:a16="http://schemas.microsoft.com/office/drawing/2014/main" id="{515B673F-1000-4AAD-B32F-5322EE67C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5171400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246">
                <a:extLst>
                  <a:ext uri="{FF2B5EF4-FFF2-40B4-BE49-F238E27FC236}">
                    <a16:creationId xmlns:a16="http://schemas.microsoft.com/office/drawing/2014/main" id="{DD4CD852-BDD0-43CC-86A2-587EEC032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5171400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247">
                <a:extLst>
                  <a:ext uri="{FF2B5EF4-FFF2-40B4-BE49-F238E27FC236}">
                    <a16:creationId xmlns:a16="http://schemas.microsoft.com/office/drawing/2014/main" id="{898B72CF-92AC-4A75-9623-FCB5D5C96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5171400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248">
                <a:extLst>
                  <a:ext uri="{FF2B5EF4-FFF2-40B4-BE49-F238E27FC236}">
                    <a16:creationId xmlns:a16="http://schemas.microsoft.com/office/drawing/2014/main" id="{E0AAAD88-E73C-4F3E-9C9B-74452C98D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517140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Rectangle 249">
                <a:extLst>
                  <a:ext uri="{FF2B5EF4-FFF2-40B4-BE49-F238E27FC236}">
                    <a16:creationId xmlns:a16="http://schemas.microsoft.com/office/drawing/2014/main" id="{CD5936EB-E574-4A6B-A3E7-B4F872CF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517140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Rectangle 250">
                <a:extLst>
                  <a:ext uri="{FF2B5EF4-FFF2-40B4-BE49-F238E27FC236}">
                    <a16:creationId xmlns:a16="http://schemas.microsoft.com/office/drawing/2014/main" id="{A8248CDE-406B-41DA-A0F6-770505961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517140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Rectangle 251">
                <a:extLst>
                  <a:ext uri="{FF2B5EF4-FFF2-40B4-BE49-F238E27FC236}">
                    <a16:creationId xmlns:a16="http://schemas.microsoft.com/office/drawing/2014/main" id="{64982D70-2A50-4073-BE19-6E71BB27E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5171400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252">
                <a:extLst>
                  <a:ext uri="{FF2B5EF4-FFF2-40B4-BE49-F238E27FC236}">
                    <a16:creationId xmlns:a16="http://schemas.microsoft.com/office/drawing/2014/main" id="{F03E60EB-3382-4A76-829D-EA4382634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5171400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253">
                <a:extLst>
                  <a:ext uri="{FF2B5EF4-FFF2-40B4-BE49-F238E27FC236}">
                    <a16:creationId xmlns:a16="http://schemas.microsoft.com/office/drawing/2014/main" id="{24C4E196-4725-41A0-8888-A31227FC2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065" y="5365406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254">
                <a:extLst>
                  <a:ext uri="{FF2B5EF4-FFF2-40B4-BE49-F238E27FC236}">
                    <a16:creationId xmlns:a16="http://schemas.microsoft.com/office/drawing/2014/main" id="{C5FE7336-F9A3-4AC2-BBF0-228A5773E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152" y="5365406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255">
                <a:extLst>
                  <a:ext uri="{FF2B5EF4-FFF2-40B4-BE49-F238E27FC236}">
                    <a16:creationId xmlns:a16="http://schemas.microsoft.com/office/drawing/2014/main" id="{5742D9BF-1BBD-43B9-AD32-B947971FA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2442" y="5365406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Rectangle 256">
                <a:extLst>
                  <a:ext uri="{FF2B5EF4-FFF2-40B4-BE49-F238E27FC236}">
                    <a16:creationId xmlns:a16="http://schemas.microsoft.com/office/drawing/2014/main" id="{C724FB7E-1C96-45D1-8ACA-5AA87AAFB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5732" y="536540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Rectangle 257">
                <a:extLst>
                  <a:ext uri="{FF2B5EF4-FFF2-40B4-BE49-F238E27FC236}">
                    <a16:creationId xmlns:a16="http://schemas.microsoft.com/office/drawing/2014/main" id="{980DDFB1-67DC-4F71-9B1E-57D9C5D3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818" y="5365406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258">
                <a:extLst>
                  <a:ext uri="{FF2B5EF4-FFF2-40B4-BE49-F238E27FC236}">
                    <a16:creationId xmlns:a16="http://schemas.microsoft.com/office/drawing/2014/main" id="{8944CBC9-53BF-43D1-A161-DC8472BB6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108" y="536540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259">
                <a:extLst>
                  <a:ext uri="{FF2B5EF4-FFF2-40B4-BE49-F238E27FC236}">
                    <a16:creationId xmlns:a16="http://schemas.microsoft.com/office/drawing/2014/main" id="{4A8BB7DB-0D96-48D3-9DB8-6F97E93B0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195" y="5365406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260">
                <a:extLst>
                  <a:ext uri="{FF2B5EF4-FFF2-40B4-BE49-F238E27FC236}">
                    <a16:creationId xmlns:a16="http://schemas.microsoft.com/office/drawing/2014/main" id="{1769572A-C5B1-4D3D-8252-F04AE1926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485" y="536540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261">
                <a:extLst>
                  <a:ext uri="{FF2B5EF4-FFF2-40B4-BE49-F238E27FC236}">
                    <a16:creationId xmlns:a16="http://schemas.microsoft.com/office/drawing/2014/main" id="{51FCAC2C-4DE8-4B2D-B637-020FBDD0F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744" y="5593543"/>
                <a:ext cx="26955" cy="116764"/>
              </a:xfrm>
              <a:custGeom>
                <a:avLst/>
                <a:gdLst>
                  <a:gd name="T0" fmla="*/ 38 w 38"/>
                  <a:gd name="T1" fmla="*/ 0 h 160"/>
                  <a:gd name="T2" fmla="*/ 22 w 38"/>
                  <a:gd name="T3" fmla="*/ 40 h 160"/>
                  <a:gd name="T4" fmla="*/ 16 w 38"/>
                  <a:gd name="T5" fmla="*/ 80 h 160"/>
                  <a:gd name="T6" fmla="*/ 22 w 38"/>
                  <a:gd name="T7" fmla="*/ 120 h 160"/>
                  <a:gd name="T8" fmla="*/ 38 w 38"/>
                  <a:gd name="T9" fmla="*/ 160 h 160"/>
                  <a:gd name="T10" fmla="*/ 25 w 38"/>
                  <a:gd name="T11" fmla="*/ 160 h 160"/>
                  <a:gd name="T12" fmla="*/ 6 w 38"/>
                  <a:gd name="T13" fmla="*/ 120 h 160"/>
                  <a:gd name="T14" fmla="*/ 0 w 38"/>
                  <a:gd name="T15" fmla="*/ 80 h 160"/>
                  <a:gd name="T16" fmla="*/ 6 w 38"/>
                  <a:gd name="T17" fmla="*/ 41 h 160"/>
                  <a:gd name="T18" fmla="*/ 25 w 38"/>
                  <a:gd name="T19" fmla="*/ 0 h 160"/>
                  <a:gd name="T20" fmla="*/ 38 w 38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60">
                    <a:moveTo>
                      <a:pt x="38" y="0"/>
                    </a:moveTo>
                    <a:cubicBezTo>
                      <a:pt x="31" y="14"/>
                      <a:pt x="25" y="27"/>
                      <a:pt x="22" y="40"/>
                    </a:cubicBezTo>
                    <a:cubicBezTo>
                      <a:pt x="18" y="53"/>
                      <a:pt x="16" y="67"/>
                      <a:pt x="16" y="80"/>
                    </a:cubicBezTo>
                    <a:cubicBezTo>
                      <a:pt x="16" y="94"/>
                      <a:pt x="18" y="107"/>
                      <a:pt x="22" y="120"/>
                    </a:cubicBezTo>
                    <a:cubicBezTo>
                      <a:pt x="25" y="133"/>
                      <a:pt x="31" y="147"/>
                      <a:pt x="38" y="160"/>
                    </a:cubicBezTo>
                    <a:lnTo>
                      <a:pt x="25" y="160"/>
                    </a:lnTo>
                    <a:cubicBezTo>
                      <a:pt x="16" y="146"/>
                      <a:pt x="10" y="133"/>
                      <a:pt x="6" y="120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4"/>
                      <a:pt x="6" y="41"/>
                    </a:cubicBezTo>
                    <a:cubicBezTo>
                      <a:pt x="10" y="27"/>
                      <a:pt x="16" y="14"/>
                      <a:pt x="25" y="0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Freeform 262">
                <a:extLst>
                  <a:ext uri="{FF2B5EF4-FFF2-40B4-BE49-F238E27FC236}">
                    <a16:creationId xmlns:a16="http://schemas.microsoft.com/office/drawing/2014/main" id="{CB7231B6-9D7D-468D-BEB7-AEEC196633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5465" y="5595339"/>
                <a:ext cx="62894" cy="98800"/>
              </a:xfrm>
              <a:custGeom>
                <a:avLst/>
                <a:gdLst>
                  <a:gd name="T0" fmla="*/ 43 w 87"/>
                  <a:gd name="T1" fmla="*/ 14 h 136"/>
                  <a:gd name="T2" fmla="*/ 23 w 87"/>
                  <a:gd name="T3" fmla="*/ 28 h 136"/>
                  <a:gd name="T4" fmla="*/ 17 w 87"/>
                  <a:gd name="T5" fmla="*/ 68 h 136"/>
                  <a:gd name="T6" fmla="*/ 23 w 87"/>
                  <a:gd name="T7" fmla="*/ 108 h 136"/>
                  <a:gd name="T8" fmla="*/ 43 w 87"/>
                  <a:gd name="T9" fmla="*/ 122 h 136"/>
                  <a:gd name="T10" fmla="*/ 63 w 87"/>
                  <a:gd name="T11" fmla="*/ 108 h 136"/>
                  <a:gd name="T12" fmla="*/ 70 w 87"/>
                  <a:gd name="T13" fmla="*/ 68 h 136"/>
                  <a:gd name="T14" fmla="*/ 63 w 87"/>
                  <a:gd name="T15" fmla="*/ 28 h 136"/>
                  <a:gd name="T16" fmla="*/ 43 w 87"/>
                  <a:gd name="T17" fmla="*/ 14 h 136"/>
                  <a:gd name="T18" fmla="*/ 43 w 87"/>
                  <a:gd name="T19" fmla="*/ 0 h 136"/>
                  <a:gd name="T20" fmla="*/ 75 w 87"/>
                  <a:gd name="T21" fmla="*/ 18 h 136"/>
                  <a:gd name="T22" fmla="*/ 87 w 87"/>
                  <a:gd name="T23" fmla="*/ 68 h 136"/>
                  <a:gd name="T24" fmla="*/ 75 w 87"/>
                  <a:gd name="T25" fmla="*/ 119 h 136"/>
                  <a:gd name="T26" fmla="*/ 43 w 87"/>
                  <a:gd name="T27" fmla="*/ 136 h 136"/>
                  <a:gd name="T28" fmla="*/ 11 w 87"/>
                  <a:gd name="T29" fmla="*/ 119 h 136"/>
                  <a:gd name="T30" fmla="*/ 0 w 87"/>
                  <a:gd name="T31" fmla="*/ 68 h 136"/>
                  <a:gd name="T32" fmla="*/ 11 w 87"/>
                  <a:gd name="T33" fmla="*/ 18 h 136"/>
                  <a:gd name="T34" fmla="*/ 43 w 87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6">
                    <a:moveTo>
                      <a:pt x="43" y="14"/>
                    </a:moveTo>
                    <a:cubicBezTo>
                      <a:pt x="34" y="14"/>
                      <a:pt x="28" y="19"/>
                      <a:pt x="23" y="28"/>
                    </a:cubicBezTo>
                    <a:cubicBezTo>
                      <a:pt x="19" y="37"/>
                      <a:pt x="17" y="50"/>
                      <a:pt x="17" y="68"/>
                    </a:cubicBezTo>
                    <a:cubicBezTo>
                      <a:pt x="17" y="86"/>
                      <a:pt x="19" y="99"/>
                      <a:pt x="23" y="108"/>
                    </a:cubicBezTo>
                    <a:cubicBezTo>
                      <a:pt x="28" y="117"/>
                      <a:pt x="34" y="122"/>
                      <a:pt x="43" y="122"/>
                    </a:cubicBezTo>
                    <a:cubicBezTo>
                      <a:pt x="52" y="122"/>
                      <a:pt x="59" y="117"/>
                      <a:pt x="63" y="108"/>
                    </a:cubicBezTo>
                    <a:cubicBezTo>
                      <a:pt x="67" y="99"/>
                      <a:pt x="70" y="86"/>
                      <a:pt x="70" y="68"/>
                    </a:cubicBezTo>
                    <a:cubicBezTo>
                      <a:pt x="70" y="50"/>
                      <a:pt x="67" y="37"/>
                      <a:pt x="63" y="28"/>
                    </a:cubicBezTo>
                    <a:cubicBezTo>
                      <a:pt x="59" y="19"/>
                      <a:pt x="52" y="14"/>
                      <a:pt x="43" y="14"/>
                    </a:cubicBezTo>
                    <a:close/>
                    <a:moveTo>
                      <a:pt x="43" y="0"/>
                    </a:moveTo>
                    <a:cubicBezTo>
                      <a:pt x="57" y="0"/>
                      <a:pt x="68" y="6"/>
                      <a:pt x="75" y="18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7"/>
                      <a:pt x="75" y="119"/>
                    </a:cubicBezTo>
                    <a:cubicBezTo>
                      <a:pt x="68" y="130"/>
                      <a:pt x="57" y="136"/>
                      <a:pt x="43" y="136"/>
                    </a:cubicBezTo>
                    <a:cubicBezTo>
                      <a:pt x="29" y="136"/>
                      <a:pt x="18" y="130"/>
                      <a:pt x="11" y="119"/>
                    </a:cubicBezTo>
                    <a:cubicBezTo>
                      <a:pt x="3" y="107"/>
                      <a:pt x="0" y="90"/>
                      <a:pt x="0" y="68"/>
                    </a:cubicBezTo>
                    <a:cubicBezTo>
                      <a:pt x="0" y="46"/>
                      <a:pt x="3" y="29"/>
                      <a:pt x="11" y="18"/>
                    </a:cubicBezTo>
                    <a:cubicBezTo>
                      <a:pt x="18" y="6"/>
                      <a:pt x="29" y="0"/>
                      <a:pt x="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263">
                <a:extLst>
                  <a:ext uri="{FF2B5EF4-FFF2-40B4-BE49-F238E27FC236}">
                    <a16:creationId xmlns:a16="http://schemas.microsoft.com/office/drawing/2014/main" id="{8B5F8F1F-D118-49FE-BD26-E90E2D9B9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6329" y="5676175"/>
                <a:ext cx="17970" cy="30539"/>
              </a:xfrm>
              <a:custGeom>
                <a:avLst/>
                <a:gdLst>
                  <a:gd name="T0" fmla="*/ 3 w 10"/>
                  <a:gd name="T1" fmla="*/ 0 h 17"/>
                  <a:gd name="T2" fmla="*/ 10 w 10"/>
                  <a:gd name="T3" fmla="*/ 0 h 17"/>
                  <a:gd name="T4" fmla="*/ 10 w 10"/>
                  <a:gd name="T5" fmla="*/ 6 h 17"/>
                  <a:gd name="T6" fmla="*/ 4 w 10"/>
                  <a:gd name="T7" fmla="*/ 17 h 17"/>
                  <a:gd name="T8" fmla="*/ 0 w 10"/>
                  <a:gd name="T9" fmla="*/ 17 h 17"/>
                  <a:gd name="T10" fmla="*/ 3 w 10"/>
                  <a:gd name="T11" fmla="*/ 6 h 17"/>
                  <a:gd name="T12" fmla="*/ 3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Freeform 264">
                <a:extLst>
                  <a:ext uri="{FF2B5EF4-FFF2-40B4-BE49-F238E27FC236}">
                    <a16:creationId xmlns:a16="http://schemas.microsoft.com/office/drawing/2014/main" id="{FE5FA3AB-0FBE-47F6-B855-6043C7F8E0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862" y="5595339"/>
                <a:ext cx="62894" cy="98800"/>
              </a:xfrm>
              <a:custGeom>
                <a:avLst/>
                <a:gdLst>
                  <a:gd name="T0" fmla="*/ 43 w 87"/>
                  <a:gd name="T1" fmla="*/ 14 h 136"/>
                  <a:gd name="T2" fmla="*/ 23 w 87"/>
                  <a:gd name="T3" fmla="*/ 28 h 136"/>
                  <a:gd name="T4" fmla="*/ 17 w 87"/>
                  <a:gd name="T5" fmla="*/ 68 h 136"/>
                  <a:gd name="T6" fmla="*/ 23 w 87"/>
                  <a:gd name="T7" fmla="*/ 108 h 136"/>
                  <a:gd name="T8" fmla="*/ 43 w 87"/>
                  <a:gd name="T9" fmla="*/ 122 h 136"/>
                  <a:gd name="T10" fmla="*/ 63 w 87"/>
                  <a:gd name="T11" fmla="*/ 108 h 136"/>
                  <a:gd name="T12" fmla="*/ 70 w 87"/>
                  <a:gd name="T13" fmla="*/ 68 h 136"/>
                  <a:gd name="T14" fmla="*/ 63 w 87"/>
                  <a:gd name="T15" fmla="*/ 28 h 136"/>
                  <a:gd name="T16" fmla="*/ 43 w 87"/>
                  <a:gd name="T17" fmla="*/ 14 h 136"/>
                  <a:gd name="T18" fmla="*/ 43 w 87"/>
                  <a:gd name="T19" fmla="*/ 0 h 136"/>
                  <a:gd name="T20" fmla="*/ 75 w 87"/>
                  <a:gd name="T21" fmla="*/ 18 h 136"/>
                  <a:gd name="T22" fmla="*/ 87 w 87"/>
                  <a:gd name="T23" fmla="*/ 68 h 136"/>
                  <a:gd name="T24" fmla="*/ 75 w 87"/>
                  <a:gd name="T25" fmla="*/ 119 h 136"/>
                  <a:gd name="T26" fmla="*/ 43 w 87"/>
                  <a:gd name="T27" fmla="*/ 136 h 136"/>
                  <a:gd name="T28" fmla="*/ 11 w 87"/>
                  <a:gd name="T29" fmla="*/ 119 h 136"/>
                  <a:gd name="T30" fmla="*/ 0 w 87"/>
                  <a:gd name="T31" fmla="*/ 68 h 136"/>
                  <a:gd name="T32" fmla="*/ 11 w 87"/>
                  <a:gd name="T33" fmla="*/ 18 h 136"/>
                  <a:gd name="T34" fmla="*/ 43 w 87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6">
                    <a:moveTo>
                      <a:pt x="43" y="14"/>
                    </a:moveTo>
                    <a:cubicBezTo>
                      <a:pt x="34" y="14"/>
                      <a:pt x="28" y="19"/>
                      <a:pt x="23" y="28"/>
                    </a:cubicBezTo>
                    <a:cubicBezTo>
                      <a:pt x="19" y="37"/>
                      <a:pt x="17" y="50"/>
                      <a:pt x="17" y="68"/>
                    </a:cubicBezTo>
                    <a:cubicBezTo>
                      <a:pt x="17" y="86"/>
                      <a:pt x="19" y="99"/>
                      <a:pt x="23" y="108"/>
                    </a:cubicBezTo>
                    <a:cubicBezTo>
                      <a:pt x="28" y="117"/>
                      <a:pt x="34" y="122"/>
                      <a:pt x="43" y="122"/>
                    </a:cubicBezTo>
                    <a:cubicBezTo>
                      <a:pt x="52" y="122"/>
                      <a:pt x="58" y="117"/>
                      <a:pt x="63" y="108"/>
                    </a:cubicBezTo>
                    <a:cubicBezTo>
                      <a:pt x="67" y="99"/>
                      <a:pt x="70" y="86"/>
                      <a:pt x="70" y="68"/>
                    </a:cubicBezTo>
                    <a:cubicBezTo>
                      <a:pt x="70" y="50"/>
                      <a:pt x="67" y="37"/>
                      <a:pt x="63" y="28"/>
                    </a:cubicBezTo>
                    <a:cubicBezTo>
                      <a:pt x="58" y="19"/>
                      <a:pt x="52" y="14"/>
                      <a:pt x="43" y="14"/>
                    </a:cubicBezTo>
                    <a:close/>
                    <a:moveTo>
                      <a:pt x="43" y="0"/>
                    </a:moveTo>
                    <a:cubicBezTo>
                      <a:pt x="57" y="0"/>
                      <a:pt x="68" y="6"/>
                      <a:pt x="75" y="18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7"/>
                      <a:pt x="75" y="119"/>
                    </a:cubicBezTo>
                    <a:cubicBezTo>
                      <a:pt x="68" y="130"/>
                      <a:pt x="57" y="136"/>
                      <a:pt x="43" y="136"/>
                    </a:cubicBezTo>
                    <a:cubicBezTo>
                      <a:pt x="29" y="136"/>
                      <a:pt x="18" y="130"/>
                      <a:pt x="11" y="119"/>
                    </a:cubicBezTo>
                    <a:cubicBezTo>
                      <a:pt x="3" y="107"/>
                      <a:pt x="0" y="90"/>
                      <a:pt x="0" y="68"/>
                    </a:cubicBezTo>
                    <a:cubicBezTo>
                      <a:pt x="0" y="46"/>
                      <a:pt x="3" y="29"/>
                      <a:pt x="11" y="18"/>
                    </a:cubicBezTo>
                    <a:cubicBezTo>
                      <a:pt x="18" y="6"/>
                      <a:pt x="29" y="0"/>
                      <a:pt x="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Freeform 265">
                <a:extLst>
                  <a:ext uri="{FF2B5EF4-FFF2-40B4-BE49-F238E27FC236}">
                    <a16:creationId xmlns:a16="http://schemas.microsoft.com/office/drawing/2014/main" id="{F9A35933-6246-4C5B-BF13-F8A168923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8522" y="5593543"/>
                <a:ext cx="26955" cy="116764"/>
              </a:xfrm>
              <a:custGeom>
                <a:avLst/>
                <a:gdLst>
                  <a:gd name="T0" fmla="*/ 0 w 39"/>
                  <a:gd name="T1" fmla="*/ 0 h 160"/>
                  <a:gd name="T2" fmla="*/ 13 w 39"/>
                  <a:gd name="T3" fmla="*/ 0 h 160"/>
                  <a:gd name="T4" fmla="*/ 32 w 39"/>
                  <a:gd name="T5" fmla="*/ 41 h 160"/>
                  <a:gd name="T6" fmla="*/ 39 w 39"/>
                  <a:gd name="T7" fmla="*/ 80 h 160"/>
                  <a:gd name="T8" fmla="*/ 32 w 39"/>
                  <a:gd name="T9" fmla="*/ 120 h 160"/>
                  <a:gd name="T10" fmla="*/ 13 w 39"/>
                  <a:gd name="T11" fmla="*/ 160 h 160"/>
                  <a:gd name="T12" fmla="*/ 0 w 39"/>
                  <a:gd name="T13" fmla="*/ 160 h 160"/>
                  <a:gd name="T14" fmla="*/ 17 w 39"/>
                  <a:gd name="T15" fmla="*/ 120 h 160"/>
                  <a:gd name="T16" fmla="*/ 22 w 39"/>
                  <a:gd name="T17" fmla="*/ 80 h 160"/>
                  <a:gd name="T18" fmla="*/ 17 w 39"/>
                  <a:gd name="T19" fmla="*/ 40 h 160"/>
                  <a:gd name="T20" fmla="*/ 0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lnTo>
                      <a:pt x="13" y="0"/>
                    </a:lnTo>
                    <a:cubicBezTo>
                      <a:pt x="22" y="14"/>
                      <a:pt x="28" y="27"/>
                      <a:pt x="32" y="41"/>
                    </a:cubicBezTo>
                    <a:cubicBezTo>
                      <a:pt x="37" y="54"/>
                      <a:pt x="39" y="67"/>
                      <a:pt x="39" y="80"/>
                    </a:cubicBezTo>
                    <a:cubicBezTo>
                      <a:pt x="39" y="93"/>
                      <a:pt x="37" y="106"/>
                      <a:pt x="32" y="120"/>
                    </a:cubicBezTo>
                    <a:cubicBezTo>
                      <a:pt x="28" y="133"/>
                      <a:pt x="22" y="146"/>
                      <a:pt x="13" y="160"/>
                    </a:cubicBezTo>
                    <a:lnTo>
                      <a:pt x="0" y="160"/>
                    </a:lnTo>
                    <a:cubicBezTo>
                      <a:pt x="7" y="147"/>
                      <a:pt x="13" y="133"/>
                      <a:pt x="17" y="120"/>
                    </a:cubicBezTo>
                    <a:cubicBezTo>
                      <a:pt x="20" y="107"/>
                      <a:pt x="22" y="94"/>
                      <a:pt x="22" y="80"/>
                    </a:cubicBezTo>
                    <a:cubicBezTo>
                      <a:pt x="22" y="67"/>
                      <a:pt x="20" y="53"/>
                      <a:pt x="17" y="40"/>
                    </a:cubicBezTo>
                    <a:cubicBezTo>
                      <a:pt x="13" y="27"/>
                      <a:pt x="7" y="1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Freeform 266">
                <a:extLst>
                  <a:ext uri="{FF2B5EF4-FFF2-40B4-BE49-F238E27FC236}">
                    <a16:creationId xmlns:a16="http://schemas.microsoft.com/office/drawing/2014/main" id="{26B23B3A-D192-4EB4-85B3-B7695F15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008" y="3863653"/>
                <a:ext cx="28751" cy="116764"/>
              </a:xfrm>
              <a:custGeom>
                <a:avLst/>
                <a:gdLst>
                  <a:gd name="T0" fmla="*/ 39 w 39"/>
                  <a:gd name="T1" fmla="*/ 0 h 160"/>
                  <a:gd name="T2" fmla="*/ 22 w 39"/>
                  <a:gd name="T3" fmla="*/ 40 h 160"/>
                  <a:gd name="T4" fmla="*/ 17 w 39"/>
                  <a:gd name="T5" fmla="*/ 80 h 160"/>
                  <a:gd name="T6" fmla="*/ 22 w 39"/>
                  <a:gd name="T7" fmla="*/ 120 h 160"/>
                  <a:gd name="T8" fmla="*/ 39 w 39"/>
                  <a:gd name="T9" fmla="*/ 160 h 160"/>
                  <a:gd name="T10" fmla="*/ 26 w 39"/>
                  <a:gd name="T11" fmla="*/ 160 h 160"/>
                  <a:gd name="T12" fmla="*/ 7 w 39"/>
                  <a:gd name="T13" fmla="*/ 119 h 160"/>
                  <a:gd name="T14" fmla="*/ 0 w 39"/>
                  <a:gd name="T15" fmla="*/ 80 h 160"/>
                  <a:gd name="T16" fmla="*/ 7 w 39"/>
                  <a:gd name="T17" fmla="*/ 40 h 160"/>
                  <a:gd name="T18" fmla="*/ 26 w 39"/>
                  <a:gd name="T19" fmla="*/ 0 h 160"/>
                  <a:gd name="T20" fmla="*/ 39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39" y="0"/>
                    </a:moveTo>
                    <a:cubicBezTo>
                      <a:pt x="32" y="13"/>
                      <a:pt x="26" y="27"/>
                      <a:pt x="22" y="40"/>
                    </a:cubicBezTo>
                    <a:cubicBezTo>
                      <a:pt x="19" y="53"/>
                      <a:pt x="17" y="66"/>
                      <a:pt x="17" y="80"/>
                    </a:cubicBezTo>
                    <a:cubicBezTo>
                      <a:pt x="17" y="93"/>
                      <a:pt x="19" y="107"/>
                      <a:pt x="22" y="120"/>
                    </a:cubicBezTo>
                    <a:cubicBezTo>
                      <a:pt x="26" y="133"/>
                      <a:pt x="32" y="146"/>
                      <a:pt x="39" y="160"/>
                    </a:cubicBezTo>
                    <a:lnTo>
                      <a:pt x="26" y="160"/>
                    </a:lnTo>
                    <a:cubicBezTo>
                      <a:pt x="17" y="146"/>
                      <a:pt x="11" y="132"/>
                      <a:pt x="7" y="119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4"/>
                      <a:pt x="7" y="40"/>
                    </a:cubicBezTo>
                    <a:cubicBezTo>
                      <a:pt x="11" y="27"/>
                      <a:pt x="17" y="14"/>
                      <a:pt x="26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Freeform 267">
                <a:extLst>
                  <a:ext uri="{FF2B5EF4-FFF2-40B4-BE49-F238E27FC236}">
                    <a16:creationId xmlns:a16="http://schemas.microsoft.com/office/drawing/2014/main" id="{4C423EA0-D2FB-4590-8F9F-94694A2B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4526" y="3867246"/>
                <a:ext cx="59300" cy="95207"/>
              </a:xfrm>
              <a:custGeom>
                <a:avLst/>
                <a:gdLst>
                  <a:gd name="T0" fmla="*/ 0 w 33"/>
                  <a:gd name="T1" fmla="*/ 0 h 53"/>
                  <a:gd name="T2" fmla="*/ 33 w 33"/>
                  <a:gd name="T3" fmla="*/ 0 h 53"/>
                  <a:gd name="T4" fmla="*/ 33 w 33"/>
                  <a:gd name="T5" fmla="*/ 3 h 53"/>
                  <a:gd name="T6" fmla="*/ 15 w 33"/>
                  <a:gd name="T7" fmla="*/ 53 h 53"/>
                  <a:gd name="T8" fmla="*/ 8 w 33"/>
                  <a:gd name="T9" fmla="*/ 53 h 53"/>
                  <a:gd name="T10" fmla="*/ 25 w 33"/>
                  <a:gd name="T11" fmla="*/ 6 h 53"/>
                  <a:gd name="T12" fmla="*/ 0 w 33"/>
                  <a:gd name="T13" fmla="*/ 6 h 53"/>
                  <a:gd name="T14" fmla="*/ 0 w 3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3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5" y="53"/>
                    </a:lnTo>
                    <a:lnTo>
                      <a:pt x="8" y="53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268">
                <a:extLst>
                  <a:ext uri="{FF2B5EF4-FFF2-40B4-BE49-F238E27FC236}">
                    <a16:creationId xmlns:a16="http://schemas.microsoft.com/office/drawing/2014/main" id="{10A2F996-ECD5-4260-995D-710B53F4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5389" y="3946285"/>
                <a:ext cx="17970" cy="32334"/>
              </a:xfrm>
              <a:custGeom>
                <a:avLst/>
                <a:gdLst>
                  <a:gd name="T0" fmla="*/ 3 w 10"/>
                  <a:gd name="T1" fmla="*/ 0 h 18"/>
                  <a:gd name="T2" fmla="*/ 10 w 10"/>
                  <a:gd name="T3" fmla="*/ 0 h 18"/>
                  <a:gd name="T4" fmla="*/ 10 w 10"/>
                  <a:gd name="T5" fmla="*/ 6 h 18"/>
                  <a:gd name="T6" fmla="*/ 4 w 10"/>
                  <a:gd name="T7" fmla="*/ 18 h 18"/>
                  <a:gd name="T8" fmla="*/ 0 w 10"/>
                  <a:gd name="T9" fmla="*/ 18 h 18"/>
                  <a:gd name="T10" fmla="*/ 3 w 10"/>
                  <a:gd name="T11" fmla="*/ 6 h 18"/>
                  <a:gd name="T12" fmla="*/ 3 w 1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8">
                    <a:moveTo>
                      <a:pt x="3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269">
                <a:extLst>
                  <a:ext uri="{FF2B5EF4-FFF2-40B4-BE49-F238E27FC236}">
                    <a16:creationId xmlns:a16="http://schemas.microsoft.com/office/drawing/2014/main" id="{AA38428D-C24A-4568-8986-F59B996FB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4922" y="3867246"/>
                <a:ext cx="59300" cy="95207"/>
              </a:xfrm>
              <a:custGeom>
                <a:avLst/>
                <a:gdLst>
                  <a:gd name="T0" fmla="*/ 0 w 33"/>
                  <a:gd name="T1" fmla="*/ 0 h 53"/>
                  <a:gd name="T2" fmla="*/ 33 w 33"/>
                  <a:gd name="T3" fmla="*/ 0 h 53"/>
                  <a:gd name="T4" fmla="*/ 33 w 33"/>
                  <a:gd name="T5" fmla="*/ 3 h 53"/>
                  <a:gd name="T6" fmla="*/ 15 w 33"/>
                  <a:gd name="T7" fmla="*/ 53 h 53"/>
                  <a:gd name="T8" fmla="*/ 8 w 33"/>
                  <a:gd name="T9" fmla="*/ 53 h 53"/>
                  <a:gd name="T10" fmla="*/ 25 w 33"/>
                  <a:gd name="T11" fmla="*/ 6 h 53"/>
                  <a:gd name="T12" fmla="*/ 0 w 33"/>
                  <a:gd name="T13" fmla="*/ 6 h 53"/>
                  <a:gd name="T14" fmla="*/ 0 w 3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3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5" y="53"/>
                    </a:lnTo>
                    <a:lnTo>
                      <a:pt x="8" y="53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270">
                <a:extLst>
                  <a:ext uri="{FF2B5EF4-FFF2-40B4-BE49-F238E27FC236}">
                    <a16:creationId xmlns:a16="http://schemas.microsoft.com/office/drawing/2014/main" id="{242D1812-906D-487C-8D05-5D984D13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5786" y="3863653"/>
                <a:ext cx="28751" cy="116764"/>
              </a:xfrm>
              <a:custGeom>
                <a:avLst/>
                <a:gdLst>
                  <a:gd name="T0" fmla="*/ 0 w 38"/>
                  <a:gd name="T1" fmla="*/ 0 h 160"/>
                  <a:gd name="T2" fmla="*/ 13 w 38"/>
                  <a:gd name="T3" fmla="*/ 0 h 160"/>
                  <a:gd name="T4" fmla="*/ 32 w 38"/>
                  <a:gd name="T5" fmla="*/ 40 h 160"/>
                  <a:gd name="T6" fmla="*/ 38 w 38"/>
                  <a:gd name="T7" fmla="*/ 80 h 160"/>
                  <a:gd name="T8" fmla="*/ 32 w 38"/>
                  <a:gd name="T9" fmla="*/ 119 h 160"/>
                  <a:gd name="T10" fmla="*/ 13 w 38"/>
                  <a:gd name="T11" fmla="*/ 160 h 160"/>
                  <a:gd name="T12" fmla="*/ 0 w 38"/>
                  <a:gd name="T13" fmla="*/ 160 h 160"/>
                  <a:gd name="T14" fmla="*/ 16 w 38"/>
                  <a:gd name="T15" fmla="*/ 120 h 160"/>
                  <a:gd name="T16" fmla="*/ 22 w 38"/>
                  <a:gd name="T17" fmla="*/ 80 h 160"/>
                  <a:gd name="T18" fmla="*/ 16 w 38"/>
                  <a:gd name="T19" fmla="*/ 40 h 160"/>
                  <a:gd name="T20" fmla="*/ 0 w 38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60">
                    <a:moveTo>
                      <a:pt x="0" y="0"/>
                    </a:moveTo>
                    <a:lnTo>
                      <a:pt x="13" y="0"/>
                    </a:lnTo>
                    <a:cubicBezTo>
                      <a:pt x="22" y="14"/>
                      <a:pt x="28" y="27"/>
                      <a:pt x="32" y="40"/>
                    </a:cubicBezTo>
                    <a:cubicBezTo>
                      <a:pt x="36" y="54"/>
                      <a:pt x="38" y="67"/>
                      <a:pt x="38" y="80"/>
                    </a:cubicBezTo>
                    <a:cubicBezTo>
                      <a:pt x="38" y="93"/>
                      <a:pt x="36" y="106"/>
                      <a:pt x="32" y="119"/>
                    </a:cubicBezTo>
                    <a:cubicBezTo>
                      <a:pt x="28" y="132"/>
                      <a:pt x="22" y="146"/>
                      <a:pt x="13" y="160"/>
                    </a:cubicBezTo>
                    <a:lnTo>
                      <a:pt x="0" y="160"/>
                    </a:lnTo>
                    <a:cubicBezTo>
                      <a:pt x="7" y="146"/>
                      <a:pt x="13" y="133"/>
                      <a:pt x="16" y="120"/>
                    </a:cubicBezTo>
                    <a:cubicBezTo>
                      <a:pt x="20" y="107"/>
                      <a:pt x="22" y="93"/>
                      <a:pt x="22" y="80"/>
                    </a:cubicBezTo>
                    <a:cubicBezTo>
                      <a:pt x="22" y="66"/>
                      <a:pt x="20" y="53"/>
                      <a:pt x="16" y="40"/>
                    </a:cubicBezTo>
                    <a:cubicBezTo>
                      <a:pt x="13" y="27"/>
                      <a:pt x="7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Line 271">
                <a:extLst>
                  <a:ext uri="{FF2B5EF4-FFF2-40B4-BE49-F238E27FC236}">
                    <a16:creationId xmlns:a16="http://schemas.microsoft.com/office/drawing/2014/main" id="{BAD85DEF-7B38-4030-ADF9-D1A845CB8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6177" y="5379777"/>
                <a:ext cx="113209" cy="105986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272">
                <a:extLst>
                  <a:ext uri="{FF2B5EF4-FFF2-40B4-BE49-F238E27FC236}">
                    <a16:creationId xmlns:a16="http://schemas.microsoft.com/office/drawing/2014/main" id="{299BED7A-A96F-48FF-83CD-2923E82A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426" y="5457020"/>
                <a:ext cx="59300" cy="59280"/>
              </a:xfrm>
              <a:custGeom>
                <a:avLst/>
                <a:gdLst>
                  <a:gd name="T0" fmla="*/ 67 w 81"/>
                  <a:gd name="T1" fmla="*/ 15 h 81"/>
                  <a:gd name="T2" fmla="*/ 65 w 81"/>
                  <a:gd name="T3" fmla="*/ 67 h 81"/>
                  <a:gd name="T4" fmla="*/ 14 w 81"/>
                  <a:gd name="T5" fmla="*/ 66 h 81"/>
                  <a:gd name="T6" fmla="*/ 15 w 81"/>
                  <a:gd name="T7" fmla="*/ 14 h 81"/>
                  <a:gd name="T8" fmla="*/ 67 w 81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67" y="15"/>
                    </a:moveTo>
                    <a:cubicBezTo>
                      <a:pt x="81" y="30"/>
                      <a:pt x="80" y="53"/>
                      <a:pt x="65" y="67"/>
                    </a:cubicBezTo>
                    <a:cubicBezTo>
                      <a:pt x="51" y="81"/>
                      <a:pt x="28" y="80"/>
                      <a:pt x="14" y="66"/>
                    </a:cubicBezTo>
                    <a:cubicBezTo>
                      <a:pt x="0" y="51"/>
                      <a:pt x="1" y="28"/>
                      <a:pt x="15" y="14"/>
                    </a:cubicBezTo>
                    <a:cubicBezTo>
                      <a:pt x="30" y="0"/>
                      <a:pt x="53" y="1"/>
                      <a:pt x="67" y="15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273">
                <a:extLst>
                  <a:ext uri="{FF2B5EF4-FFF2-40B4-BE49-F238E27FC236}">
                    <a16:creationId xmlns:a16="http://schemas.microsoft.com/office/drawing/2014/main" id="{99B20008-2D03-45C0-A110-FBE2C9DE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131" y="5379777"/>
                <a:ext cx="86254" cy="82632"/>
              </a:xfrm>
              <a:custGeom>
                <a:avLst/>
                <a:gdLst>
                  <a:gd name="T0" fmla="*/ 52 w 118"/>
                  <a:gd name="T1" fmla="*/ 63 h 114"/>
                  <a:gd name="T2" fmla="*/ 50 w 118"/>
                  <a:gd name="T3" fmla="*/ 114 h 114"/>
                  <a:gd name="T4" fmla="*/ 118 w 118"/>
                  <a:gd name="T5" fmla="*/ 0 h 114"/>
                  <a:gd name="T6" fmla="*/ 0 w 118"/>
                  <a:gd name="T7" fmla="*/ 62 h 114"/>
                  <a:gd name="T8" fmla="*/ 52 w 118"/>
                  <a:gd name="T9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4">
                    <a:moveTo>
                      <a:pt x="52" y="63"/>
                    </a:moveTo>
                    <a:lnTo>
                      <a:pt x="50" y="114"/>
                    </a:lnTo>
                    <a:lnTo>
                      <a:pt x="118" y="0"/>
                    </a:lnTo>
                    <a:lnTo>
                      <a:pt x="0" y="62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Line 274">
                <a:extLst>
                  <a:ext uri="{FF2B5EF4-FFF2-40B4-BE49-F238E27FC236}">
                    <a16:creationId xmlns:a16="http://schemas.microsoft.com/office/drawing/2014/main" id="{E0F31868-D350-412B-9353-31878D859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5943" y="5043858"/>
                <a:ext cx="3594" cy="233526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275">
                <a:extLst>
                  <a:ext uri="{FF2B5EF4-FFF2-40B4-BE49-F238E27FC236}">
                    <a16:creationId xmlns:a16="http://schemas.microsoft.com/office/drawing/2014/main" id="{7720BD37-C390-4888-9901-74CE62BF1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989" y="5250439"/>
                <a:ext cx="53909" cy="53891"/>
              </a:xfrm>
              <a:custGeom>
                <a:avLst/>
                <a:gdLst>
                  <a:gd name="T0" fmla="*/ 37 w 74"/>
                  <a:gd name="T1" fmla="*/ 1 h 74"/>
                  <a:gd name="T2" fmla="*/ 73 w 74"/>
                  <a:gd name="T3" fmla="*/ 38 h 74"/>
                  <a:gd name="T4" fmla="*/ 36 w 74"/>
                  <a:gd name="T5" fmla="*/ 74 h 74"/>
                  <a:gd name="T6" fmla="*/ 0 w 74"/>
                  <a:gd name="T7" fmla="*/ 37 h 74"/>
                  <a:gd name="T8" fmla="*/ 37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7" y="1"/>
                    </a:moveTo>
                    <a:cubicBezTo>
                      <a:pt x="57" y="1"/>
                      <a:pt x="74" y="18"/>
                      <a:pt x="73" y="38"/>
                    </a:cubicBezTo>
                    <a:cubicBezTo>
                      <a:pt x="73" y="58"/>
                      <a:pt x="56" y="74"/>
                      <a:pt x="36" y="74"/>
                    </a:cubicBezTo>
                    <a:cubicBezTo>
                      <a:pt x="16" y="73"/>
                      <a:pt x="0" y="57"/>
                      <a:pt x="0" y="37"/>
                    </a:cubicBezTo>
                    <a:cubicBezTo>
                      <a:pt x="1" y="17"/>
                      <a:pt x="17" y="0"/>
                      <a:pt x="37" y="1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276">
                <a:extLst>
                  <a:ext uri="{FF2B5EF4-FFF2-40B4-BE49-F238E27FC236}">
                    <a16:creationId xmlns:a16="http://schemas.microsoft.com/office/drawing/2014/main" id="{CA085AA6-DBEA-4941-B12E-CD3F660FF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583" y="5043858"/>
                <a:ext cx="52112" cy="93410"/>
              </a:xfrm>
              <a:custGeom>
                <a:avLst/>
                <a:gdLst>
                  <a:gd name="T0" fmla="*/ 37 w 73"/>
                  <a:gd name="T1" fmla="*/ 91 h 128"/>
                  <a:gd name="T2" fmla="*/ 73 w 73"/>
                  <a:gd name="T3" fmla="*/ 128 h 128"/>
                  <a:gd name="T4" fmla="*/ 39 w 73"/>
                  <a:gd name="T5" fmla="*/ 0 h 128"/>
                  <a:gd name="T6" fmla="*/ 0 w 73"/>
                  <a:gd name="T7" fmla="*/ 127 h 128"/>
                  <a:gd name="T8" fmla="*/ 37 w 73"/>
                  <a:gd name="T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8">
                    <a:moveTo>
                      <a:pt x="37" y="91"/>
                    </a:moveTo>
                    <a:lnTo>
                      <a:pt x="73" y="128"/>
                    </a:lnTo>
                    <a:lnTo>
                      <a:pt x="39" y="0"/>
                    </a:lnTo>
                    <a:lnTo>
                      <a:pt x="0" y="127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Line 277">
                <a:extLst>
                  <a:ext uri="{FF2B5EF4-FFF2-40B4-BE49-F238E27FC236}">
                    <a16:creationId xmlns:a16="http://schemas.microsoft.com/office/drawing/2014/main" id="{7B3AB04C-4777-4809-9F62-A68EF4809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5243" y="4661235"/>
                <a:ext cx="1798" cy="377235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278">
                <a:extLst>
                  <a:ext uri="{FF2B5EF4-FFF2-40B4-BE49-F238E27FC236}">
                    <a16:creationId xmlns:a16="http://schemas.microsoft.com/office/drawing/2014/main" id="{EF1AEB5F-6753-4298-8093-D6276D5B3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492" y="5009728"/>
                <a:ext cx="57503" cy="57483"/>
              </a:xfrm>
              <a:custGeom>
                <a:avLst/>
                <a:gdLst>
                  <a:gd name="T0" fmla="*/ 40 w 79"/>
                  <a:gd name="T1" fmla="*/ 1 h 79"/>
                  <a:gd name="T2" fmla="*/ 79 w 79"/>
                  <a:gd name="T3" fmla="*/ 40 h 79"/>
                  <a:gd name="T4" fmla="*/ 39 w 79"/>
                  <a:gd name="T5" fmla="*/ 79 h 79"/>
                  <a:gd name="T6" fmla="*/ 0 w 79"/>
                  <a:gd name="T7" fmla="*/ 40 h 79"/>
                  <a:gd name="T8" fmla="*/ 40 w 79"/>
                  <a:gd name="T9" fmla="*/ 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40" y="1"/>
                    </a:moveTo>
                    <a:cubicBezTo>
                      <a:pt x="61" y="1"/>
                      <a:pt x="79" y="18"/>
                      <a:pt x="79" y="40"/>
                    </a:cubicBezTo>
                    <a:cubicBezTo>
                      <a:pt x="79" y="62"/>
                      <a:pt x="61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8" y="0"/>
                      <a:pt x="40" y="1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279">
                <a:extLst>
                  <a:ext uri="{FF2B5EF4-FFF2-40B4-BE49-F238E27FC236}">
                    <a16:creationId xmlns:a16="http://schemas.microsoft.com/office/drawing/2014/main" id="{C4E56498-F3F7-4246-925D-AA2C24BB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288" y="4661235"/>
                <a:ext cx="57503" cy="100596"/>
              </a:xfrm>
              <a:custGeom>
                <a:avLst/>
                <a:gdLst>
                  <a:gd name="T0" fmla="*/ 39 w 78"/>
                  <a:gd name="T1" fmla="*/ 98 h 138"/>
                  <a:gd name="T2" fmla="*/ 78 w 78"/>
                  <a:gd name="T3" fmla="*/ 138 h 138"/>
                  <a:gd name="T4" fmla="*/ 40 w 78"/>
                  <a:gd name="T5" fmla="*/ 0 h 138"/>
                  <a:gd name="T6" fmla="*/ 0 w 78"/>
                  <a:gd name="T7" fmla="*/ 137 h 138"/>
                  <a:gd name="T8" fmla="*/ 39 w 78"/>
                  <a:gd name="T9" fmla="*/ 9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8">
                    <a:moveTo>
                      <a:pt x="39" y="98"/>
                    </a:moveTo>
                    <a:lnTo>
                      <a:pt x="78" y="138"/>
                    </a:lnTo>
                    <a:lnTo>
                      <a:pt x="40" y="0"/>
                    </a:lnTo>
                    <a:lnTo>
                      <a:pt x="0" y="137"/>
                    </a:lnTo>
                    <a:lnTo>
                      <a:pt x="3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Line 280">
                <a:extLst>
                  <a:ext uri="{FF2B5EF4-FFF2-40B4-BE49-F238E27FC236}">
                    <a16:creationId xmlns:a16="http://schemas.microsoft.com/office/drawing/2014/main" id="{7EBEC4FF-96DD-42A8-B9C3-4D1BF1A76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8218" y="5079785"/>
                <a:ext cx="192275" cy="183228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281">
                <a:extLst>
                  <a:ext uri="{FF2B5EF4-FFF2-40B4-BE49-F238E27FC236}">
                    <a16:creationId xmlns:a16="http://schemas.microsoft.com/office/drawing/2014/main" id="{5BB23694-7565-4CD5-B966-461C9014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9467" y="5234271"/>
                <a:ext cx="59300" cy="59280"/>
              </a:xfrm>
              <a:custGeom>
                <a:avLst/>
                <a:gdLst>
                  <a:gd name="T0" fmla="*/ 66 w 80"/>
                  <a:gd name="T1" fmla="*/ 15 h 81"/>
                  <a:gd name="T2" fmla="*/ 65 w 80"/>
                  <a:gd name="T3" fmla="*/ 67 h 81"/>
                  <a:gd name="T4" fmla="*/ 14 w 80"/>
                  <a:gd name="T5" fmla="*/ 66 h 81"/>
                  <a:gd name="T6" fmla="*/ 14 w 80"/>
                  <a:gd name="T7" fmla="*/ 14 h 81"/>
                  <a:gd name="T8" fmla="*/ 66 w 80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66" y="15"/>
                    </a:moveTo>
                    <a:cubicBezTo>
                      <a:pt x="80" y="29"/>
                      <a:pt x="80" y="53"/>
                      <a:pt x="65" y="67"/>
                    </a:cubicBezTo>
                    <a:cubicBezTo>
                      <a:pt x="51" y="81"/>
                      <a:pt x="28" y="80"/>
                      <a:pt x="14" y="66"/>
                    </a:cubicBezTo>
                    <a:cubicBezTo>
                      <a:pt x="0" y="51"/>
                      <a:pt x="0" y="28"/>
                      <a:pt x="14" y="14"/>
                    </a:cubicBezTo>
                    <a:cubicBezTo>
                      <a:pt x="29" y="0"/>
                      <a:pt x="52" y="1"/>
                      <a:pt x="66" y="15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282">
                <a:extLst>
                  <a:ext uri="{FF2B5EF4-FFF2-40B4-BE49-F238E27FC236}">
                    <a16:creationId xmlns:a16="http://schemas.microsoft.com/office/drawing/2014/main" id="{46994ED1-84BA-40A7-B704-27DF04CE6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4238" y="5079785"/>
                <a:ext cx="86254" cy="82632"/>
              </a:xfrm>
              <a:custGeom>
                <a:avLst/>
                <a:gdLst>
                  <a:gd name="T0" fmla="*/ 51 w 117"/>
                  <a:gd name="T1" fmla="*/ 64 h 115"/>
                  <a:gd name="T2" fmla="*/ 51 w 117"/>
                  <a:gd name="T3" fmla="*/ 115 h 115"/>
                  <a:gd name="T4" fmla="*/ 117 w 117"/>
                  <a:gd name="T5" fmla="*/ 0 h 115"/>
                  <a:gd name="T6" fmla="*/ 0 w 117"/>
                  <a:gd name="T7" fmla="*/ 63 h 115"/>
                  <a:gd name="T8" fmla="*/ 51 w 117"/>
                  <a:gd name="T9" fmla="*/ 6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5">
                    <a:moveTo>
                      <a:pt x="51" y="64"/>
                    </a:moveTo>
                    <a:lnTo>
                      <a:pt x="51" y="115"/>
                    </a:lnTo>
                    <a:lnTo>
                      <a:pt x="117" y="0"/>
                    </a:lnTo>
                    <a:lnTo>
                      <a:pt x="0" y="63"/>
                    </a:lnTo>
                    <a:lnTo>
                      <a:pt x="5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Line 283">
                <a:extLst>
                  <a:ext uri="{FF2B5EF4-FFF2-40B4-BE49-F238E27FC236}">
                    <a16:creationId xmlns:a16="http://schemas.microsoft.com/office/drawing/2014/main" id="{A1A57A6B-B2F7-417E-8BC2-19B397DF4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6199" y="4670216"/>
                <a:ext cx="337828" cy="370049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84">
                <a:extLst>
                  <a:ext uri="{FF2B5EF4-FFF2-40B4-BE49-F238E27FC236}">
                    <a16:creationId xmlns:a16="http://schemas.microsoft.com/office/drawing/2014/main" id="{DDF2C622-6863-4DB9-B5BC-887200EE4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650" y="5011523"/>
                <a:ext cx="59300" cy="59280"/>
              </a:xfrm>
              <a:custGeom>
                <a:avLst/>
                <a:gdLst>
                  <a:gd name="T0" fmla="*/ 65 w 81"/>
                  <a:gd name="T1" fmla="*/ 14 h 81"/>
                  <a:gd name="T2" fmla="*/ 68 w 81"/>
                  <a:gd name="T3" fmla="*/ 65 h 81"/>
                  <a:gd name="T4" fmla="*/ 16 w 81"/>
                  <a:gd name="T5" fmla="*/ 68 h 81"/>
                  <a:gd name="T6" fmla="*/ 14 w 81"/>
                  <a:gd name="T7" fmla="*/ 16 h 81"/>
                  <a:gd name="T8" fmla="*/ 65 w 81"/>
                  <a:gd name="T9" fmla="*/ 1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65" y="14"/>
                    </a:moveTo>
                    <a:cubicBezTo>
                      <a:pt x="80" y="27"/>
                      <a:pt x="81" y="50"/>
                      <a:pt x="68" y="65"/>
                    </a:cubicBezTo>
                    <a:cubicBezTo>
                      <a:pt x="54" y="80"/>
                      <a:pt x="31" y="81"/>
                      <a:pt x="16" y="68"/>
                    </a:cubicBezTo>
                    <a:cubicBezTo>
                      <a:pt x="1" y="54"/>
                      <a:pt x="0" y="31"/>
                      <a:pt x="14" y="16"/>
                    </a:cubicBezTo>
                    <a:cubicBezTo>
                      <a:pt x="27" y="1"/>
                      <a:pt x="50" y="0"/>
                      <a:pt x="65" y="14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85">
                <a:extLst>
                  <a:ext uri="{FF2B5EF4-FFF2-40B4-BE49-F238E27FC236}">
                    <a16:creationId xmlns:a16="http://schemas.microsoft.com/office/drawing/2014/main" id="{CD65D2A4-BA67-48E2-AC55-57C73CAF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1367" y="4670216"/>
                <a:ext cx="82660" cy="86225"/>
              </a:xfrm>
              <a:custGeom>
                <a:avLst/>
                <a:gdLst>
                  <a:gd name="T0" fmla="*/ 52 w 113"/>
                  <a:gd name="T1" fmla="*/ 67 h 119"/>
                  <a:gd name="T2" fmla="*/ 54 w 113"/>
                  <a:gd name="T3" fmla="*/ 119 h 119"/>
                  <a:gd name="T4" fmla="*/ 113 w 113"/>
                  <a:gd name="T5" fmla="*/ 0 h 119"/>
                  <a:gd name="T6" fmla="*/ 0 w 113"/>
                  <a:gd name="T7" fmla="*/ 70 h 119"/>
                  <a:gd name="T8" fmla="*/ 52 w 113"/>
                  <a:gd name="T9" fmla="*/ 6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9">
                    <a:moveTo>
                      <a:pt x="52" y="67"/>
                    </a:moveTo>
                    <a:lnTo>
                      <a:pt x="54" y="119"/>
                    </a:lnTo>
                    <a:lnTo>
                      <a:pt x="113" y="0"/>
                    </a:lnTo>
                    <a:lnTo>
                      <a:pt x="0" y="70"/>
                    </a:lnTo>
                    <a:lnTo>
                      <a:pt x="5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Line 286">
                <a:extLst>
                  <a:ext uri="{FF2B5EF4-FFF2-40B4-BE49-F238E27FC236}">
                    <a16:creationId xmlns:a16="http://schemas.microsoft.com/office/drawing/2014/main" id="{42699C79-B614-4807-B50E-0D73C5974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4157" y="4679198"/>
                <a:ext cx="156336" cy="361068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87">
                <a:extLst>
                  <a:ext uri="{FF2B5EF4-FFF2-40B4-BE49-F238E27FC236}">
                    <a16:creationId xmlns:a16="http://schemas.microsoft.com/office/drawing/2014/main" id="{454F09E5-130C-4349-87D8-4B5706EBF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608" y="5011523"/>
                <a:ext cx="61097" cy="61076"/>
              </a:xfrm>
              <a:custGeom>
                <a:avLst/>
                <a:gdLst>
                  <a:gd name="T0" fmla="*/ 56 w 83"/>
                  <a:gd name="T1" fmla="*/ 8 h 83"/>
                  <a:gd name="T2" fmla="*/ 75 w 83"/>
                  <a:gd name="T3" fmla="*/ 56 h 83"/>
                  <a:gd name="T4" fmla="*/ 27 w 83"/>
                  <a:gd name="T5" fmla="*/ 75 h 83"/>
                  <a:gd name="T6" fmla="*/ 8 w 83"/>
                  <a:gd name="T7" fmla="*/ 27 h 83"/>
                  <a:gd name="T8" fmla="*/ 56 w 83"/>
                  <a:gd name="T9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56" y="8"/>
                    </a:moveTo>
                    <a:cubicBezTo>
                      <a:pt x="75" y="16"/>
                      <a:pt x="83" y="37"/>
                      <a:pt x="75" y="56"/>
                    </a:cubicBezTo>
                    <a:cubicBezTo>
                      <a:pt x="67" y="74"/>
                      <a:pt x="46" y="83"/>
                      <a:pt x="27" y="75"/>
                    </a:cubicBezTo>
                    <a:cubicBezTo>
                      <a:pt x="9" y="67"/>
                      <a:pt x="0" y="45"/>
                      <a:pt x="8" y="27"/>
                    </a:cubicBezTo>
                    <a:cubicBezTo>
                      <a:pt x="16" y="8"/>
                      <a:pt x="38" y="0"/>
                      <a:pt x="56" y="8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288">
                <a:extLst>
                  <a:ext uri="{FF2B5EF4-FFF2-40B4-BE49-F238E27FC236}">
                    <a16:creationId xmlns:a16="http://schemas.microsoft.com/office/drawing/2014/main" id="{FECC4A74-889F-490E-BEC6-E01AAC46F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396" y="4679198"/>
                <a:ext cx="61097" cy="97003"/>
              </a:xfrm>
              <a:custGeom>
                <a:avLst/>
                <a:gdLst>
                  <a:gd name="T0" fmla="*/ 47 w 84"/>
                  <a:gd name="T1" fmla="*/ 83 h 131"/>
                  <a:gd name="T2" fmla="*/ 67 w 84"/>
                  <a:gd name="T3" fmla="*/ 131 h 131"/>
                  <a:gd name="T4" fmla="*/ 84 w 84"/>
                  <a:gd name="T5" fmla="*/ 0 h 131"/>
                  <a:gd name="T6" fmla="*/ 0 w 84"/>
                  <a:gd name="T7" fmla="*/ 102 h 131"/>
                  <a:gd name="T8" fmla="*/ 47 w 84"/>
                  <a:gd name="T9" fmla="*/ 8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1">
                    <a:moveTo>
                      <a:pt x="47" y="83"/>
                    </a:moveTo>
                    <a:lnTo>
                      <a:pt x="67" y="131"/>
                    </a:lnTo>
                    <a:lnTo>
                      <a:pt x="84" y="0"/>
                    </a:lnTo>
                    <a:lnTo>
                      <a:pt x="0" y="102"/>
                    </a:lnTo>
                    <a:lnTo>
                      <a:pt x="47" y="83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Line 289">
                <a:extLst>
                  <a:ext uri="{FF2B5EF4-FFF2-40B4-BE49-F238E27FC236}">
                    <a16:creationId xmlns:a16="http://schemas.microsoft.com/office/drawing/2014/main" id="{66C28484-29F2-4A82-AA12-8E04261AF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20796" y="5474983"/>
                <a:ext cx="170712" cy="7185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290">
                <a:extLst>
                  <a:ext uri="{FF2B5EF4-FFF2-40B4-BE49-F238E27FC236}">
                    <a16:creationId xmlns:a16="http://schemas.microsoft.com/office/drawing/2014/main" id="{674006B3-A030-4CF1-AF31-EB0003588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045" y="5455224"/>
                <a:ext cx="55706" cy="55688"/>
              </a:xfrm>
              <a:custGeom>
                <a:avLst/>
                <a:gdLst>
                  <a:gd name="T0" fmla="*/ 74 w 75"/>
                  <a:gd name="T1" fmla="*/ 36 h 75"/>
                  <a:gd name="T2" fmla="*/ 39 w 75"/>
                  <a:gd name="T3" fmla="*/ 74 h 75"/>
                  <a:gd name="T4" fmla="*/ 1 w 75"/>
                  <a:gd name="T5" fmla="*/ 39 h 75"/>
                  <a:gd name="T6" fmla="*/ 36 w 75"/>
                  <a:gd name="T7" fmla="*/ 1 h 75"/>
                  <a:gd name="T8" fmla="*/ 74 w 75"/>
                  <a:gd name="T9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4" y="36"/>
                    </a:moveTo>
                    <a:cubicBezTo>
                      <a:pt x="75" y="56"/>
                      <a:pt x="59" y="73"/>
                      <a:pt x="39" y="74"/>
                    </a:cubicBezTo>
                    <a:cubicBezTo>
                      <a:pt x="19" y="75"/>
                      <a:pt x="2" y="59"/>
                      <a:pt x="1" y="39"/>
                    </a:cubicBezTo>
                    <a:cubicBezTo>
                      <a:pt x="0" y="19"/>
                      <a:pt x="16" y="2"/>
                      <a:pt x="36" y="1"/>
                    </a:cubicBezTo>
                    <a:cubicBezTo>
                      <a:pt x="56" y="0"/>
                      <a:pt x="73" y="16"/>
                      <a:pt x="74" y="36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291">
                <a:extLst>
                  <a:ext uri="{FF2B5EF4-FFF2-40B4-BE49-F238E27FC236}">
                    <a16:creationId xmlns:a16="http://schemas.microsoft.com/office/drawing/2014/main" id="{FC5FA951-2EDA-4216-843F-93323262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269" y="5453427"/>
                <a:ext cx="95239" cy="52095"/>
              </a:xfrm>
              <a:custGeom>
                <a:avLst/>
                <a:gdLst>
                  <a:gd name="T0" fmla="*/ 38 w 129"/>
                  <a:gd name="T1" fmla="*/ 35 h 73"/>
                  <a:gd name="T2" fmla="*/ 3 w 129"/>
                  <a:gd name="T3" fmla="*/ 73 h 73"/>
                  <a:gd name="T4" fmla="*/ 129 w 129"/>
                  <a:gd name="T5" fmla="*/ 31 h 73"/>
                  <a:gd name="T6" fmla="*/ 0 w 129"/>
                  <a:gd name="T7" fmla="*/ 0 h 73"/>
                  <a:gd name="T8" fmla="*/ 38 w 129"/>
                  <a:gd name="T9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3">
                    <a:moveTo>
                      <a:pt x="38" y="35"/>
                    </a:moveTo>
                    <a:lnTo>
                      <a:pt x="3" y="73"/>
                    </a:lnTo>
                    <a:lnTo>
                      <a:pt x="129" y="31"/>
                    </a:lnTo>
                    <a:lnTo>
                      <a:pt x="0" y="0"/>
                    </a:lnTo>
                    <a:lnTo>
                      <a:pt x="3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Line 292">
                <a:extLst>
                  <a:ext uri="{FF2B5EF4-FFF2-40B4-BE49-F238E27FC236}">
                    <a16:creationId xmlns:a16="http://schemas.microsoft.com/office/drawing/2014/main" id="{48F54AC8-899D-4388-A01C-0AE053379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5884" y="5421092"/>
                <a:ext cx="357595" cy="7185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293">
                <a:extLst>
                  <a:ext uri="{FF2B5EF4-FFF2-40B4-BE49-F238E27FC236}">
                    <a16:creationId xmlns:a16="http://schemas.microsoft.com/office/drawing/2014/main" id="{2B54D7B8-6B56-4277-8AB7-0EADD109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7132" y="5403129"/>
                <a:ext cx="53909" cy="52095"/>
              </a:xfrm>
              <a:custGeom>
                <a:avLst/>
                <a:gdLst>
                  <a:gd name="T0" fmla="*/ 73 w 74"/>
                  <a:gd name="T1" fmla="*/ 36 h 73"/>
                  <a:gd name="T2" fmla="*/ 38 w 74"/>
                  <a:gd name="T3" fmla="*/ 73 h 73"/>
                  <a:gd name="T4" fmla="*/ 0 w 74"/>
                  <a:gd name="T5" fmla="*/ 37 h 73"/>
                  <a:gd name="T6" fmla="*/ 36 w 74"/>
                  <a:gd name="T7" fmla="*/ 0 h 73"/>
                  <a:gd name="T8" fmla="*/ 73 w 74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3" y="36"/>
                    </a:moveTo>
                    <a:cubicBezTo>
                      <a:pt x="74" y="56"/>
                      <a:pt x="58" y="72"/>
                      <a:pt x="38" y="73"/>
                    </a:cubicBezTo>
                    <a:cubicBezTo>
                      <a:pt x="17" y="73"/>
                      <a:pt x="1" y="57"/>
                      <a:pt x="0" y="37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56" y="0"/>
                      <a:pt x="73" y="16"/>
                      <a:pt x="73" y="36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294">
                <a:extLst>
                  <a:ext uri="{FF2B5EF4-FFF2-40B4-BE49-F238E27FC236}">
                    <a16:creationId xmlns:a16="http://schemas.microsoft.com/office/drawing/2014/main" id="{4F353F66-C2E1-44A7-885D-DB2C67F0A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036" y="5395943"/>
                <a:ext cx="93442" cy="53891"/>
              </a:xfrm>
              <a:custGeom>
                <a:avLst/>
                <a:gdLst>
                  <a:gd name="T0" fmla="*/ 37 w 128"/>
                  <a:gd name="T1" fmla="*/ 36 h 73"/>
                  <a:gd name="T2" fmla="*/ 1 w 128"/>
                  <a:gd name="T3" fmla="*/ 73 h 73"/>
                  <a:gd name="T4" fmla="*/ 128 w 128"/>
                  <a:gd name="T5" fmla="*/ 34 h 73"/>
                  <a:gd name="T6" fmla="*/ 0 w 128"/>
                  <a:gd name="T7" fmla="*/ 0 h 73"/>
                  <a:gd name="T8" fmla="*/ 37 w 128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3">
                    <a:moveTo>
                      <a:pt x="37" y="36"/>
                    </a:moveTo>
                    <a:lnTo>
                      <a:pt x="1" y="73"/>
                    </a:lnTo>
                    <a:lnTo>
                      <a:pt x="128" y="34"/>
                    </a:lnTo>
                    <a:lnTo>
                      <a:pt x="0" y="0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Line 295">
                <a:extLst>
                  <a:ext uri="{FF2B5EF4-FFF2-40B4-BE49-F238E27FC236}">
                    <a16:creationId xmlns:a16="http://schemas.microsoft.com/office/drawing/2014/main" id="{9CBACF41-496C-43BC-88BD-32E55409D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7680" y="5063618"/>
                <a:ext cx="371971" cy="202989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296">
                <a:extLst>
                  <a:ext uri="{FF2B5EF4-FFF2-40B4-BE49-F238E27FC236}">
                    <a16:creationId xmlns:a16="http://schemas.microsoft.com/office/drawing/2014/main" id="{67724D05-D65C-4787-9B78-E86E2BBAC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7132" y="5236068"/>
                <a:ext cx="59300" cy="61076"/>
              </a:xfrm>
              <a:custGeom>
                <a:avLst/>
                <a:gdLst>
                  <a:gd name="T0" fmla="*/ 73 w 83"/>
                  <a:gd name="T1" fmla="*/ 24 h 83"/>
                  <a:gd name="T2" fmla="*/ 59 w 83"/>
                  <a:gd name="T3" fmla="*/ 73 h 83"/>
                  <a:gd name="T4" fmla="*/ 9 w 83"/>
                  <a:gd name="T5" fmla="*/ 59 h 83"/>
                  <a:gd name="T6" fmla="*/ 24 w 83"/>
                  <a:gd name="T7" fmla="*/ 9 h 83"/>
                  <a:gd name="T8" fmla="*/ 73 w 83"/>
                  <a:gd name="T9" fmla="*/ 2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73" y="24"/>
                    </a:moveTo>
                    <a:cubicBezTo>
                      <a:pt x="83" y="42"/>
                      <a:pt x="77" y="64"/>
                      <a:pt x="59" y="73"/>
                    </a:cubicBezTo>
                    <a:cubicBezTo>
                      <a:pt x="41" y="83"/>
                      <a:pt x="19" y="77"/>
                      <a:pt x="9" y="59"/>
                    </a:cubicBezTo>
                    <a:cubicBezTo>
                      <a:pt x="0" y="41"/>
                      <a:pt x="6" y="19"/>
                      <a:pt x="24" y="9"/>
                    </a:cubicBezTo>
                    <a:cubicBezTo>
                      <a:pt x="41" y="0"/>
                      <a:pt x="64" y="6"/>
                      <a:pt x="73" y="24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297">
                <a:extLst>
                  <a:ext uri="{FF2B5EF4-FFF2-40B4-BE49-F238E27FC236}">
                    <a16:creationId xmlns:a16="http://schemas.microsoft.com/office/drawing/2014/main" id="{CF7D5672-2B30-4F09-A9D7-3622ED39E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412" y="5063618"/>
                <a:ext cx="95239" cy="66466"/>
              </a:xfrm>
              <a:custGeom>
                <a:avLst/>
                <a:gdLst>
                  <a:gd name="T0" fmla="*/ 50 w 130"/>
                  <a:gd name="T1" fmla="*/ 43 h 93"/>
                  <a:gd name="T2" fmla="*/ 35 w 130"/>
                  <a:gd name="T3" fmla="*/ 93 h 93"/>
                  <a:gd name="T4" fmla="*/ 130 w 130"/>
                  <a:gd name="T5" fmla="*/ 0 h 93"/>
                  <a:gd name="T6" fmla="*/ 0 w 130"/>
                  <a:gd name="T7" fmla="*/ 29 h 93"/>
                  <a:gd name="T8" fmla="*/ 50 w 130"/>
                  <a:gd name="T9" fmla="*/ 4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50" y="43"/>
                    </a:moveTo>
                    <a:lnTo>
                      <a:pt x="35" y="93"/>
                    </a:lnTo>
                    <a:lnTo>
                      <a:pt x="130" y="0"/>
                    </a:lnTo>
                    <a:lnTo>
                      <a:pt x="0" y="29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389BC4-654B-45E5-9857-E09C94018060}"/>
                </a:ext>
              </a:extLst>
            </p:cNvPr>
            <p:cNvGrpSpPr/>
            <p:nvPr/>
          </p:nvGrpSpPr>
          <p:grpSpPr>
            <a:xfrm>
              <a:off x="2347412" y="3759970"/>
              <a:ext cx="1421845" cy="1678694"/>
              <a:chOff x="7484151" y="3852875"/>
              <a:chExt cx="1895793" cy="2238259"/>
            </a:xfrm>
          </p:grpSpPr>
          <p:sp>
            <p:nvSpPr>
              <p:cNvPr id="357" name="Freeform 56">
                <a:extLst>
                  <a:ext uri="{FF2B5EF4-FFF2-40B4-BE49-F238E27FC236}">
                    <a16:creationId xmlns:a16="http://schemas.microsoft.com/office/drawing/2014/main" id="{0D00315B-6BC6-4919-A360-635AE81D6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92" y="5839644"/>
                <a:ext cx="1504056" cy="251490"/>
              </a:xfrm>
              <a:custGeom>
                <a:avLst/>
                <a:gdLst>
                  <a:gd name="T0" fmla="*/ 132 w 2059"/>
                  <a:gd name="T1" fmla="*/ 0 h 345"/>
                  <a:gd name="T2" fmla="*/ 1927 w 2059"/>
                  <a:gd name="T3" fmla="*/ 0 h 345"/>
                  <a:gd name="T4" fmla="*/ 2059 w 2059"/>
                  <a:gd name="T5" fmla="*/ 132 h 345"/>
                  <a:gd name="T6" fmla="*/ 2059 w 2059"/>
                  <a:gd name="T7" fmla="*/ 213 h 345"/>
                  <a:gd name="T8" fmla="*/ 1927 w 2059"/>
                  <a:gd name="T9" fmla="*/ 345 h 345"/>
                  <a:gd name="T10" fmla="*/ 132 w 2059"/>
                  <a:gd name="T11" fmla="*/ 345 h 345"/>
                  <a:gd name="T12" fmla="*/ 0 w 2059"/>
                  <a:gd name="T13" fmla="*/ 213 h 345"/>
                  <a:gd name="T14" fmla="*/ 0 w 2059"/>
                  <a:gd name="T15" fmla="*/ 132 h 345"/>
                  <a:gd name="T16" fmla="*/ 132 w 2059"/>
                  <a:gd name="T1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9" h="345">
                    <a:moveTo>
                      <a:pt x="132" y="0"/>
                    </a:moveTo>
                    <a:lnTo>
                      <a:pt x="1927" y="0"/>
                    </a:lnTo>
                    <a:cubicBezTo>
                      <a:pt x="2000" y="0"/>
                      <a:pt x="2059" y="59"/>
                      <a:pt x="2059" y="132"/>
                    </a:cubicBezTo>
                    <a:lnTo>
                      <a:pt x="2059" y="213"/>
                    </a:lnTo>
                    <a:cubicBezTo>
                      <a:pt x="2059" y="286"/>
                      <a:pt x="2000" y="345"/>
                      <a:pt x="1927" y="345"/>
                    </a:cubicBezTo>
                    <a:lnTo>
                      <a:pt x="132" y="345"/>
                    </a:lnTo>
                    <a:cubicBezTo>
                      <a:pt x="59" y="345"/>
                      <a:pt x="0" y="286"/>
                      <a:pt x="0" y="213"/>
                    </a:cubicBezTo>
                    <a:lnTo>
                      <a:pt x="0" y="132"/>
                    </a:lnTo>
                    <a:cubicBezTo>
                      <a:pt x="0" y="59"/>
                      <a:pt x="59" y="0"/>
                      <a:pt x="132" y="0"/>
                    </a:cubicBezTo>
                    <a:close/>
                  </a:path>
                </a:pathLst>
              </a:custGeom>
              <a:solidFill>
                <a:srgbClr val="F6FF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8" name="Freeform 57">
                <a:extLst>
                  <a:ext uri="{FF2B5EF4-FFF2-40B4-BE49-F238E27FC236}">
                    <a16:creationId xmlns:a16="http://schemas.microsoft.com/office/drawing/2014/main" id="{FE7409C2-F9D0-4AC0-9816-C537500E5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0986" y="5886349"/>
                <a:ext cx="107818" cy="127542"/>
              </a:xfrm>
              <a:custGeom>
                <a:avLst/>
                <a:gdLst>
                  <a:gd name="T0" fmla="*/ 0 w 60"/>
                  <a:gd name="T1" fmla="*/ 0 h 71"/>
                  <a:gd name="T2" fmla="*/ 60 w 60"/>
                  <a:gd name="T3" fmla="*/ 0 h 71"/>
                  <a:gd name="T4" fmla="*/ 60 w 60"/>
                  <a:gd name="T5" fmla="*/ 8 h 71"/>
                  <a:gd name="T6" fmla="*/ 35 w 60"/>
                  <a:gd name="T7" fmla="*/ 8 h 71"/>
                  <a:gd name="T8" fmla="*/ 35 w 60"/>
                  <a:gd name="T9" fmla="*/ 71 h 71"/>
                  <a:gd name="T10" fmla="*/ 25 w 60"/>
                  <a:gd name="T11" fmla="*/ 71 h 71"/>
                  <a:gd name="T12" fmla="*/ 25 w 60"/>
                  <a:gd name="T13" fmla="*/ 8 h 71"/>
                  <a:gd name="T14" fmla="*/ 0 w 60"/>
                  <a:gd name="T15" fmla="*/ 8 h 71"/>
                  <a:gd name="T16" fmla="*/ 0 w 60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71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71"/>
                    </a:lnTo>
                    <a:lnTo>
                      <a:pt x="25" y="71"/>
                    </a:lnTo>
                    <a:lnTo>
                      <a:pt x="2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9" name="Freeform 58">
                <a:extLst>
                  <a:ext uri="{FF2B5EF4-FFF2-40B4-BE49-F238E27FC236}">
                    <a16:creationId xmlns:a16="http://schemas.microsoft.com/office/drawing/2014/main" id="{B953BD59-B9F7-4D58-9FE2-CFA10F9819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9038" y="5916886"/>
                <a:ext cx="88052" cy="100596"/>
              </a:xfrm>
              <a:custGeom>
                <a:avLst/>
                <a:gdLst>
                  <a:gd name="T0" fmla="*/ 60 w 120"/>
                  <a:gd name="T1" fmla="*/ 18 h 138"/>
                  <a:gd name="T2" fmla="*/ 32 w 120"/>
                  <a:gd name="T3" fmla="*/ 32 h 138"/>
                  <a:gd name="T4" fmla="*/ 22 w 120"/>
                  <a:gd name="T5" fmla="*/ 69 h 138"/>
                  <a:gd name="T6" fmla="*/ 32 w 120"/>
                  <a:gd name="T7" fmla="*/ 106 h 138"/>
                  <a:gd name="T8" fmla="*/ 60 w 120"/>
                  <a:gd name="T9" fmla="*/ 119 h 138"/>
                  <a:gd name="T10" fmla="*/ 87 w 120"/>
                  <a:gd name="T11" fmla="*/ 106 h 138"/>
                  <a:gd name="T12" fmla="*/ 97 w 120"/>
                  <a:gd name="T13" fmla="*/ 69 h 138"/>
                  <a:gd name="T14" fmla="*/ 87 w 120"/>
                  <a:gd name="T15" fmla="*/ 32 h 138"/>
                  <a:gd name="T16" fmla="*/ 60 w 120"/>
                  <a:gd name="T17" fmla="*/ 18 h 138"/>
                  <a:gd name="T18" fmla="*/ 60 w 120"/>
                  <a:gd name="T19" fmla="*/ 0 h 138"/>
                  <a:gd name="T20" fmla="*/ 104 w 120"/>
                  <a:gd name="T21" fmla="*/ 18 h 138"/>
                  <a:gd name="T22" fmla="*/ 120 w 120"/>
                  <a:gd name="T23" fmla="*/ 69 h 138"/>
                  <a:gd name="T24" fmla="*/ 104 w 120"/>
                  <a:gd name="T25" fmla="*/ 119 h 138"/>
                  <a:gd name="T26" fmla="*/ 60 w 120"/>
                  <a:gd name="T27" fmla="*/ 138 h 138"/>
                  <a:gd name="T28" fmla="*/ 16 w 120"/>
                  <a:gd name="T29" fmla="*/ 119 h 138"/>
                  <a:gd name="T30" fmla="*/ 0 w 120"/>
                  <a:gd name="T31" fmla="*/ 69 h 138"/>
                  <a:gd name="T32" fmla="*/ 16 w 120"/>
                  <a:gd name="T33" fmla="*/ 18 h 138"/>
                  <a:gd name="T34" fmla="*/ 60 w 120"/>
                  <a:gd name="T3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38">
                    <a:moveTo>
                      <a:pt x="60" y="18"/>
                    </a:moveTo>
                    <a:cubicBezTo>
                      <a:pt x="48" y="18"/>
                      <a:pt x="39" y="23"/>
                      <a:pt x="32" y="32"/>
                    </a:cubicBezTo>
                    <a:cubicBezTo>
                      <a:pt x="26" y="41"/>
                      <a:pt x="22" y="53"/>
                      <a:pt x="22" y="69"/>
                    </a:cubicBezTo>
                    <a:cubicBezTo>
                      <a:pt x="22" y="85"/>
                      <a:pt x="26" y="97"/>
                      <a:pt x="32" y="106"/>
                    </a:cubicBezTo>
                    <a:cubicBezTo>
                      <a:pt x="39" y="115"/>
                      <a:pt x="48" y="119"/>
                      <a:pt x="60" y="119"/>
                    </a:cubicBezTo>
                    <a:cubicBezTo>
                      <a:pt x="71" y="119"/>
                      <a:pt x="80" y="115"/>
                      <a:pt x="87" y="106"/>
                    </a:cubicBezTo>
                    <a:cubicBezTo>
                      <a:pt x="94" y="97"/>
                      <a:pt x="97" y="84"/>
                      <a:pt x="97" y="69"/>
                    </a:cubicBezTo>
                    <a:cubicBezTo>
                      <a:pt x="97" y="53"/>
                      <a:pt x="94" y="41"/>
                      <a:pt x="87" y="32"/>
                    </a:cubicBezTo>
                    <a:cubicBezTo>
                      <a:pt x="80" y="23"/>
                      <a:pt x="71" y="18"/>
                      <a:pt x="60" y="18"/>
                    </a:cubicBezTo>
                    <a:close/>
                    <a:moveTo>
                      <a:pt x="60" y="0"/>
                    </a:moveTo>
                    <a:cubicBezTo>
                      <a:pt x="79" y="0"/>
                      <a:pt x="93" y="6"/>
                      <a:pt x="104" y="18"/>
                    </a:cubicBezTo>
                    <a:cubicBezTo>
                      <a:pt x="115" y="30"/>
                      <a:pt x="120" y="47"/>
                      <a:pt x="120" y="69"/>
                    </a:cubicBezTo>
                    <a:cubicBezTo>
                      <a:pt x="120" y="90"/>
                      <a:pt x="115" y="107"/>
                      <a:pt x="104" y="119"/>
                    </a:cubicBezTo>
                    <a:cubicBezTo>
                      <a:pt x="93" y="132"/>
                      <a:pt x="79" y="138"/>
                      <a:pt x="60" y="138"/>
                    </a:cubicBezTo>
                    <a:cubicBezTo>
                      <a:pt x="41" y="138"/>
                      <a:pt x="26" y="132"/>
                      <a:pt x="16" y="119"/>
                    </a:cubicBezTo>
                    <a:cubicBezTo>
                      <a:pt x="5" y="107"/>
                      <a:pt x="0" y="90"/>
                      <a:pt x="0" y="69"/>
                    </a:cubicBezTo>
                    <a:cubicBezTo>
                      <a:pt x="0" y="47"/>
                      <a:pt x="5" y="30"/>
                      <a:pt x="16" y="18"/>
                    </a:cubicBezTo>
                    <a:cubicBezTo>
                      <a:pt x="26" y="6"/>
                      <a:pt x="41" y="0"/>
                      <a:pt x="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0" name="Freeform 59">
                <a:extLst>
                  <a:ext uri="{FF2B5EF4-FFF2-40B4-BE49-F238E27FC236}">
                    <a16:creationId xmlns:a16="http://schemas.microsoft.com/office/drawing/2014/main" id="{845AA638-114A-4823-9B5A-288034DC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2246" y="5916886"/>
                <a:ext cx="55706" cy="97003"/>
              </a:xfrm>
              <a:custGeom>
                <a:avLst/>
                <a:gdLst>
                  <a:gd name="T0" fmla="*/ 77 w 77"/>
                  <a:gd name="T1" fmla="*/ 23 h 134"/>
                  <a:gd name="T2" fmla="*/ 69 w 77"/>
                  <a:gd name="T3" fmla="*/ 20 h 134"/>
                  <a:gd name="T4" fmla="*/ 59 w 77"/>
                  <a:gd name="T5" fmla="*/ 19 h 134"/>
                  <a:gd name="T6" fmla="*/ 31 w 77"/>
                  <a:gd name="T7" fmla="*/ 31 h 134"/>
                  <a:gd name="T8" fmla="*/ 22 w 77"/>
                  <a:gd name="T9" fmla="*/ 65 h 134"/>
                  <a:gd name="T10" fmla="*/ 22 w 77"/>
                  <a:gd name="T11" fmla="*/ 134 h 134"/>
                  <a:gd name="T12" fmla="*/ 0 w 77"/>
                  <a:gd name="T13" fmla="*/ 134 h 134"/>
                  <a:gd name="T14" fmla="*/ 0 w 77"/>
                  <a:gd name="T15" fmla="*/ 3 h 134"/>
                  <a:gd name="T16" fmla="*/ 22 w 77"/>
                  <a:gd name="T17" fmla="*/ 3 h 134"/>
                  <a:gd name="T18" fmla="*/ 22 w 77"/>
                  <a:gd name="T19" fmla="*/ 24 h 134"/>
                  <a:gd name="T20" fmla="*/ 39 w 77"/>
                  <a:gd name="T21" fmla="*/ 6 h 134"/>
                  <a:gd name="T22" fmla="*/ 66 w 77"/>
                  <a:gd name="T23" fmla="*/ 0 h 134"/>
                  <a:gd name="T24" fmla="*/ 71 w 77"/>
                  <a:gd name="T25" fmla="*/ 0 h 134"/>
                  <a:gd name="T26" fmla="*/ 77 w 77"/>
                  <a:gd name="T27" fmla="*/ 1 h 134"/>
                  <a:gd name="T28" fmla="*/ 77 w 77"/>
                  <a:gd name="T29" fmla="*/ 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134">
                    <a:moveTo>
                      <a:pt x="77" y="23"/>
                    </a:moveTo>
                    <a:cubicBezTo>
                      <a:pt x="74" y="22"/>
                      <a:pt x="72" y="21"/>
                      <a:pt x="69" y="20"/>
                    </a:cubicBezTo>
                    <a:cubicBezTo>
                      <a:pt x="66" y="20"/>
                      <a:pt x="63" y="19"/>
                      <a:pt x="59" y="19"/>
                    </a:cubicBezTo>
                    <a:cubicBezTo>
                      <a:pt x="47" y="19"/>
                      <a:pt x="38" y="23"/>
                      <a:pt x="31" y="31"/>
                    </a:cubicBezTo>
                    <a:cubicBezTo>
                      <a:pt x="25" y="39"/>
                      <a:pt x="22" y="50"/>
                      <a:pt x="22" y="65"/>
                    </a:cubicBezTo>
                    <a:lnTo>
                      <a:pt x="22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22" y="3"/>
                    </a:lnTo>
                    <a:lnTo>
                      <a:pt x="22" y="24"/>
                    </a:lnTo>
                    <a:cubicBezTo>
                      <a:pt x="26" y="16"/>
                      <a:pt x="32" y="10"/>
                      <a:pt x="39" y="6"/>
                    </a:cubicBezTo>
                    <a:cubicBezTo>
                      <a:pt x="47" y="2"/>
                      <a:pt x="55" y="0"/>
                      <a:pt x="66" y="0"/>
                    </a:cubicBezTo>
                    <a:cubicBezTo>
                      <a:pt x="67" y="0"/>
                      <a:pt x="69" y="0"/>
                      <a:pt x="71" y="0"/>
                    </a:cubicBezTo>
                    <a:cubicBezTo>
                      <a:pt x="72" y="0"/>
                      <a:pt x="74" y="1"/>
                      <a:pt x="77" y="1"/>
                    </a:cubicBezTo>
                    <a:lnTo>
                      <a:pt x="7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1" name="Freeform 60">
                <a:extLst>
                  <a:ext uri="{FF2B5EF4-FFF2-40B4-BE49-F238E27FC236}">
                    <a16:creationId xmlns:a16="http://schemas.microsoft.com/office/drawing/2014/main" id="{3CDFEB48-1741-4E03-855E-0FE34C59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328" y="5916886"/>
                <a:ext cx="80864" cy="97003"/>
              </a:xfrm>
              <a:custGeom>
                <a:avLst/>
                <a:gdLst>
                  <a:gd name="T0" fmla="*/ 110 w 110"/>
                  <a:gd name="T1" fmla="*/ 55 h 134"/>
                  <a:gd name="T2" fmla="*/ 110 w 110"/>
                  <a:gd name="T3" fmla="*/ 134 h 134"/>
                  <a:gd name="T4" fmla="*/ 88 w 110"/>
                  <a:gd name="T5" fmla="*/ 134 h 134"/>
                  <a:gd name="T6" fmla="*/ 88 w 110"/>
                  <a:gd name="T7" fmla="*/ 56 h 134"/>
                  <a:gd name="T8" fmla="*/ 81 w 110"/>
                  <a:gd name="T9" fmla="*/ 28 h 134"/>
                  <a:gd name="T10" fmla="*/ 59 w 110"/>
                  <a:gd name="T11" fmla="*/ 19 h 134"/>
                  <a:gd name="T12" fmla="*/ 31 w 110"/>
                  <a:gd name="T13" fmla="*/ 30 h 134"/>
                  <a:gd name="T14" fmla="*/ 21 w 110"/>
                  <a:gd name="T15" fmla="*/ 60 h 134"/>
                  <a:gd name="T16" fmla="*/ 21 w 110"/>
                  <a:gd name="T17" fmla="*/ 134 h 134"/>
                  <a:gd name="T18" fmla="*/ 0 w 110"/>
                  <a:gd name="T19" fmla="*/ 134 h 134"/>
                  <a:gd name="T20" fmla="*/ 0 w 110"/>
                  <a:gd name="T21" fmla="*/ 3 h 134"/>
                  <a:gd name="T22" fmla="*/ 21 w 110"/>
                  <a:gd name="T23" fmla="*/ 3 h 134"/>
                  <a:gd name="T24" fmla="*/ 21 w 110"/>
                  <a:gd name="T25" fmla="*/ 24 h 134"/>
                  <a:gd name="T26" fmla="*/ 39 w 110"/>
                  <a:gd name="T27" fmla="*/ 6 h 134"/>
                  <a:gd name="T28" fmla="*/ 64 w 110"/>
                  <a:gd name="T29" fmla="*/ 0 h 134"/>
                  <a:gd name="T30" fmla="*/ 98 w 110"/>
                  <a:gd name="T31" fmla="*/ 14 h 134"/>
                  <a:gd name="T32" fmla="*/ 110 w 110"/>
                  <a:gd name="T33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4">
                    <a:moveTo>
                      <a:pt x="110" y="55"/>
                    </a:moveTo>
                    <a:lnTo>
                      <a:pt x="110" y="134"/>
                    </a:lnTo>
                    <a:lnTo>
                      <a:pt x="88" y="134"/>
                    </a:lnTo>
                    <a:lnTo>
                      <a:pt x="88" y="56"/>
                    </a:lnTo>
                    <a:cubicBezTo>
                      <a:pt x="88" y="43"/>
                      <a:pt x="86" y="34"/>
                      <a:pt x="81" y="28"/>
                    </a:cubicBezTo>
                    <a:cubicBezTo>
                      <a:pt x="76" y="22"/>
                      <a:pt x="69" y="19"/>
                      <a:pt x="59" y="19"/>
                    </a:cubicBezTo>
                    <a:cubicBezTo>
                      <a:pt x="47" y="19"/>
                      <a:pt x="38" y="22"/>
                      <a:pt x="31" y="30"/>
                    </a:cubicBezTo>
                    <a:cubicBezTo>
                      <a:pt x="25" y="37"/>
                      <a:pt x="21" y="47"/>
                      <a:pt x="21" y="60"/>
                    </a:cubicBezTo>
                    <a:lnTo>
                      <a:pt x="21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4"/>
                    </a:lnTo>
                    <a:cubicBezTo>
                      <a:pt x="26" y="16"/>
                      <a:pt x="32" y="10"/>
                      <a:pt x="39" y="6"/>
                    </a:cubicBezTo>
                    <a:cubicBezTo>
                      <a:pt x="46" y="2"/>
                      <a:pt x="55" y="0"/>
                      <a:pt x="64" y="0"/>
                    </a:cubicBezTo>
                    <a:cubicBezTo>
                      <a:pt x="79" y="0"/>
                      <a:pt x="90" y="5"/>
                      <a:pt x="98" y="14"/>
                    </a:cubicBezTo>
                    <a:cubicBezTo>
                      <a:pt x="106" y="23"/>
                      <a:pt x="110" y="37"/>
                      <a:pt x="110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2" name="Freeform 61">
                <a:extLst>
                  <a:ext uri="{FF2B5EF4-FFF2-40B4-BE49-F238E27FC236}">
                    <a16:creationId xmlns:a16="http://schemas.microsoft.com/office/drawing/2014/main" id="{CAE8C338-4725-4728-9CAD-C5BB60B387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68348" y="5916886"/>
                <a:ext cx="80864" cy="100596"/>
              </a:xfrm>
              <a:custGeom>
                <a:avLst/>
                <a:gdLst>
                  <a:gd name="T0" fmla="*/ 67 w 110"/>
                  <a:gd name="T1" fmla="*/ 68 h 138"/>
                  <a:gd name="T2" fmla="*/ 31 w 110"/>
                  <a:gd name="T3" fmla="*/ 74 h 138"/>
                  <a:gd name="T4" fmla="*/ 21 w 110"/>
                  <a:gd name="T5" fmla="*/ 95 h 138"/>
                  <a:gd name="T6" fmla="*/ 29 w 110"/>
                  <a:gd name="T7" fmla="*/ 113 h 138"/>
                  <a:gd name="T8" fmla="*/ 49 w 110"/>
                  <a:gd name="T9" fmla="*/ 120 h 138"/>
                  <a:gd name="T10" fmla="*/ 78 w 110"/>
                  <a:gd name="T11" fmla="*/ 107 h 138"/>
                  <a:gd name="T12" fmla="*/ 89 w 110"/>
                  <a:gd name="T13" fmla="*/ 73 h 138"/>
                  <a:gd name="T14" fmla="*/ 89 w 110"/>
                  <a:gd name="T15" fmla="*/ 68 h 138"/>
                  <a:gd name="T16" fmla="*/ 67 w 110"/>
                  <a:gd name="T17" fmla="*/ 68 h 138"/>
                  <a:gd name="T18" fmla="*/ 110 w 110"/>
                  <a:gd name="T19" fmla="*/ 59 h 138"/>
                  <a:gd name="T20" fmla="*/ 110 w 110"/>
                  <a:gd name="T21" fmla="*/ 134 h 138"/>
                  <a:gd name="T22" fmla="*/ 89 w 110"/>
                  <a:gd name="T23" fmla="*/ 134 h 138"/>
                  <a:gd name="T24" fmla="*/ 89 w 110"/>
                  <a:gd name="T25" fmla="*/ 114 h 138"/>
                  <a:gd name="T26" fmla="*/ 70 w 110"/>
                  <a:gd name="T27" fmla="*/ 132 h 138"/>
                  <a:gd name="T28" fmla="*/ 43 w 110"/>
                  <a:gd name="T29" fmla="*/ 138 h 138"/>
                  <a:gd name="T30" fmla="*/ 11 w 110"/>
                  <a:gd name="T31" fmla="*/ 127 h 138"/>
                  <a:gd name="T32" fmla="*/ 0 w 110"/>
                  <a:gd name="T33" fmla="*/ 96 h 138"/>
                  <a:gd name="T34" fmla="*/ 14 w 110"/>
                  <a:gd name="T35" fmla="*/ 63 h 138"/>
                  <a:gd name="T36" fmla="*/ 59 w 110"/>
                  <a:gd name="T37" fmla="*/ 52 h 138"/>
                  <a:gd name="T38" fmla="*/ 89 w 110"/>
                  <a:gd name="T39" fmla="*/ 52 h 138"/>
                  <a:gd name="T40" fmla="*/ 89 w 110"/>
                  <a:gd name="T41" fmla="*/ 49 h 138"/>
                  <a:gd name="T42" fmla="*/ 79 w 110"/>
                  <a:gd name="T43" fmla="*/ 26 h 138"/>
                  <a:gd name="T44" fmla="*/ 52 w 110"/>
                  <a:gd name="T45" fmla="*/ 18 h 138"/>
                  <a:gd name="T46" fmla="*/ 30 w 110"/>
                  <a:gd name="T47" fmla="*/ 21 h 138"/>
                  <a:gd name="T48" fmla="*/ 9 w 110"/>
                  <a:gd name="T49" fmla="*/ 29 h 138"/>
                  <a:gd name="T50" fmla="*/ 9 w 110"/>
                  <a:gd name="T51" fmla="*/ 9 h 138"/>
                  <a:gd name="T52" fmla="*/ 32 w 110"/>
                  <a:gd name="T53" fmla="*/ 2 h 138"/>
                  <a:gd name="T54" fmla="*/ 54 w 110"/>
                  <a:gd name="T55" fmla="*/ 0 h 138"/>
                  <a:gd name="T56" fmla="*/ 96 w 110"/>
                  <a:gd name="T57" fmla="*/ 15 h 138"/>
                  <a:gd name="T58" fmla="*/ 110 w 110"/>
                  <a:gd name="T59" fmla="*/ 5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0" h="138">
                    <a:moveTo>
                      <a:pt x="67" y="68"/>
                    </a:moveTo>
                    <a:cubicBezTo>
                      <a:pt x="50" y="68"/>
                      <a:pt x="38" y="70"/>
                      <a:pt x="31" y="74"/>
                    </a:cubicBezTo>
                    <a:cubicBezTo>
                      <a:pt x="24" y="78"/>
                      <a:pt x="21" y="85"/>
                      <a:pt x="21" y="95"/>
                    </a:cubicBezTo>
                    <a:cubicBezTo>
                      <a:pt x="21" y="102"/>
                      <a:pt x="24" y="109"/>
                      <a:pt x="29" y="113"/>
                    </a:cubicBezTo>
                    <a:cubicBezTo>
                      <a:pt x="34" y="117"/>
                      <a:pt x="41" y="120"/>
                      <a:pt x="49" y="120"/>
                    </a:cubicBezTo>
                    <a:cubicBezTo>
                      <a:pt x="61" y="120"/>
                      <a:pt x="71" y="115"/>
                      <a:pt x="78" y="107"/>
                    </a:cubicBezTo>
                    <a:cubicBezTo>
                      <a:pt x="85" y="99"/>
                      <a:pt x="89" y="87"/>
                      <a:pt x="89" y="73"/>
                    </a:cubicBezTo>
                    <a:lnTo>
                      <a:pt x="89" y="68"/>
                    </a:lnTo>
                    <a:lnTo>
                      <a:pt x="67" y="68"/>
                    </a:lnTo>
                    <a:close/>
                    <a:moveTo>
                      <a:pt x="110" y="59"/>
                    </a:moveTo>
                    <a:lnTo>
                      <a:pt x="110" y="134"/>
                    </a:lnTo>
                    <a:lnTo>
                      <a:pt x="89" y="134"/>
                    </a:lnTo>
                    <a:lnTo>
                      <a:pt x="89" y="114"/>
                    </a:lnTo>
                    <a:cubicBezTo>
                      <a:pt x="84" y="122"/>
                      <a:pt x="78" y="128"/>
                      <a:pt x="70" y="132"/>
                    </a:cubicBezTo>
                    <a:cubicBezTo>
                      <a:pt x="63" y="136"/>
                      <a:pt x="54" y="138"/>
                      <a:pt x="43" y="138"/>
                    </a:cubicBezTo>
                    <a:cubicBezTo>
                      <a:pt x="30" y="138"/>
                      <a:pt x="19" y="134"/>
                      <a:pt x="11" y="127"/>
                    </a:cubicBezTo>
                    <a:cubicBezTo>
                      <a:pt x="3" y="119"/>
                      <a:pt x="0" y="109"/>
                      <a:pt x="0" y="96"/>
                    </a:cubicBezTo>
                    <a:cubicBezTo>
                      <a:pt x="0" y="81"/>
                      <a:pt x="4" y="70"/>
                      <a:pt x="14" y="63"/>
                    </a:cubicBezTo>
                    <a:cubicBezTo>
                      <a:pt x="24" y="55"/>
                      <a:pt x="39" y="52"/>
                      <a:pt x="59" y="52"/>
                    </a:cubicBezTo>
                    <a:lnTo>
                      <a:pt x="89" y="52"/>
                    </a:lnTo>
                    <a:lnTo>
                      <a:pt x="89" y="49"/>
                    </a:lnTo>
                    <a:cubicBezTo>
                      <a:pt x="89" y="39"/>
                      <a:pt x="86" y="32"/>
                      <a:pt x="79" y="26"/>
                    </a:cubicBezTo>
                    <a:cubicBezTo>
                      <a:pt x="73" y="21"/>
                      <a:pt x="63" y="18"/>
                      <a:pt x="52" y="18"/>
                    </a:cubicBezTo>
                    <a:cubicBezTo>
                      <a:pt x="44" y="18"/>
                      <a:pt x="37" y="19"/>
                      <a:pt x="30" y="21"/>
                    </a:cubicBezTo>
                    <a:cubicBezTo>
                      <a:pt x="23" y="23"/>
                      <a:pt x="16" y="25"/>
                      <a:pt x="9" y="29"/>
                    </a:cubicBezTo>
                    <a:lnTo>
                      <a:pt x="9" y="9"/>
                    </a:lnTo>
                    <a:cubicBezTo>
                      <a:pt x="17" y="6"/>
                      <a:pt x="25" y="4"/>
                      <a:pt x="32" y="2"/>
                    </a:cubicBezTo>
                    <a:cubicBezTo>
                      <a:pt x="40" y="1"/>
                      <a:pt x="47" y="0"/>
                      <a:pt x="54" y="0"/>
                    </a:cubicBezTo>
                    <a:cubicBezTo>
                      <a:pt x="73" y="0"/>
                      <a:pt x="87" y="5"/>
                      <a:pt x="96" y="15"/>
                    </a:cubicBezTo>
                    <a:cubicBezTo>
                      <a:pt x="106" y="25"/>
                      <a:pt x="110" y="39"/>
                      <a:pt x="110" y="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3" name="Freeform 62">
                <a:extLst>
                  <a:ext uri="{FF2B5EF4-FFF2-40B4-BE49-F238E27FC236}">
                    <a16:creationId xmlns:a16="http://schemas.microsoft.com/office/drawing/2014/main" id="{A43C36FF-E5E6-4F66-9FF7-E5BD91881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4369" y="5880959"/>
                <a:ext cx="86254" cy="136523"/>
              </a:xfrm>
              <a:custGeom>
                <a:avLst/>
                <a:gdLst>
                  <a:gd name="T0" fmla="*/ 95 w 117"/>
                  <a:gd name="T1" fmla="*/ 71 h 186"/>
                  <a:gd name="T2" fmla="*/ 95 w 117"/>
                  <a:gd name="T3" fmla="*/ 0 h 186"/>
                  <a:gd name="T4" fmla="*/ 117 w 117"/>
                  <a:gd name="T5" fmla="*/ 0 h 186"/>
                  <a:gd name="T6" fmla="*/ 117 w 117"/>
                  <a:gd name="T7" fmla="*/ 182 h 186"/>
                  <a:gd name="T8" fmla="*/ 95 w 117"/>
                  <a:gd name="T9" fmla="*/ 182 h 186"/>
                  <a:gd name="T10" fmla="*/ 95 w 117"/>
                  <a:gd name="T11" fmla="*/ 163 h 186"/>
                  <a:gd name="T12" fmla="*/ 78 w 117"/>
                  <a:gd name="T13" fmla="*/ 180 h 186"/>
                  <a:gd name="T14" fmla="*/ 53 w 117"/>
                  <a:gd name="T15" fmla="*/ 186 h 186"/>
                  <a:gd name="T16" fmla="*/ 14 w 117"/>
                  <a:gd name="T17" fmla="*/ 167 h 186"/>
                  <a:gd name="T18" fmla="*/ 0 w 117"/>
                  <a:gd name="T19" fmla="*/ 117 h 186"/>
                  <a:gd name="T20" fmla="*/ 14 w 117"/>
                  <a:gd name="T21" fmla="*/ 67 h 186"/>
                  <a:gd name="T22" fmla="*/ 53 w 117"/>
                  <a:gd name="T23" fmla="*/ 48 h 186"/>
                  <a:gd name="T24" fmla="*/ 78 w 117"/>
                  <a:gd name="T25" fmla="*/ 54 h 186"/>
                  <a:gd name="T26" fmla="*/ 95 w 117"/>
                  <a:gd name="T27" fmla="*/ 71 h 186"/>
                  <a:gd name="T28" fmla="*/ 22 w 117"/>
                  <a:gd name="T29" fmla="*/ 117 h 186"/>
                  <a:gd name="T30" fmla="*/ 32 w 117"/>
                  <a:gd name="T31" fmla="*/ 154 h 186"/>
                  <a:gd name="T32" fmla="*/ 59 w 117"/>
                  <a:gd name="T33" fmla="*/ 168 h 186"/>
                  <a:gd name="T34" fmla="*/ 85 w 117"/>
                  <a:gd name="T35" fmla="*/ 154 h 186"/>
                  <a:gd name="T36" fmla="*/ 95 w 117"/>
                  <a:gd name="T37" fmla="*/ 117 h 186"/>
                  <a:gd name="T38" fmla="*/ 85 w 117"/>
                  <a:gd name="T39" fmla="*/ 80 h 186"/>
                  <a:gd name="T40" fmla="*/ 59 w 117"/>
                  <a:gd name="T41" fmla="*/ 66 h 186"/>
                  <a:gd name="T42" fmla="*/ 32 w 117"/>
                  <a:gd name="T43" fmla="*/ 80 h 186"/>
                  <a:gd name="T44" fmla="*/ 22 w 117"/>
                  <a:gd name="T45" fmla="*/ 11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86">
                    <a:moveTo>
                      <a:pt x="95" y="71"/>
                    </a:moveTo>
                    <a:lnTo>
                      <a:pt x="95" y="0"/>
                    </a:lnTo>
                    <a:lnTo>
                      <a:pt x="117" y="0"/>
                    </a:lnTo>
                    <a:lnTo>
                      <a:pt x="117" y="182"/>
                    </a:lnTo>
                    <a:lnTo>
                      <a:pt x="95" y="182"/>
                    </a:lnTo>
                    <a:lnTo>
                      <a:pt x="95" y="163"/>
                    </a:lnTo>
                    <a:cubicBezTo>
                      <a:pt x="91" y="170"/>
                      <a:pt x="85" y="176"/>
                      <a:pt x="78" y="180"/>
                    </a:cubicBezTo>
                    <a:cubicBezTo>
                      <a:pt x="71" y="184"/>
                      <a:pt x="63" y="186"/>
                      <a:pt x="53" y="186"/>
                    </a:cubicBezTo>
                    <a:cubicBezTo>
                      <a:pt x="37" y="186"/>
                      <a:pt x="24" y="179"/>
                      <a:pt x="14" y="167"/>
                    </a:cubicBezTo>
                    <a:cubicBezTo>
                      <a:pt x="5" y="154"/>
                      <a:pt x="0" y="137"/>
                      <a:pt x="0" y="117"/>
                    </a:cubicBezTo>
                    <a:cubicBezTo>
                      <a:pt x="0" y="96"/>
                      <a:pt x="5" y="80"/>
                      <a:pt x="14" y="67"/>
                    </a:cubicBezTo>
                    <a:cubicBezTo>
                      <a:pt x="24" y="54"/>
                      <a:pt x="37" y="48"/>
                      <a:pt x="53" y="48"/>
                    </a:cubicBezTo>
                    <a:cubicBezTo>
                      <a:pt x="63" y="48"/>
                      <a:pt x="71" y="50"/>
                      <a:pt x="78" y="54"/>
                    </a:cubicBezTo>
                    <a:cubicBezTo>
                      <a:pt x="85" y="57"/>
                      <a:pt x="91" y="63"/>
                      <a:pt x="95" y="71"/>
                    </a:cubicBezTo>
                    <a:close/>
                    <a:moveTo>
                      <a:pt x="22" y="117"/>
                    </a:moveTo>
                    <a:cubicBezTo>
                      <a:pt x="22" y="133"/>
                      <a:pt x="25" y="145"/>
                      <a:pt x="32" y="154"/>
                    </a:cubicBezTo>
                    <a:cubicBezTo>
                      <a:pt x="38" y="163"/>
                      <a:pt x="47" y="168"/>
                      <a:pt x="59" y="168"/>
                    </a:cubicBezTo>
                    <a:cubicBezTo>
                      <a:pt x="70" y="168"/>
                      <a:pt x="79" y="163"/>
                      <a:pt x="85" y="154"/>
                    </a:cubicBezTo>
                    <a:cubicBezTo>
                      <a:pt x="92" y="145"/>
                      <a:pt x="95" y="133"/>
                      <a:pt x="95" y="117"/>
                    </a:cubicBezTo>
                    <a:cubicBezTo>
                      <a:pt x="95" y="101"/>
                      <a:pt x="92" y="89"/>
                      <a:pt x="85" y="80"/>
                    </a:cubicBezTo>
                    <a:cubicBezTo>
                      <a:pt x="79" y="71"/>
                      <a:pt x="70" y="66"/>
                      <a:pt x="59" y="66"/>
                    </a:cubicBezTo>
                    <a:cubicBezTo>
                      <a:pt x="47" y="66"/>
                      <a:pt x="38" y="71"/>
                      <a:pt x="32" y="80"/>
                    </a:cubicBezTo>
                    <a:cubicBezTo>
                      <a:pt x="25" y="89"/>
                      <a:pt x="22" y="101"/>
                      <a:pt x="22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4" name="Freeform 63">
                <a:extLst>
                  <a:ext uri="{FF2B5EF4-FFF2-40B4-BE49-F238E27FC236}">
                    <a16:creationId xmlns:a16="http://schemas.microsoft.com/office/drawing/2014/main" id="{0EE6C957-6150-4F39-BE2A-7E85C42A4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5780" y="5916886"/>
                <a:ext cx="88052" cy="100596"/>
              </a:xfrm>
              <a:custGeom>
                <a:avLst/>
                <a:gdLst>
                  <a:gd name="T0" fmla="*/ 60 w 120"/>
                  <a:gd name="T1" fmla="*/ 18 h 138"/>
                  <a:gd name="T2" fmla="*/ 33 w 120"/>
                  <a:gd name="T3" fmla="*/ 32 h 138"/>
                  <a:gd name="T4" fmla="*/ 23 w 120"/>
                  <a:gd name="T5" fmla="*/ 69 h 138"/>
                  <a:gd name="T6" fmla="*/ 33 w 120"/>
                  <a:gd name="T7" fmla="*/ 106 h 138"/>
                  <a:gd name="T8" fmla="*/ 60 w 120"/>
                  <a:gd name="T9" fmla="*/ 119 h 138"/>
                  <a:gd name="T10" fmla="*/ 87 w 120"/>
                  <a:gd name="T11" fmla="*/ 106 h 138"/>
                  <a:gd name="T12" fmla="*/ 98 w 120"/>
                  <a:gd name="T13" fmla="*/ 69 h 138"/>
                  <a:gd name="T14" fmla="*/ 87 w 120"/>
                  <a:gd name="T15" fmla="*/ 32 h 138"/>
                  <a:gd name="T16" fmla="*/ 60 w 120"/>
                  <a:gd name="T17" fmla="*/ 18 h 138"/>
                  <a:gd name="T18" fmla="*/ 60 w 120"/>
                  <a:gd name="T19" fmla="*/ 0 h 138"/>
                  <a:gd name="T20" fmla="*/ 104 w 120"/>
                  <a:gd name="T21" fmla="*/ 18 h 138"/>
                  <a:gd name="T22" fmla="*/ 120 w 120"/>
                  <a:gd name="T23" fmla="*/ 69 h 138"/>
                  <a:gd name="T24" fmla="*/ 104 w 120"/>
                  <a:gd name="T25" fmla="*/ 119 h 138"/>
                  <a:gd name="T26" fmla="*/ 60 w 120"/>
                  <a:gd name="T27" fmla="*/ 138 h 138"/>
                  <a:gd name="T28" fmla="*/ 16 w 120"/>
                  <a:gd name="T29" fmla="*/ 119 h 138"/>
                  <a:gd name="T30" fmla="*/ 0 w 120"/>
                  <a:gd name="T31" fmla="*/ 69 h 138"/>
                  <a:gd name="T32" fmla="*/ 16 w 120"/>
                  <a:gd name="T33" fmla="*/ 18 h 138"/>
                  <a:gd name="T34" fmla="*/ 60 w 120"/>
                  <a:gd name="T3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38">
                    <a:moveTo>
                      <a:pt x="60" y="18"/>
                    </a:moveTo>
                    <a:cubicBezTo>
                      <a:pt x="49" y="18"/>
                      <a:pt x="39" y="23"/>
                      <a:pt x="33" y="32"/>
                    </a:cubicBezTo>
                    <a:cubicBezTo>
                      <a:pt x="26" y="41"/>
                      <a:pt x="23" y="53"/>
                      <a:pt x="23" y="69"/>
                    </a:cubicBezTo>
                    <a:cubicBezTo>
                      <a:pt x="23" y="85"/>
                      <a:pt x="26" y="97"/>
                      <a:pt x="33" y="106"/>
                    </a:cubicBezTo>
                    <a:cubicBezTo>
                      <a:pt x="39" y="115"/>
                      <a:pt x="49" y="119"/>
                      <a:pt x="60" y="119"/>
                    </a:cubicBezTo>
                    <a:cubicBezTo>
                      <a:pt x="72" y="119"/>
                      <a:pt x="81" y="115"/>
                      <a:pt x="87" y="106"/>
                    </a:cubicBezTo>
                    <a:cubicBezTo>
                      <a:pt x="94" y="97"/>
                      <a:pt x="98" y="84"/>
                      <a:pt x="98" y="69"/>
                    </a:cubicBezTo>
                    <a:cubicBezTo>
                      <a:pt x="98" y="53"/>
                      <a:pt x="94" y="41"/>
                      <a:pt x="87" y="32"/>
                    </a:cubicBezTo>
                    <a:cubicBezTo>
                      <a:pt x="81" y="23"/>
                      <a:pt x="72" y="18"/>
                      <a:pt x="60" y="18"/>
                    </a:cubicBezTo>
                    <a:close/>
                    <a:moveTo>
                      <a:pt x="60" y="0"/>
                    </a:moveTo>
                    <a:cubicBezTo>
                      <a:pt x="79" y="0"/>
                      <a:pt x="94" y="6"/>
                      <a:pt x="104" y="18"/>
                    </a:cubicBezTo>
                    <a:cubicBezTo>
                      <a:pt x="115" y="30"/>
                      <a:pt x="120" y="47"/>
                      <a:pt x="120" y="69"/>
                    </a:cubicBezTo>
                    <a:cubicBezTo>
                      <a:pt x="120" y="90"/>
                      <a:pt x="115" y="107"/>
                      <a:pt x="104" y="119"/>
                    </a:cubicBezTo>
                    <a:cubicBezTo>
                      <a:pt x="94" y="132"/>
                      <a:pt x="79" y="138"/>
                      <a:pt x="60" y="138"/>
                    </a:cubicBezTo>
                    <a:cubicBezTo>
                      <a:pt x="41" y="138"/>
                      <a:pt x="27" y="132"/>
                      <a:pt x="16" y="119"/>
                    </a:cubicBezTo>
                    <a:cubicBezTo>
                      <a:pt x="5" y="107"/>
                      <a:pt x="0" y="90"/>
                      <a:pt x="0" y="69"/>
                    </a:cubicBezTo>
                    <a:cubicBezTo>
                      <a:pt x="0" y="47"/>
                      <a:pt x="5" y="30"/>
                      <a:pt x="16" y="18"/>
                    </a:cubicBezTo>
                    <a:cubicBezTo>
                      <a:pt x="27" y="6"/>
                      <a:pt x="41" y="0"/>
                      <a:pt x="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8" name="Rectangle 378">
                <a:extLst>
                  <a:ext uri="{FF2B5EF4-FFF2-40B4-BE49-F238E27FC236}">
                    <a16:creationId xmlns:a16="http://schemas.microsoft.com/office/drawing/2014/main" id="{E31F8669-5029-46E1-9BD5-5E7A5DBBF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3998379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9" name="Rectangle 379">
                <a:extLst>
                  <a:ext uri="{FF2B5EF4-FFF2-40B4-BE49-F238E27FC236}">
                    <a16:creationId xmlns:a16="http://schemas.microsoft.com/office/drawing/2014/main" id="{3D0911E1-F6A3-4E60-B1B9-1444B7376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3998379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0" name="Rectangle 380">
                <a:extLst>
                  <a:ext uri="{FF2B5EF4-FFF2-40B4-BE49-F238E27FC236}">
                    <a16:creationId xmlns:a16="http://schemas.microsoft.com/office/drawing/2014/main" id="{966F295E-06D0-4814-BA7D-12DF5CE88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3998379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1" name="Rectangle 381">
                <a:extLst>
                  <a:ext uri="{FF2B5EF4-FFF2-40B4-BE49-F238E27FC236}">
                    <a16:creationId xmlns:a16="http://schemas.microsoft.com/office/drawing/2014/main" id="{ABCC9F89-1DE2-4B01-8FAA-C2EE015E9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3998379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2" name="Rectangle 382">
                <a:extLst>
                  <a:ext uri="{FF2B5EF4-FFF2-40B4-BE49-F238E27FC236}">
                    <a16:creationId xmlns:a16="http://schemas.microsoft.com/office/drawing/2014/main" id="{79581016-991A-41BA-9104-0931A526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3998379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3" name="Rectangle 383">
                <a:extLst>
                  <a:ext uri="{FF2B5EF4-FFF2-40B4-BE49-F238E27FC236}">
                    <a16:creationId xmlns:a16="http://schemas.microsoft.com/office/drawing/2014/main" id="{DA840ABB-53A1-4431-918E-1B7D3F526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3998379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4" name="Rectangle 384">
                <a:extLst>
                  <a:ext uri="{FF2B5EF4-FFF2-40B4-BE49-F238E27FC236}">
                    <a16:creationId xmlns:a16="http://schemas.microsoft.com/office/drawing/2014/main" id="{CB9B3A10-24AD-4A81-A646-4716A9A9D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3998379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5" name="Rectangle 385">
                <a:extLst>
                  <a:ext uri="{FF2B5EF4-FFF2-40B4-BE49-F238E27FC236}">
                    <a16:creationId xmlns:a16="http://schemas.microsoft.com/office/drawing/2014/main" id="{E5CD79B5-913C-45A1-A48C-1F04DFF78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3998379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6" name="Rectangle 386">
                <a:extLst>
                  <a:ext uri="{FF2B5EF4-FFF2-40B4-BE49-F238E27FC236}">
                    <a16:creationId xmlns:a16="http://schemas.microsoft.com/office/drawing/2014/main" id="{39AB3751-6073-4ECD-8909-148A6ED3B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419238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7" name="Rectangle 387">
                <a:extLst>
                  <a:ext uri="{FF2B5EF4-FFF2-40B4-BE49-F238E27FC236}">
                    <a16:creationId xmlns:a16="http://schemas.microsoft.com/office/drawing/2014/main" id="{0C13C405-BD22-4062-A024-07C1EFDFD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419238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8" name="Rectangle 388">
                <a:extLst>
                  <a:ext uri="{FF2B5EF4-FFF2-40B4-BE49-F238E27FC236}">
                    <a16:creationId xmlns:a16="http://schemas.microsoft.com/office/drawing/2014/main" id="{C12518CE-5C34-40BE-94DF-B178C3464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419238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9" name="Rectangle 389">
                <a:extLst>
                  <a:ext uri="{FF2B5EF4-FFF2-40B4-BE49-F238E27FC236}">
                    <a16:creationId xmlns:a16="http://schemas.microsoft.com/office/drawing/2014/main" id="{B9A297EC-1D86-4C30-AEBE-4F67E77AF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419238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0" name="Rectangle 390">
                <a:extLst>
                  <a:ext uri="{FF2B5EF4-FFF2-40B4-BE49-F238E27FC236}">
                    <a16:creationId xmlns:a16="http://schemas.microsoft.com/office/drawing/2014/main" id="{14BEC062-452A-4926-BF5D-3DBD0E6F7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419238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1" name="Rectangle 391">
                <a:extLst>
                  <a:ext uri="{FF2B5EF4-FFF2-40B4-BE49-F238E27FC236}">
                    <a16:creationId xmlns:a16="http://schemas.microsoft.com/office/drawing/2014/main" id="{956F9964-2042-407B-87E0-A77E688E2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419238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2" name="Rectangle 392">
                <a:extLst>
                  <a:ext uri="{FF2B5EF4-FFF2-40B4-BE49-F238E27FC236}">
                    <a16:creationId xmlns:a16="http://schemas.microsoft.com/office/drawing/2014/main" id="{9A939678-4D45-4E9F-964A-75B395D8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419238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3" name="Rectangle 393">
                <a:extLst>
                  <a:ext uri="{FF2B5EF4-FFF2-40B4-BE49-F238E27FC236}">
                    <a16:creationId xmlns:a16="http://schemas.microsoft.com/office/drawing/2014/main" id="{DBB42DD1-1995-493F-B05B-1E0A2F01D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419238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4" name="Rectangle 394">
                <a:extLst>
                  <a:ext uri="{FF2B5EF4-FFF2-40B4-BE49-F238E27FC236}">
                    <a16:creationId xmlns:a16="http://schemas.microsoft.com/office/drawing/2014/main" id="{BF333BCA-2721-46DC-A998-558F6872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5" name="Rectangle 395">
                <a:extLst>
                  <a:ext uri="{FF2B5EF4-FFF2-40B4-BE49-F238E27FC236}">
                    <a16:creationId xmlns:a16="http://schemas.microsoft.com/office/drawing/2014/main" id="{C42138AD-7E2C-4721-B5A4-C75ED62EE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6" name="Rectangle 396">
                <a:extLst>
                  <a:ext uri="{FF2B5EF4-FFF2-40B4-BE49-F238E27FC236}">
                    <a16:creationId xmlns:a16="http://schemas.microsoft.com/office/drawing/2014/main" id="{4B4DE974-1430-42C7-AB87-B6B305F9B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7" name="Rectangle 397">
                <a:extLst>
                  <a:ext uri="{FF2B5EF4-FFF2-40B4-BE49-F238E27FC236}">
                    <a16:creationId xmlns:a16="http://schemas.microsoft.com/office/drawing/2014/main" id="{6B1B1BC1-267A-41A4-A20E-4279E2A6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8" name="Rectangle 398">
                <a:extLst>
                  <a:ext uri="{FF2B5EF4-FFF2-40B4-BE49-F238E27FC236}">
                    <a16:creationId xmlns:a16="http://schemas.microsoft.com/office/drawing/2014/main" id="{A71E3062-F297-4C1D-A21C-962226204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9" name="Rectangle 399">
                <a:extLst>
                  <a:ext uri="{FF2B5EF4-FFF2-40B4-BE49-F238E27FC236}">
                    <a16:creationId xmlns:a16="http://schemas.microsoft.com/office/drawing/2014/main" id="{AB6D92CF-8CD6-4389-B9E1-8A9005AA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0" name="Rectangle 400">
                <a:extLst>
                  <a:ext uri="{FF2B5EF4-FFF2-40B4-BE49-F238E27FC236}">
                    <a16:creationId xmlns:a16="http://schemas.microsoft.com/office/drawing/2014/main" id="{70ABE2C8-4CDD-485C-B119-FD5598DFB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1" name="Rectangle 401">
                <a:extLst>
                  <a:ext uri="{FF2B5EF4-FFF2-40B4-BE49-F238E27FC236}">
                    <a16:creationId xmlns:a16="http://schemas.microsoft.com/office/drawing/2014/main" id="{7C96ACCD-A7CC-4DE0-A588-DD4867F92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2" name="Rectangle 402">
                <a:extLst>
                  <a:ext uri="{FF2B5EF4-FFF2-40B4-BE49-F238E27FC236}">
                    <a16:creationId xmlns:a16="http://schemas.microsoft.com/office/drawing/2014/main" id="{07FE7719-1B99-4DF7-8220-9EF2805FC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3" name="Rectangle 403">
                <a:extLst>
                  <a:ext uri="{FF2B5EF4-FFF2-40B4-BE49-F238E27FC236}">
                    <a16:creationId xmlns:a16="http://schemas.microsoft.com/office/drawing/2014/main" id="{F9D2E621-59C2-4986-8DF7-349E0A9A4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4" name="Rectangle 404">
                <a:extLst>
                  <a:ext uri="{FF2B5EF4-FFF2-40B4-BE49-F238E27FC236}">
                    <a16:creationId xmlns:a16="http://schemas.microsoft.com/office/drawing/2014/main" id="{4876FC0D-2E83-48F5-87FD-CA6855839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5" name="Rectangle 405">
                <a:extLst>
                  <a:ext uri="{FF2B5EF4-FFF2-40B4-BE49-F238E27FC236}">
                    <a16:creationId xmlns:a16="http://schemas.microsoft.com/office/drawing/2014/main" id="{49298AB2-972C-441C-BF39-4594A4BD1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Rectangle 407">
                <a:extLst>
                  <a:ext uri="{FF2B5EF4-FFF2-40B4-BE49-F238E27FC236}">
                    <a16:creationId xmlns:a16="http://schemas.microsoft.com/office/drawing/2014/main" id="{57C12AEC-9DD2-4908-ACC9-E50688569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Rectangle 408">
                <a:extLst>
                  <a:ext uri="{FF2B5EF4-FFF2-40B4-BE49-F238E27FC236}">
                    <a16:creationId xmlns:a16="http://schemas.microsoft.com/office/drawing/2014/main" id="{5B3F5D3A-95B6-4ECB-AED2-59665BED2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Rectangle 409">
                <a:extLst>
                  <a:ext uri="{FF2B5EF4-FFF2-40B4-BE49-F238E27FC236}">
                    <a16:creationId xmlns:a16="http://schemas.microsoft.com/office/drawing/2014/main" id="{A9C798AD-1C71-4C6F-95F8-F477493E4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Rectangle 410">
                <a:extLst>
                  <a:ext uri="{FF2B5EF4-FFF2-40B4-BE49-F238E27FC236}">
                    <a16:creationId xmlns:a16="http://schemas.microsoft.com/office/drawing/2014/main" id="{8823A3DC-6616-4C4D-BBCC-461DDC750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Rectangle 411">
                <a:extLst>
                  <a:ext uri="{FF2B5EF4-FFF2-40B4-BE49-F238E27FC236}">
                    <a16:creationId xmlns:a16="http://schemas.microsoft.com/office/drawing/2014/main" id="{CB2BF5D0-237A-445C-A5A8-ACE989F6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477440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Rectangle 412">
                <a:extLst>
                  <a:ext uri="{FF2B5EF4-FFF2-40B4-BE49-F238E27FC236}">
                    <a16:creationId xmlns:a16="http://schemas.microsoft.com/office/drawing/2014/main" id="{7DD386B4-AF23-4986-8194-311EA3A96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477440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Rectangle 413">
                <a:extLst>
                  <a:ext uri="{FF2B5EF4-FFF2-40B4-BE49-F238E27FC236}">
                    <a16:creationId xmlns:a16="http://schemas.microsoft.com/office/drawing/2014/main" id="{66F059B6-B1F3-4668-B5E6-74CBE5AF7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477440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Rectangle 414">
                <a:extLst>
                  <a:ext uri="{FF2B5EF4-FFF2-40B4-BE49-F238E27FC236}">
                    <a16:creationId xmlns:a16="http://schemas.microsoft.com/office/drawing/2014/main" id="{C02916E6-E8E2-4A49-B6D4-8B71405EE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477440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Rectangle 415">
                <a:extLst>
                  <a:ext uri="{FF2B5EF4-FFF2-40B4-BE49-F238E27FC236}">
                    <a16:creationId xmlns:a16="http://schemas.microsoft.com/office/drawing/2014/main" id="{4E00B349-2742-4F05-9FC0-C2B8536A8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477440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Rectangle 416">
                <a:extLst>
                  <a:ext uri="{FF2B5EF4-FFF2-40B4-BE49-F238E27FC236}">
                    <a16:creationId xmlns:a16="http://schemas.microsoft.com/office/drawing/2014/main" id="{F105F552-25BD-4B97-BC87-1E360A4A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477440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Rectangle 417">
                <a:extLst>
                  <a:ext uri="{FF2B5EF4-FFF2-40B4-BE49-F238E27FC236}">
                    <a16:creationId xmlns:a16="http://schemas.microsoft.com/office/drawing/2014/main" id="{B753853C-A45D-4691-B999-E4FBC23DC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477440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Rectangle 418">
                <a:extLst>
                  <a:ext uri="{FF2B5EF4-FFF2-40B4-BE49-F238E27FC236}">
                    <a16:creationId xmlns:a16="http://schemas.microsoft.com/office/drawing/2014/main" id="{C131959B-FC9A-4FF2-810F-2EF52A8B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477440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Rectangle 419">
                <a:extLst>
                  <a:ext uri="{FF2B5EF4-FFF2-40B4-BE49-F238E27FC236}">
                    <a16:creationId xmlns:a16="http://schemas.microsoft.com/office/drawing/2014/main" id="{D656A255-B171-4B4A-9500-7E7299CEA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4966615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Rectangle 420">
                <a:extLst>
                  <a:ext uri="{FF2B5EF4-FFF2-40B4-BE49-F238E27FC236}">
                    <a16:creationId xmlns:a16="http://schemas.microsoft.com/office/drawing/2014/main" id="{6673D9B0-42C7-428C-B8BA-28DEBF3E9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4966615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Rectangle 421">
                <a:extLst>
                  <a:ext uri="{FF2B5EF4-FFF2-40B4-BE49-F238E27FC236}">
                    <a16:creationId xmlns:a16="http://schemas.microsoft.com/office/drawing/2014/main" id="{C5CBAD63-ACD3-4510-919B-EAC62B3E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4966615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Rectangle 422">
                <a:extLst>
                  <a:ext uri="{FF2B5EF4-FFF2-40B4-BE49-F238E27FC236}">
                    <a16:creationId xmlns:a16="http://schemas.microsoft.com/office/drawing/2014/main" id="{4026E626-BCE1-41E3-8BC1-9F439E821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496661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Rectangle 423">
                <a:extLst>
                  <a:ext uri="{FF2B5EF4-FFF2-40B4-BE49-F238E27FC236}">
                    <a16:creationId xmlns:a16="http://schemas.microsoft.com/office/drawing/2014/main" id="{4E083ECB-66EF-4BBA-9638-083EE6796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496661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Rectangle 424">
                <a:extLst>
                  <a:ext uri="{FF2B5EF4-FFF2-40B4-BE49-F238E27FC236}">
                    <a16:creationId xmlns:a16="http://schemas.microsoft.com/office/drawing/2014/main" id="{3780AA98-0A20-43D7-809F-A4C61FFE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496661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Rectangle 425">
                <a:extLst>
                  <a:ext uri="{FF2B5EF4-FFF2-40B4-BE49-F238E27FC236}">
                    <a16:creationId xmlns:a16="http://schemas.microsoft.com/office/drawing/2014/main" id="{D6075446-7677-4CA6-89D5-274516D96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4966615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Rectangle 426">
                <a:extLst>
                  <a:ext uri="{FF2B5EF4-FFF2-40B4-BE49-F238E27FC236}">
                    <a16:creationId xmlns:a16="http://schemas.microsoft.com/office/drawing/2014/main" id="{536C2372-DFB8-4CDB-BFF8-6BF17462F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4966615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Rectangle 427">
                <a:extLst>
                  <a:ext uri="{FF2B5EF4-FFF2-40B4-BE49-F238E27FC236}">
                    <a16:creationId xmlns:a16="http://schemas.microsoft.com/office/drawing/2014/main" id="{4BCEDD4A-7FDB-4EF0-BB32-7A882885F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5160621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" name="Rectangle 428">
                <a:extLst>
                  <a:ext uri="{FF2B5EF4-FFF2-40B4-BE49-F238E27FC236}">
                    <a16:creationId xmlns:a16="http://schemas.microsoft.com/office/drawing/2014/main" id="{F8CA2106-B5F4-4F54-95A2-CED5EDD62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5160621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" name="Rectangle 429">
                <a:extLst>
                  <a:ext uri="{FF2B5EF4-FFF2-40B4-BE49-F238E27FC236}">
                    <a16:creationId xmlns:a16="http://schemas.microsoft.com/office/drawing/2014/main" id="{1EF90352-55C8-4648-9042-66581CE4F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5160621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Rectangle 430">
                <a:extLst>
                  <a:ext uri="{FF2B5EF4-FFF2-40B4-BE49-F238E27FC236}">
                    <a16:creationId xmlns:a16="http://schemas.microsoft.com/office/drawing/2014/main" id="{547A74B0-9B06-4A10-8265-D25C7E38B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5160621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Rectangle 431">
                <a:extLst>
                  <a:ext uri="{FF2B5EF4-FFF2-40B4-BE49-F238E27FC236}">
                    <a16:creationId xmlns:a16="http://schemas.microsoft.com/office/drawing/2014/main" id="{75BA15CE-0425-427E-9F7E-7EB4EAD7D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5160621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Rectangle 432">
                <a:extLst>
                  <a:ext uri="{FF2B5EF4-FFF2-40B4-BE49-F238E27FC236}">
                    <a16:creationId xmlns:a16="http://schemas.microsoft.com/office/drawing/2014/main" id="{32949C4B-54E6-447B-938F-7E418D3C8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5160621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Rectangle 433">
                <a:extLst>
                  <a:ext uri="{FF2B5EF4-FFF2-40B4-BE49-F238E27FC236}">
                    <a16:creationId xmlns:a16="http://schemas.microsoft.com/office/drawing/2014/main" id="{6E32B689-22C5-4204-B58B-68E5F3D5F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5160621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Rectangle 434">
                <a:extLst>
                  <a:ext uri="{FF2B5EF4-FFF2-40B4-BE49-F238E27FC236}">
                    <a16:creationId xmlns:a16="http://schemas.microsoft.com/office/drawing/2014/main" id="{EAA0764D-14EC-41DE-A631-23956ED9B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5160621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Rectangle 435">
                <a:extLst>
                  <a:ext uri="{FF2B5EF4-FFF2-40B4-BE49-F238E27FC236}">
                    <a16:creationId xmlns:a16="http://schemas.microsoft.com/office/drawing/2014/main" id="{FE91B44D-8670-435F-B7F9-ABF237EDC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471" y="5354628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Rectangle 436">
                <a:extLst>
                  <a:ext uri="{FF2B5EF4-FFF2-40B4-BE49-F238E27FC236}">
                    <a16:creationId xmlns:a16="http://schemas.microsoft.com/office/drawing/2014/main" id="{512A849C-D228-45EC-B769-1EB267869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559" y="5354628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Rectangle 437">
                <a:extLst>
                  <a:ext uri="{FF2B5EF4-FFF2-40B4-BE49-F238E27FC236}">
                    <a16:creationId xmlns:a16="http://schemas.microsoft.com/office/drawing/2014/main" id="{4B145A29-CB48-426F-BE26-907CD28FA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45" y="5354628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Rectangle 438">
                <a:extLst>
                  <a:ext uri="{FF2B5EF4-FFF2-40B4-BE49-F238E27FC236}">
                    <a16:creationId xmlns:a16="http://schemas.microsoft.com/office/drawing/2014/main" id="{8DE0495F-442E-4970-8A33-69723FD0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935" y="535462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Rectangle 439">
                <a:extLst>
                  <a:ext uri="{FF2B5EF4-FFF2-40B4-BE49-F238E27FC236}">
                    <a16:creationId xmlns:a16="http://schemas.microsoft.com/office/drawing/2014/main" id="{1B7CE5EF-644F-4434-9A45-AE4B2BAA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225" y="535462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Rectangle 440">
                <a:extLst>
                  <a:ext uri="{FF2B5EF4-FFF2-40B4-BE49-F238E27FC236}">
                    <a16:creationId xmlns:a16="http://schemas.microsoft.com/office/drawing/2014/main" id="{E7A9C065-74B0-4756-874D-3C9B74F8D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1312" y="535462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441">
                <a:extLst>
                  <a:ext uri="{FF2B5EF4-FFF2-40B4-BE49-F238E27FC236}">
                    <a16:creationId xmlns:a16="http://schemas.microsoft.com/office/drawing/2014/main" id="{64D56660-C547-4590-AD6A-48EFCC214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4602" y="535462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Rectangle 442">
                <a:extLst>
                  <a:ext uri="{FF2B5EF4-FFF2-40B4-BE49-F238E27FC236}">
                    <a16:creationId xmlns:a16="http://schemas.microsoft.com/office/drawing/2014/main" id="{7815BD86-0E0C-4802-A04D-D52DDED28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8" y="535462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443">
                <a:extLst>
                  <a:ext uri="{FF2B5EF4-FFF2-40B4-BE49-F238E27FC236}">
                    <a16:creationId xmlns:a16="http://schemas.microsoft.com/office/drawing/2014/main" id="{58DCE9ED-E8E6-419C-A4CF-D33B75FB2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151" y="5582764"/>
                <a:ext cx="28751" cy="116764"/>
              </a:xfrm>
              <a:custGeom>
                <a:avLst/>
                <a:gdLst>
                  <a:gd name="T0" fmla="*/ 39 w 39"/>
                  <a:gd name="T1" fmla="*/ 0 h 160"/>
                  <a:gd name="T2" fmla="*/ 22 w 39"/>
                  <a:gd name="T3" fmla="*/ 40 h 160"/>
                  <a:gd name="T4" fmla="*/ 16 w 39"/>
                  <a:gd name="T5" fmla="*/ 80 h 160"/>
                  <a:gd name="T6" fmla="*/ 22 w 39"/>
                  <a:gd name="T7" fmla="*/ 120 h 160"/>
                  <a:gd name="T8" fmla="*/ 39 w 39"/>
                  <a:gd name="T9" fmla="*/ 160 h 160"/>
                  <a:gd name="T10" fmla="*/ 25 w 39"/>
                  <a:gd name="T11" fmla="*/ 160 h 160"/>
                  <a:gd name="T12" fmla="*/ 6 w 39"/>
                  <a:gd name="T13" fmla="*/ 119 h 160"/>
                  <a:gd name="T14" fmla="*/ 0 w 39"/>
                  <a:gd name="T15" fmla="*/ 80 h 160"/>
                  <a:gd name="T16" fmla="*/ 6 w 39"/>
                  <a:gd name="T17" fmla="*/ 40 h 160"/>
                  <a:gd name="T18" fmla="*/ 25 w 39"/>
                  <a:gd name="T19" fmla="*/ 0 h 160"/>
                  <a:gd name="T20" fmla="*/ 39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39" y="0"/>
                    </a:moveTo>
                    <a:cubicBezTo>
                      <a:pt x="31" y="13"/>
                      <a:pt x="25" y="26"/>
                      <a:pt x="22" y="40"/>
                    </a:cubicBezTo>
                    <a:cubicBezTo>
                      <a:pt x="18" y="53"/>
                      <a:pt x="16" y="66"/>
                      <a:pt x="16" y="80"/>
                    </a:cubicBezTo>
                    <a:cubicBezTo>
                      <a:pt x="16" y="93"/>
                      <a:pt x="18" y="106"/>
                      <a:pt x="22" y="120"/>
                    </a:cubicBezTo>
                    <a:cubicBezTo>
                      <a:pt x="25" y="133"/>
                      <a:pt x="31" y="146"/>
                      <a:pt x="39" y="160"/>
                    </a:cubicBezTo>
                    <a:lnTo>
                      <a:pt x="25" y="160"/>
                    </a:lnTo>
                    <a:cubicBezTo>
                      <a:pt x="17" y="146"/>
                      <a:pt x="10" y="132"/>
                      <a:pt x="6" y="119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3"/>
                      <a:pt x="6" y="40"/>
                    </a:cubicBezTo>
                    <a:cubicBezTo>
                      <a:pt x="10" y="27"/>
                      <a:pt x="17" y="13"/>
                      <a:pt x="25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444">
                <a:extLst>
                  <a:ext uri="{FF2B5EF4-FFF2-40B4-BE49-F238E27FC236}">
                    <a16:creationId xmlns:a16="http://schemas.microsoft.com/office/drawing/2014/main" id="{51597A19-E2DC-482C-9CD2-00E6BD110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0872" y="5584561"/>
                <a:ext cx="64691" cy="98800"/>
              </a:xfrm>
              <a:custGeom>
                <a:avLst/>
                <a:gdLst>
                  <a:gd name="T0" fmla="*/ 43 w 87"/>
                  <a:gd name="T1" fmla="*/ 14 h 135"/>
                  <a:gd name="T2" fmla="*/ 24 w 87"/>
                  <a:gd name="T3" fmla="*/ 27 h 135"/>
                  <a:gd name="T4" fmla="*/ 17 w 87"/>
                  <a:gd name="T5" fmla="*/ 68 h 135"/>
                  <a:gd name="T6" fmla="*/ 24 w 87"/>
                  <a:gd name="T7" fmla="*/ 108 h 135"/>
                  <a:gd name="T8" fmla="*/ 43 w 87"/>
                  <a:gd name="T9" fmla="*/ 121 h 135"/>
                  <a:gd name="T10" fmla="*/ 63 w 87"/>
                  <a:gd name="T11" fmla="*/ 108 h 135"/>
                  <a:gd name="T12" fmla="*/ 70 w 87"/>
                  <a:gd name="T13" fmla="*/ 68 h 135"/>
                  <a:gd name="T14" fmla="*/ 63 w 87"/>
                  <a:gd name="T15" fmla="*/ 27 h 135"/>
                  <a:gd name="T16" fmla="*/ 43 w 87"/>
                  <a:gd name="T17" fmla="*/ 14 h 135"/>
                  <a:gd name="T18" fmla="*/ 43 w 87"/>
                  <a:gd name="T19" fmla="*/ 0 h 135"/>
                  <a:gd name="T20" fmla="*/ 76 w 87"/>
                  <a:gd name="T21" fmla="*/ 17 h 135"/>
                  <a:gd name="T22" fmla="*/ 87 w 87"/>
                  <a:gd name="T23" fmla="*/ 68 h 135"/>
                  <a:gd name="T24" fmla="*/ 76 w 87"/>
                  <a:gd name="T25" fmla="*/ 118 h 135"/>
                  <a:gd name="T26" fmla="*/ 43 w 87"/>
                  <a:gd name="T27" fmla="*/ 135 h 135"/>
                  <a:gd name="T28" fmla="*/ 11 w 87"/>
                  <a:gd name="T29" fmla="*/ 118 h 135"/>
                  <a:gd name="T30" fmla="*/ 0 w 87"/>
                  <a:gd name="T31" fmla="*/ 68 h 135"/>
                  <a:gd name="T32" fmla="*/ 11 w 87"/>
                  <a:gd name="T33" fmla="*/ 17 h 135"/>
                  <a:gd name="T34" fmla="*/ 43 w 87"/>
                  <a:gd name="T3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5">
                    <a:moveTo>
                      <a:pt x="43" y="14"/>
                    </a:moveTo>
                    <a:cubicBezTo>
                      <a:pt x="35" y="14"/>
                      <a:pt x="28" y="18"/>
                      <a:pt x="24" y="27"/>
                    </a:cubicBezTo>
                    <a:cubicBezTo>
                      <a:pt x="19" y="36"/>
                      <a:pt x="17" y="50"/>
                      <a:pt x="17" y="68"/>
                    </a:cubicBezTo>
                    <a:cubicBezTo>
                      <a:pt x="17" y="86"/>
                      <a:pt x="19" y="99"/>
                      <a:pt x="24" y="108"/>
                    </a:cubicBezTo>
                    <a:cubicBezTo>
                      <a:pt x="28" y="117"/>
                      <a:pt x="35" y="121"/>
                      <a:pt x="43" y="121"/>
                    </a:cubicBezTo>
                    <a:cubicBezTo>
                      <a:pt x="52" y="121"/>
                      <a:pt x="59" y="117"/>
                      <a:pt x="63" y="108"/>
                    </a:cubicBezTo>
                    <a:cubicBezTo>
                      <a:pt x="68" y="99"/>
                      <a:pt x="70" y="86"/>
                      <a:pt x="70" y="68"/>
                    </a:cubicBezTo>
                    <a:cubicBezTo>
                      <a:pt x="70" y="50"/>
                      <a:pt x="68" y="36"/>
                      <a:pt x="63" y="27"/>
                    </a:cubicBezTo>
                    <a:cubicBezTo>
                      <a:pt x="59" y="18"/>
                      <a:pt x="52" y="14"/>
                      <a:pt x="43" y="14"/>
                    </a:cubicBezTo>
                    <a:close/>
                    <a:moveTo>
                      <a:pt x="43" y="0"/>
                    </a:moveTo>
                    <a:cubicBezTo>
                      <a:pt x="57" y="0"/>
                      <a:pt x="68" y="5"/>
                      <a:pt x="76" y="17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6"/>
                      <a:pt x="76" y="118"/>
                    </a:cubicBezTo>
                    <a:cubicBezTo>
                      <a:pt x="68" y="130"/>
                      <a:pt x="57" y="135"/>
                      <a:pt x="43" y="135"/>
                    </a:cubicBezTo>
                    <a:cubicBezTo>
                      <a:pt x="29" y="135"/>
                      <a:pt x="18" y="130"/>
                      <a:pt x="11" y="118"/>
                    </a:cubicBezTo>
                    <a:cubicBezTo>
                      <a:pt x="4" y="106"/>
                      <a:pt x="0" y="90"/>
                      <a:pt x="0" y="68"/>
                    </a:cubicBezTo>
                    <a:cubicBezTo>
                      <a:pt x="0" y="46"/>
                      <a:pt x="4" y="29"/>
                      <a:pt x="11" y="17"/>
                    </a:cubicBezTo>
                    <a:cubicBezTo>
                      <a:pt x="18" y="5"/>
                      <a:pt x="29" y="0"/>
                      <a:pt x="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445">
                <a:extLst>
                  <a:ext uri="{FF2B5EF4-FFF2-40B4-BE49-F238E27FC236}">
                    <a16:creationId xmlns:a16="http://schemas.microsoft.com/office/drawing/2014/main" id="{23AC887E-4AFB-424C-BD00-4363B6244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532" y="5665397"/>
                <a:ext cx="16173" cy="32334"/>
              </a:xfrm>
              <a:custGeom>
                <a:avLst/>
                <a:gdLst>
                  <a:gd name="T0" fmla="*/ 3 w 9"/>
                  <a:gd name="T1" fmla="*/ 0 h 18"/>
                  <a:gd name="T2" fmla="*/ 9 w 9"/>
                  <a:gd name="T3" fmla="*/ 0 h 18"/>
                  <a:gd name="T4" fmla="*/ 9 w 9"/>
                  <a:gd name="T5" fmla="*/ 6 h 18"/>
                  <a:gd name="T6" fmla="*/ 4 w 9"/>
                  <a:gd name="T7" fmla="*/ 18 h 18"/>
                  <a:gd name="T8" fmla="*/ 0 w 9"/>
                  <a:gd name="T9" fmla="*/ 18 h 18"/>
                  <a:gd name="T10" fmla="*/ 3 w 9"/>
                  <a:gd name="T11" fmla="*/ 6 h 18"/>
                  <a:gd name="T12" fmla="*/ 3 w 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3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446">
                <a:extLst>
                  <a:ext uri="{FF2B5EF4-FFF2-40B4-BE49-F238E27FC236}">
                    <a16:creationId xmlns:a16="http://schemas.microsoft.com/office/drawing/2014/main" id="{BE4A794A-C2C7-4543-880E-8452701E7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1269" y="5584561"/>
                <a:ext cx="64691" cy="98800"/>
              </a:xfrm>
              <a:custGeom>
                <a:avLst/>
                <a:gdLst>
                  <a:gd name="T0" fmla="*/ 43 w 87"/>
                  <a:gd name="T1" fmla="*/ 14 h 135"/>
                  <a:gd name="T2" fmla="*/ 23 w 87"/>
                  <a:gd name="T3" fmla="*/ 27 h 135"/>
                  <a:gd name="T4" fmla="*/ 17 w 87"/>
                  <a:gd name="T5" fmla="*/ 68 h 135"/>
                  <a:gd name="T6" fmla="*/ 23 w 87"/>
                  <a:gd name="T7" fmla="*/ 108 h 135"/>
                  <a:gd name="T8" fmla="*/ 43 w 87"/>
                  <a:gd name="T9" fmla="*/ 121 h 135"/>
                  <a:gd name="T10" fmla="*/ 63 w 87"/>
                  <a:gd name="T11" fmla="*/ 108 h 135"/>
                  <a:gd name="T12" fmla="*/ 70 w 87"/>
                  <a:gd name="T13" fmla="*/ 68 h 135"/>
                  <a:gd name="T14" fmla="*/ 63 w 87"/>
                  <a:gd name="T15" fmla="*/ 27 h 135"/>
                  <a:gd name="T16" fmla="*/ 43 w 87"/>
                  <a:gd name="T17" fmla="*/ 14 h 135"/>
                  <a:gd name="T18" fmla="*/ 43 w 87"/>
                  <a:gd name="T19" fmla="*/ 0 h 135"/>
                  <a:gd name="T20" fmla="*/ 76 w 87"/>
                  <a:gd name="T21" fmla="*/ 17 h 135"/>
                  <a:gd name="T22" fmla="*/ 87 w 87"/>
                  <a:gd name="T23" fmla="*/ 68 h 135"/>
                  <a:gd name="T24" fmla="*/ 76 w 87"/>
                  <a:gd name="T25" fmla="*/ 118 h 135"/>
                  <a:gd name="T26" fmla="*/ 43 w 87"/>
                  <a:gd name="T27" fmla="*/ 135 h 135"/>
                  <a:gd name="T28" fmla="*/ 11 w 87"/>
                  <a:gd name="T29" fmla="*/ 118 h 135"/>
                  <a:gd name="T30" fmla="*/ 0 w 87"/>
                  <a:gd name="T31" fmla="*/ 68 h 135"/>
                  <a:gd name="T32" fmla="*/ 11 w 87"/>
                  <a:gd name="T33" fmla="*/ 17 h 135"/>
                  <a:gd name="T34" fmla="*/ 43 w 87"/>
                  <a:gd name="T3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5">
                    <a:moveTo>
                      <a:pt x="43" y="14"/>
                    </a:moveTo>
                    <a:cubicBezTo>
                      <a:pt x="34" y="14"/>
                      <a:pt x="28" y="18"/>
                      <a:pt x="23" y="27"/>
                    </a:cubicBezTo>
                    <a:cubicBezTo>
                      <a:pt x="19" y="36"/>
                      <a:pt x="17" y="50"/>
                      <a:pt x="17" y="68"/>
                    </a:cubicBezTo>
                    <a:cubicBezTo>
                      <a:pt x="17" y="86"/>
                      <a:pt x="19" y="99"/>
                      <a:pt x="23" y="108"/>
                    </a:cubicBezTo>
                    <a:cubicBezTo>
                      <a:pt x="28" y="117"/>
                      <a:pt x="34" y="121"/>
                      <a:pt x="43" y="121"/>
                    </a:cubicBezTo>
                    <a:cubicBezTo>
                      <a:pt x="52" y="121"/>
                      <a:pt x="59" y="117"/>
                      <a:pt x="63" y="108"/>
                    </a:cubicBezTo>
                    <a:cubicBezTo>
                      <a:pt x="68" y="99"/>
                      <a:pt x="70" y="86"/>
                      <a:pt x="70" y="68"/>
                    </a:cubicBezTo>
                    <a:cubicBezTo>
                      <a:pt x="70" y="50"/>
                      <a:pt x="68" y="36"/>
                      <a:pt x="63" y="27"/>
                    </a:cubicBezTo>
                    <a:cubicBezTo>
                      <a:pt x="59" y="18"/>
                      <a:pt x="52" y="14"/>
                      <a:pt x="43" y="14"/>
                    </a:cubicBezTo>
                    <a:close/>
                    <a:moveTo>
                      <a:pt x="43" y="0"/>
                    </a:moveTo>
                    <a:cubicBezTo>
                      <a:pt x="57" y="0"/>
                      <a:pt x="68" y="5"/>
                      <a:pt x="76" y="17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6"/>
                      <a:pt x="76" y="118"/>
                    </a:cubicBezTo>
                    <a:cubicBezTo>
                      <a:pt x="68" y="130"/>
                      <a:pt x="57" y="135"/>
                      <a:pt x="43" y="135"/>
                    </a:cubicBezTo>
                    <a:cubicBezTo>
                      <a:pt x="29" y="135"/>
                      <a:pt x="18" y="130"/>
                      <a:pt x="11" y="118"/>
                    </a:cubicBezTo>
                    <a:cubicBezTo>
                      <a:pt x="3" y="106"/>
                      <a:pt x="0" y="90"/>
                      <a:pt x="0" y="68"/>
                    </a:cubicBezTo>
                    <a:cubicBezTo>
                      <a:pt x="0" y="46"/>
                      <a:pt x="3" y="29"/>
                      <a:pt x="11" y="17"/>
                    </a:cubicBezTo>
                    <a:cubicBezTo>
                      <a:pt x="18" y="5"/>
                      <a:pt x="29" y="0"/>
                      <a:pt x="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447">
                <a:extLst>
                  <a:ext uri="{FF2B5EF4-FFF2-40B4-BE49-F238E27FC236}">
                    <a16:creationId xmlns:a16="http://schemas.microsoft.com/office/drawing/2014/main" id="{D163B66F-EE0C-4980-88FE-1DA7F9A5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3929" y="5582764"/>
                <a:ext cx="28751" cy="116764"/>
              </a:xfrm>
              <a:custGeom>
                <a:avLst/>
                <a:gdLst>
                  <a:gd name="T0" fmla="*/ 0 w 39"/>
                  <a:gd name="T1" fmla="*/ 0 h 160"/>
                  <a:gd name="T2" fmla="*/ 14 w 39"/>
                  <a:gd name="T3" fmla="*/ 0 h 160"/>
                  <a:gd name="T4" fmla="*/ 33 w 39"/>
                  <a:gd name="T5" fmla="*/ 40 h 160"/>
                  <a:gd name="T6" fmla="*/ 39 w 39"/>
                  <a:gd name="T7" fmla="*/ 80 h 160"/>
                  <a:gd name="T8" fmla="*/ 33 w 39"/>
                  <a:gd name="T9" fmla="*/ 119 h 160"/>
                  <a:gd name="T10" fmla="*/ 14 w 39"/>
                  <a:gd name="T11" fmla="*/ 160 h 160"/>
                  <a:gd name="T12" fmla="*/ 0 w 39"/>
                  <a:gd name="T13" fmla="*/ 160 h 160"/>
                  <a:gd name="T14" fmla="*/ 17 w 39"/>
                  <a:gd name="T15" fmla="*/ 120 h 160"/>
                  <a:gd name="T16" fmla="*/ 22 w 39"/>
                  <a:gd name="T17" fmla="*/ 80 h 160"/>
                  <a:gd name="T18" fmla="*/ 17 w 39"/>
                  <a:gd name="T19" fmla="*/ 40 h 160"/>
                  <a:gd name="T20" fmla="*/ 0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lnTo>
                      <a:pt x="14" y="0"/>
                    </a:lnTo>
                    <a:cubicBezTo>
                      <a:pt x="22" y="13"/>
                      <a:pt x="28" y="27"/>
                      <a:pt x="33" y="40"/>
                    </a:cubicBezTo>
                    <a:cubicBezTo>
                      <a:pt x="37" y="53"/>
                      <a:pt x="39" y="67"/>
                      <a:pt x="39" y="80"/>
                    </a:cubicBezTo>
                    <a:cubicBezTo>
                      <a:pt x="39" y="93"/>
                      <a:pt x="37" y="106"/>
                      <a:pt x="33" y="119"/>
                    </a:cubicBezTo>
                    <a:cubicBezTo>
                      <a:pt x="28" y="132"/>
                      <a:pt x="22" y="146"/>
                      <a:pt x="14" y="160"/>
                    </a:cubicBezTo>
                    <a:lnTo>
                      <a:pt x="0" y="160"/>
                    </a:lnTo>
                    <a:cubicBezTo>
                      <a:pt x="8" y="146"/>
                      <a:pt x="13" y="133"/>
                      <a:pt x="17" y="120"/>
                    </a:cubicBezTo>
                    <a:cubicBezTo>
                      <a:pt x="21" y="106"/>
                      <a:pt x="22" y="93"/>
                      <a:pt x="22" y="80"/>
                    </a:cubicBezTo>
                    <a:cubicBezTo>
                      <a:pt x="22" y="66"/>
                      <a:pt x="21" y="53"/>
                      <a:pt x="17" y="40"/>
                    </a:cubicBezTo>
                    <a:cubicBezTo>
                      <a:pt x="13" y="26"/>
                      <a:pt x="8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448">
                <a:extLst>
                  <a:ext uri="{FF2B5EF4-FFF2-40B4-BE49-F238E27FC236}">
                    <a16:creationId xmlns:a16="http://schemas.microsoft.com/office/drawing/2014/main" id="{05D1BD89-DECD-4EB7-8412-52A8CC8C4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3212" y="3852875"/>
                <a:ext cx="26955" cy="116764"/>
              </a:xfrm>
              <a:custGeom>
                <a:avLst/>
                <a:gdLst>
                  <a:gd name="T0" fmla="*/ 38 w 38"/>
                  <a:gd name="T1" fmla="*/ 0 h 160"/>
                  <a:gd name="T2" fmla="*/ 21 w 38"/>
                  <a:gd name="T3" fmla="*/ 40 h 160"/>
                  <a:gd name="T4" fmla="*/ 16 w 38"/>
                  <a:gd name="T5" fmla="*/ 80 h 160"/>
                  <a:gd name="T6" fmla="*/ 21 w 38"/>
                  <a:gd name="T7" fmla="*/ 120 h 160"/>
                  <a:gd name="T8" fmla="*/ 38 w 38"/>
                  <a:gd name="T9" fmla="*/ 160 h 160"/>
                  <a:gd name="T10" fmla="*/ 25 w 38"/>
                  <a:gd name="T11" fmla="*/ 160 h 160"/>
                  <a:gd name="T12" fmla="*/ 6 w 38"/>
                  <a:gd name="T13" fmla="*/ 120 h 160"/>
                  <a:gd name="T14" fmla="*/ 0 w 38"/>
                  <a:gd name="T15" fmla="*/ 80 h 160"/>
                  <a:gd name="T16" fmla="*/ 6 w 38"/>
                  <a:gd name="T17" fmla="*/ 41 h 160"/>
                  <a:gd name="T18" fmla="*/ 25 w 38"/>
                  <a:gd name="T19" fmla="*/ 0 h 160"/>
                  <a:gd name="T20" fmla="*/ 38 w 38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60">
                    <a:moveTo>
                      <a:pt x="38" y="0"/>
                    </a:moveTo>
                    <a:cubicBezTo>
                      <a:pt x="31" y="14"/>
                      <a:pt x="25" y="27"/>
                      <a:pt x="21" y="40"/>
                    </a:cubicBezTo>
                    <a:cubicBezTo>
                      <a:pt x="18" y="53"/>
                      <a:pt x="16" y="67"/>
                      <a:pt x="16" y="80"/>
                    </a:cubicBezTo>
                    <a:cubicBezTo>
                      <a:pt x="16" y="94"/>
                      <a:pt x="18" y="107"/>
                      <a:pt x="21" y="120"/>
                    </a:cubicBezTo>
                    <a:cubicBezTo>
                      <a:pt x="25" y="134"/>
                      <a:pt x="31" y="147"/>
                      <a:pt x="38" y="160"/>
                    </a:cubicBezTo>
                    <a:lnTo>
                      <a:pt x="25" y="160"/>
                    </a:lnTo>
                    <a:cubicBezTo>
                      <a:pt x="16" y="147"/>
                      <a:pt x="10" y="133"/>
                      <a:pt x="6" y="120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4"/>
                      <a:pt x="6" y="41"/>
                    </a:cubicBezTo>
                    <a:cubicBezTo>
                      <a:pt x="10" y="28"/>
                      <a:pt x="16" y="14"/>
                      <a:pt x="25" y="0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449">
                <a:extLst>
                  <a:ext uri="{FF2B5EF4-FFF2-40B4-BE49-F238E27FC236}">
                    <a16:creationId xmlns:a16="http://schemas.microsoft.com/office/drawing/2014/main" id="{92900A68-5DAC-4D8C-8AE7-8D9D9D0BD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729" y="3856467"/>
                <a:ext cx="59300" cy="97003"/>
              </a:xfrm>
              <a:custGeom>
                <a:avLst/>
                <a:gdLst>
                  <a:gd name="T0" fmla="*/ 0 w 33"/>
                  <a:gd name="T1" fmla="*/ 0 h 54"/>
                  <a:gd name="T2" fmla="*/ 33 w 33"/>
                  <a:gd name="T3" fmla="*/ 0 h 54"/>
                  <a:gd name="T4" fmla="*/ 33 w 33"/>
                  <a:gd name="T5" fmla="*/ 3 h 54"/>
                  <a:gd name="T6" fmla="*/ 14 w 33"/>
                  <a:gd name="T7" fmla="*/ 54 h 54"/>
                  <a:gd name="T8" fmla="*/ 7 w 33"/>
                  <a:gd name="T9" fmla="*/ 54 h 54"/>
                  <a:gd name="T10" fmla="*/ 25 w 33"/>
                  <a:gd name="T11" fmla="*/ 6 h 54"/>
                  <a:gd name="T12" fmla="*/ 0 w 33"/>
                  <a:gd name="T13" fmla="*/ 6 h 54"/>
                  <a:gd name="T14" fmla="*/ 0 w 33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4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4" y="54"/>
                    </a:lnTo>
                    <a:lnTo>
                      <a:pt x="7" y="54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450">
                <a:extLst>
                  <a:ext uri="{FF2B5EF4-FFF2-40B4-BE49-F238E27FC236}">
                    <a16:creationId xmlns:a16="http://schemas.microsoft.com/office/drawing/2014/main" id="{1A8059A6-A97D-401C-8971-84871EAE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795" y="3935507"/>
                <a:ext cx="17970" cy="32334"/>
              </a:xfrm>
              <a:custGeom>
                <a:avLst/>
                <a:gdLst>
                  <a:gd name="T0" fmla="*/ 3 w 10"/>
                  <a:gd name="T1" fmla="*/ 0 h 18"/>
                  <a:gd name="T2" fmla="*/ 10 w 10"/>
                  <a:gd name="T3" fmla="*/ 0 h 18"/>
                  <a:gd name="T4" fmla="*/ 10 w 10"/>
                  <a:gd name="T5" fmla="*/ 6 h 18"/>
                  <a:gd name="T6" fmla="*/ 5 w 10"/>
                  <a:gd name="T7" fmla="*/ 18 h 18"/>
                  <a:gd name="T8" fmla="*/ 0 w 10"/>
                  <a:gd name="T9" fmla="*/ 18 h 18"/>
                  <a:gd name="T10" fmla="*/ 3 w 10"/>
                  <a:gd name="T11" fmla="*/ 6 h 18"/>
                  <a:gd name="T12" fmla="*/ 3 w 1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8">
                    <a:moveTo>
                      <a:pt x="3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451">
                <a:extLst>
                  <a:ext uri="{FF2B5EF4-FFF2-40B4-BE49-F238E27FC236}">
                    <a16:creationId xmlns:a16="http://schemas.microsoft.com/office/drawing/2014/main" id="{37C7EF2B-CA52-41D5-8690-1073B1E71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126" y="3856467"/>
                <a:ext cx="59300" cy="97003"/>
              </a:xfrm>
              <a:custGeom>
                <a:avLst/>
                <a:gdLst>
                  <a:gd name="T0" fmla="*/ 0 w 33"/>
                  <a:gd name="T1" fmla="*/ 0 h 54"/>
                  <a:gd name="T2" fmla="*/ 33 w 33"/>
                  <a:gd name="T3" fmla="*/ 0 h 54"/>
                  <a:gd name="T4" fmla="*/ 33 w 33"/>
                  <a:gd name="T5" fmla="*/ 3 h 54"/>
                  <a:gd name="T6" fmla="*/ 14 w 33"/>
                  <a:gd name="T7" fmla="*/ 54 h 54"/>
                  <a:gd name="T8" fmla="*/ 7 w 33"/>
                  <a:gd name="T9" fmla="*/ 54 h 54"/>
                  <a:gd name="T10" fmla="*/ 25 w 33"/>
                  <a:gd name="T11" fmla="*/ 6 h 54"/>
                  <a:gd name="T12" fmla="*/ 0 w 33"/>
                  <a:gd name="T13" fmla="*/ 6 h 54"/>
                  <a:gd name="T14" fmla="*/ 0 w 33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4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4" y="54"/>
                    </a:lnTo>
                    <a:lnTo>
                      <a:pt x="7" y="54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452">
                <a:extLst>
                  <a:ext uri="{FF2B5EF4-FFF2-40B4-BE49-F238E27FC236}">
                    <a16:creationId xmlns:a16="http://schemas.microsoft.com/office/drawing/2014/main" id="{1EF48309-67E7-4A3E-80C4-BABEAE86B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989" y="3852875"/>
                <a:ext cx="26955" cy="116764"/>
              </a:xfrm>
              <a:custGeom>
                <a:avLst/>
                <a:gdLst>
                  <a:gd name="T0" fmla="*/ 0 w 39"/>
                  <a:gd name="T1" fmla="*/ 0 h 160"/>
                  <a:gd name="T2" fmla="*/ 13 w 39"/>
                  <a:gd name="T3" fmla="*/ 0 h 160"/>
                  <a:gd name="T4" fmla="*/ 32 w 39"/>
                  <a:gd name="T5" fmla="*/ 41 h 160"/>
                  <a:gd name="T6" fmla="*/ 39 w 39"/>
                  <a:gd name="T7" fmla="*/ 80 h 160"/>
                  <a:gd name="T8" fmla="*/ 32 w 39"/>
                  <a:gd name="T9" fmla="*/ 120 h 160"/>
                  <a:gd name="T10" fmla="*/ 13 w 39"/>
                  <a:gd name="T11" fmla="*/ 160 h 160"/>
                  <a:gd name="T12" fmla="*/ 0 w 39"/>
                  <a:gd name="T13" fmla="*/ 160 h 160"/>
                  <a:gd name="T14" fmla="*/ 17 w 39"/>
                  <a:gd name="T15" fmla="*/ 120 h 160"/>
                  <a:gd name="T16" fmla="*/ 22 w 39"/>
                  <a:gd name="T17" fmla="*/ 80 h 160"/>
                  <a:gd name="T18" fmla="*/ 17 w 39"/>
                  <a:gd name="T19" fmla="*/ 40 h 160"/>
                  <a:gd name="T20" fmla="*/ 0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lnTo>
                      <a:pt x="13" y="0"/>
                    </a:lnTo>
                    <a:cubicBezTo>
                      <a:pt x="22" y="14"/>
                      <a:pt x="28" y="28"/>
                      <a:pt x="32" y="41"/>
                    </a:cubicBezTo>
                    <a:cubicBezTo>
                      <a:pt x="36" y="54"/>
                      <a:pt x="39" y="67"/>
                      <a:pt x="39" y="80"/>
                    </a:cubicBezTo>
                    <a:cubicBezTo>
                      <a:pt x="39" y="93"/>
                      <a:pt x="36" y="106"/>
                      <a:pt x="32" y="120"/>
                    </a:cubicBezTo>
                    <a:cubicBezTo>
                      <a:pt x="28" y="133"/>
                      <a:pt x="22" y="147"/>
                      <a:pt x="13" y="160"/>
                    </a:cubicBezTo>
                    <a:lnTo>
                      <a:pt x="0" y="160"/>
                    </a:lnTo>
                    <a:cubicBezTo>
                      <a:pt x="7" y="147"/>
                      <a:pt x="13" y="134"/>
                      <a:pt x="17" y="120"/>
                    </a:cubicBezTo>
                    <a:cubicBezTo>
                      <a:pt x="20" y="107"/>
                      <a:pt x="22" y="94"/>
                      <a:pt x="22" y="80"/>
                    </a:cubicBezTo>
                    <a:cubicBezTo>
                      <a:pt x="22" y="67"/>
                      <a:pt x="20" y="53"/>
                      <a:pt x="17" y="40"/>
                    </a:cubicBezTo>
                    <a:cubicBezTo>
                      <a:pt x="13" y="27"/>
                      <a:pt x="7" y="1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Line 453">
                <a:extLst>
                  <a:ext uri="{FF2B5EF4-FFF2-40B4-BE49-F238E27FC236}">
                    <a16:creationId xmlns:a16="http://schemas.microsoft.com/office/drawing/2014/main" id="{CE9A60B3-1DAC-4877-B72B-D292BD2A7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4711" y="5029487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" name="Freeform 454">
                <a:extLst>
                  <a:ext uri="{FF2B5EF4-FFF2-40B4-BE49-F238E27FC236}">
                    <a16:creationId xmlns:a16="http://schemas.microsoft.com/office/drawing/2014/main" id="{38EA5C71-0412-4BE2-B230-E04105EC5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4162" y="5000745"/>
                <a:ext cx="57503" cy="57483"/>
              </a:xfrm>
              <a:custGeom>
                <a:avLst/>
                <a:gdLst>
                  <a:gd name="T0" fmla="*/ 79 w 79"/>
                  <a:gd name="T1" fmla="*/ 40 h 79"/>
                  <a:gd name="T2" fmla="*/ 39 w 79"/>
                  <a:gd name="T3" fmla="*/ 79 h 79"/>
                  <a:gd name="T4" fmla="*/ 0 w 79"/>
                  <a:gd name="T5" fmla="*/ 40 h 79"/>
                  <a:gd name="T6" fmla="*/ 39 w 79"/>
                  <a:gd name="T7" fmla="*/ 0 h 79"/>
                  <a:gd name="T8" fmla="*/ 79 w 79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40"/>
                    </a:moveTo>
                    <a:cubicBezTo>
                      <a:pt x="78" y="62"/>
                      <a:pt x="61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8" y="0"/>
                      <a:pt x="39" y="0"/>
                    </a:cubicBezTo>
                    <a:cubicBezTo>
                      <a:pt x="61" y="1"/>
                      <a:pt x="79" y="18"/>
                      <a:pt x="79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455">
                <a:extLst>
                  <a:ext uri="{FF2B5EF4-FFF2-40B4-BE49-F238E27FC236}">
                    <a16:creationId xmlns:a16="http://schemas.microsoft.com/office/drawing/2014/main" id="{FC1A21B3-B154-4C53-974A-6F052E38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1686" y="5002542"/>
                <a:ext cx="100630" cy="57483"/>
              </a:xfrm>
              <a:custGeom>
                <a:avLst/>
                <a:gdLst>
                  <a:gd name="T0" fmla="*/ 40 w 138"/>
                  <a:gd name="T1" fmla="*/ 40 h 79"/>
                  <a:gd name="T2" fmla="*/ 0 w 138"/>
                  <a:gd name="T3" fmla="*/ 79 h 79"/>
                  <a:gd name="T4" fmla="*/ 138 w 138"/>
                  <a:gd name="T5" fmla="*/ 40 h 79"/>
                  <a:gd name="T6" fmla="*/ 1 w 138"/>
                  <a:gd name="T7" fmla="*/ 0 h 79"/>
                  <a:gd name="T8" fmla="*/ 40 w 13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40" y="40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1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Line 456">
                <a:extLst>
                  <a:ext uri="{FF2B5EF4-FFF2-40B4-BE49-F238E27FC236}">
                    <a16:creationId xmlns:a16="http://schemas.microsoft.com/office/drawing/2014/main" id="{58F2431B-5D6F-4A3B-95AB-8D9E4CF2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188" y="5072599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Freeform 457">
                <a:extLst>
                  <a:ext uri="{FF2B5EF4-FFF2-40B4-BE49-F238E27FC236}">
                    <a16:creationId xmlns:a16="http://schemas.microsoft.com/office/drawing/2014/main" id="{7504B994-F7BF-4C68-AB6B-F7CD8AB8D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639" y="5043858"/>
                <a:ext cx="57503" cy="57483"/>
              </a:xfrm>
              <a:custGeom>
                <a:avLst/>
                <a:gdLst>
                  <a:gd name="T0" fmla="*/ 79 w 79"/>
                  <a:gd name="T1" fmla="*/ 39 h 79"/>
                  <a:gd name="T2" fmla="*/ 40 w 79"/>
                  <a:gd name="T3" fmla="*/ 78 h 79"/>
                  <a:gd name="T4" fmla="*/ 1 w 79"/>
                  <a:gd name="T5" fmla="*/ 39 h 79"/>
                  <a:gd name="T6" fmla="*/ 40 w 79"/>
                  <a:gd name="T7" fmla="*/ 0 h 79"/>
                  <a:gd name="T8" fmla="*/ 79 w 79"/>
                  <a:gd name="T9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39"/>
                    </a:moveTo>
                    <a:cubicBezTo>
                      <a:pt x="79" y="61"/>
                      <a:pt x="61" y="79"/>
                      <a:pt x="40" y="78"/>
                    </a:cubicBezTo>
                    <a:cubicBezTo>
                      <a:pt x="18" y="78"/>
                      <a:pt x="0" y="61"/>
                      <a:pt x="1" y="39"/>
                    </a:cubicBezTo>
                    <a:cubicBezTo>
                      <a:pt x="1" y="17"/>
                      <a:pt x="18" y="0"/>
                      <a:pt x="40" y="0"/>
                    </a:cubicBezTo>
                    <a:cubicBezTo>
                      <a:pt x="62" y="0"/>
                      <a:pt x="79" y="18"/>
                      <a:pt x="79" y="39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" name="Freeform 458">
                <a:extLst>
                  <a:ext uri="{FF2B5EF4-FFF2-40B4-BE49-F238E27FC236}">
                    <a16:creationId xmlns:a16="http://schemas.microsoft.com/office/drawing/2014/main" id="{623FC489-AD37-4B31-95D1-F5CC31DDB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2164" y="5045655"/>
                <a:ext cx="100630" cy="57483"/>
              </a:xfrm>
              <a:custGeom>
                <a:avLst/>
                <a:gdLst>
                  <a:gd name="T0" fmla="*/ 40 w 138"/>
                  <a:gd name="T1" fmla="*/ 39 h 78"/>
                  <a:gd name="T2" fmla="*/ 0 w 138"/>
                  <a:gd name="T3" fmla="*/ 78 h 78"/>
                  <a:gd name="T4" fmla="*/ 138 w 138"/>
                  <a:gd name="T5" fmla="*/ 39 h 78"/>
                  <a:gd name="T6" fmla="*/ 0 w 138"/>
                  <a:gd name="T7" fmla="*/ 0 h 78"/>
                  <a:gd name="T8" fmla="*/ 40 w 138"/>
                  <a:gd name="T9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8">
                    <a:moveTo>
                      <a:pt x="40" y="39"/>
                    </a:moveTo>
                    <a:lnTo>
                      <a:pt x="0" y="78"/>
                    </a:lnTo>
                    <a:lnTo>
                      <a:pt x="138" y="39"/>
                    </a:lnTo>
                    <a:lnTo>
                      <a:pt x="0" y="0"/>
                    </a:ln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" name="Line 459">
                <a:extLst>
                  <a:ext uri="{FF2B5EF4-FFF2-40B4-BE49-F238E27FC236}">
                    <a16:creationId xmlns:a16="http://schemas.microsoft.com/office/drawing/2014/main" id="{0A9901B9-F60F-4FA8-83FC-BB375687F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042" y="5124694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" name="Freeform 460">
                <a:extLst>
                  <a:ext uri="{FF2B5EF4-FFF2-40B4-BE49-F238E27FC236}">
                    <a16:creationId xmlns:a16="http://schemas.microsoft.com/office/drawing/2014/main" id="{F731A7C2-ADE5-44CB-AFFB-24E974DBE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9493" y="5095953"/>
                <a:ext cx="59300" cy="57483"/>
              </a:xfrm>
              <a:custGeom>
                <a:avLst/>
                <a:gdLst>
                  <a:gd name="T0" fmla="*/ 78 w 79"/>
                  <a:gd name="T1" fmla="*/ 40 h 79"/>
                  <a:gd name="T2" fmla="*/ 39 w 79"/>
                  <a:gd name="T3" fmla="*/ 79 h 79"/>
                  <a:gd name="T4" fmla="*/ 0 w 79"/>
                  <a:gd name="T5" fmla="*/ 40 h 79"/>
                  <a:gd name="T6" fmla="*/ 39 w 79"/>
                  <a:gd name="T7" fmla="*/ 0 h 79"/>
                  <a:gd name="T8" fmla="*/ 78 w 79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8" y="40"/>
                    </a:moveTo>
                    <a:cubicBezTo>
                      <a:pt x="78" y="62"/>
                      <a:pt x="61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8" y="0"/>
                      <a:pt x="39" y="0"/>
                    </a:cubicBezTo>
                    <a:cubicBezTo>
                      <a:pt x="61" y="1"/>
                      <a:pt x="79" y="18"/>
                      <a:pt x="78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461">
                <a:extLst>
                  <a:ext uri="{FF2B5EF4-FFF2-40B4-BE49-F238E27FC236}">
                    <a16:creationId xmlns:a16="http://schemas.microsoft.com/office/drawing/2014/main" id="{3840E766-A8D6-4210-AAA2-AB1130CDF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7017" y="5097748"/>
                <a:ext cx="100630" cy="57483"/>
              </a:xfrm>
              <a:custGeom>
                <a:avLst/>
                <a:gdLst>
                  <a:gd name="T0" fmla="*/ 40 w 138"/>
                  <a:gd name="T1" fmla="*/ 40 h 79"/>
                  <a:gd name="T2" fmla="*/ 0 w 138"/>
                  <a:gd name="T3" fmla="*/ 79 h 79"/>
                  <a:gd name="T4" fmla="*/ 138 w 138"/>
                  <a:gd name="T5" fmla="*/ 40 h 79"/>
                  <a:gd name="T6" fmla="*/ 1 w 138"/>
                  <a:gd name="T7" fmla="*/ 0 h 79"/>
                  <a:gd name="T8" fmla="*/ 40 w 13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40" y="40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1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" name="Line 462">
                <a:extLst>
                  <a:ext uri="{FF2B5EF4-FFF2-40B4-BE49-F238E27FC236}">
                    <a16:creationId xmlns:a16="http://schemas.microsoft.com/office/drawing/2014/main" id="{33073FB5-96F4-4B29-BDAC-7E64CFE04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319" y="5221698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463">
                <a:extLst>
                  <a:ext uri="{FF2B5EF4-FFF2-40B4-BE49-F238E27FC236}">
                    <a16:creationId xmlns:a16="http://schemas.microsoft.com/office/drawing/2014/main" id="{E6165D03-45A7-4FF8-8B41-BAAFEDEE5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8771" y="5192956"/>
                <a:ext cx="59300" cy="57483"/>
              </a:xfrm>
              <a:custGeom>
                <a:avLst/>
                <a:gdLst>
                  <a:gd name="T0" fmla="*/ 79 w 79"/>
                  <a:gd name="T1" fmla="*/ 40 h 79"/>
                  <a:gd name="T2" fmla="*/ 40 w 79"/>
                  <a:gd name="T3" fmla="*/ 79 h 79"/>
                  <a:gd name="T4" fmla="*/ 0 w 79"/>
                  <a:gd name="T5" fmla="*/ 39 h 79"/>
                  <a:gd name="T6" fmla="*/ 40 w 79"/>
                  <a:gd name="T7" fmla="*/ 0 h 79"/>
                  <a:gd name="T8" fmla="*/ 79 w 79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40"/>
                    </a:moveTo>
                    <a:cubicBezTo>
                      <a:pt x="79" y="61"/>
                      <a:pt x="61" y="79"/>
                      <a:pt x="40" y="79"/>
                    </a:cubicBezTo>
                    <a:cubicBezTo>
                      <a:pt x="18" y="79"/>
                      <a:pt x="0" y="61"/>
                      <a:pt x="0" y="39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79" y="18"/>
                      <a:pt x="79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464">
                <a:extLst>
                  <a:ext uri="{FF2B5EF4-FFF2-40B4-BE49-F238E27FC236}">
                    <a16:creationId xmlns:a16="http://schemas.microsoft.com/office/drawing/2014/main" id="{8F447541-5A82-4D4B-8449-DD21CF44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296" y="5194752"/>
                <a:ext cx="100630" cy="57483"/>
              </a:xfrm>
              <a:custGeom>
                <a:avLst/>
                <a:gdLst>
                  <a:gd name="T0" fmla="*/ 39 w 138"/>
                  <a:gd name="T1" fmla="*/ 40 h 79"/>
                  <a:gd name="T2" fmla="*/ 0 w 138"/>
                  <a:gd name="T3" fmla="*/ 79 h 79"/>
                  <a:gd name="T4" fmla="*/ 138 w 138"/>
                  <a:gd name="T5" fmla="*/ 40 h 79"/>
                  <a:gd name="T6" fmla="*/ 0 w 138"/>
                  <a:gd name="T7" fmla="*/ 0 h 79"/>
                  <a:gd name="T8" fmla="*/ 39 w 13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39" y="40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0" y="0"/>
                    </a:lnTo>
                    <a:lnTo>
                      <a:pt x="3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Line 465">
                <a:extLst>
                  <a:ext uri="{FF2B5EF4-FFF2-40B4-BE49-F238E27FC236}">
                    <a16:creationId xmlns:a16="http://schemas.microsoft.com/office/drawing/2014/main" id="{9205C68D-8341-4747-AF32-4E8AA13D6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9797" y="5264810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466">
                <a:extLst>
                  <a:ext uri="{FF2B5EF4-FFF2-40B4-BE49-F238E27FC236}">
                    <a16:creationId xmlns:a16="http://schemas.microsoft.com/office/drawing/2014/main" id="{03425914-AB53-4173-A8BC-E15F86CC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1046" y="5236068"/>
                <a:ext cx="57503" cy="57483"/>
              </a:xfrm>
              <a:custGeom>
                <a:avLst/>
                <a:gdLst>
                  <a:gd name="T0" fmla="*/ 79 w 79"/>
                  <a:gd name="T1" fmla="*/ 40 h 79"/>
                  <a:gd name="T2" fmla="*/ 39 w 79"/>
                  <a:gd name="T3" fmla="*/ 79 h 79"/>
                  <a:gd name="T4" fmla="*/ 0 w 79"/>
                  <a:gd name="T5" fmla="*/ 40 h 79"/>
                  <a:gd name="T6" fmla="*/ 40 w 79"/>
                  <a:gd name="T7" fmla="*/ 1 h 79"/>
                  <a:gd name="T8" fmla="*/ 79 w 79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40"/>
                    </a:moveTo>
                    <a:cubicBezTo>
                      <a:pt x="79" y="62"/>
                      <a:pt x="61" y="79"/>
                      <a:pt x="39" y="79"/>
                    </a:cubicBezTo>
                    <a:cubicBezTo>
                      <a:pt x="18" y="79"/>
                      <a:pt x="0" y="61"/>
                      <a:pt x="0" y="40"/>
                    </a:cubicBezTo>
                    <a:cubicBezTo>
                      <a:pt x="0" y="18"/>
                      <a:pt x="18" y="0"/>
                      <a:pt x="40" y="1"/>
                    </a:cubicBezTo>
                    <a:cubicBezTo>
                      <a:pt x="61" y="1"/>
                      <a:pt x="79" y="18"/>
                      <a:pt x="79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467">
                <a:extLst>
                  <a:ext uri="{FF2B5EF4-FFF2-40B4-BE49-F238E27FC236}">
                    <a16:creationId xmlns:a16="http://schemas.microsoft.com/office/drawing/2014/main" id="{57B15582-F75A-45AA-8A07-7BCD4154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773" y="5237864"/>
                <a:ext cx="100630" cy="57483"/>
              </a:xfrm>
              <a:custGeom>
                <a:avLst/>
                <a:gdLst>
                  <a:gd name="T0" fmla="*/ 39 w 137"/>
                  <a:gd name="T1" fmla="*/ 40 h 79"/>
                  <a:gd name="T2" fmla="*/ 0 w 137"/>
                  <a:gd name="T3" fmla="*/ 79 h 79"/>
                  <a:gd name="T4" fmla="*/ 137 w 137"/>
                  <a:gd name="T5" fmla="*/ 40 h 79"/>
                  <a:gd name="T6" fmla="*/ 0 w 137"/>
                  <a:gd name="T7" fmla="*/ 0 h 79"/>
                  <a:gd name="T8" fmla="*/ 39 w 137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79">
                    <a:moveTo>
                      <a:pt x="39" y="40"/>
                    </a:moveTo>
                    <a:lnTo>
                      <a:pt x="0" y="79"/>
                    </a:lnTo>
                    <a:lnTo>
                      <a:pt x="137" y="40"/>
                    </a:lnTo>
                    <a:lnTo>
                      <a:pt x="0" y="0"/>
                    </a:lnTo>
                    <a:lnTo>
                      <a:pt x="3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Line 468">
                <a:extLst>
                  <a:ext uri="{FF2B5EF4-FFF2-40B4-BE49-F238E27FC236}">
                    <a16:creationId xmlns:a16="http://schemas.microsoft.com/office/drawing/2014/main" id="{0B9A7DAA-A6E8-4DDD-9FD3-45D64B479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636" y="5304330"/>
                <a:ext cx="589403" cy="3593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469">
                <a:extLst>
                  <a:ext uri="{FF2B5EF4-FFF2-40B4-BE49-F238E27FC236}">
                    <a16:creationId xmlns:a16="http://schemas.microsoft.com/office/drawing/2014/main" id="{20661B8C-D794-450A-B5CC-2D5FE7D85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4884" y="5275588"/>
                <a:ext cx="57503" cy="57483"/>
              </a:xfrm>
              <a:custGeom>
                <a:avLst/>
                <a:gdLst>
                  <a:gd name="T0" fmla="*/ 79 w 79"/>
                  <a:gd name="T1" fmla="*/ 40 h 79"/>
                  <a:gd name="T2" fmla="*/ 40 w 79"/>
                  <a:gd name="T3" fmla="*/ 79 h 79"/>
                  <a:gd name="T4" fmla="*/ 0 w 79"/>
                  <a:gd name="T5" fmla="*/ 39 h 79"/>
                  <a:gd name="T6" fmla="*/ 40 w 79"/>
                  <a:gd name="T7" fmla="*/ 0 h 79"/>
                  <a:gd name="T8" fmla="*/ 79 w 79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40"/>
                    </a:moveTo>
                    <a:cubicBezTo>
                      <a:pt x="79" y="61"/>
                      <a:pt x="61" y="79"/>
                      <a:pt x="40" y="79"/>
                    </a:cubicBezTo>
                    <a:cubicBezTo>
                      <a:pt x="18" y="79"/>
                      <a:pt x="0" y="61"/>
                      <a:pt x="0" y="39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79" y="18"/>
                      <a:pt x="79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470">
                <a:extLst>
                  <a:ext uri="{FF2B5EF4-FFF2-40B4-BE49-F238E27FC236}">
                    <a16:creationId xmlns:a16="http://schemas.microsoft.com/office/drawing/2014/main" id="{A89182C7-F69B-4C6E-BBC7-8ADEA00D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0611" y="5279181"/>
                <a:ext cx="102427" cy="57483"/>
              </a:xfrm>
              <a:custGeom>
                <a:avLst/>
                <a:gdLst>
                  <a:gd name="T0" fmla="*/ 39 w 138"/>
                  <a:gd name="T1" fmla="*/ 39 h 79"/>
                  <a:gd name="T2" fmla="*/ 0 w 138"/>
                  <a:gd name="T3" fmla="*/ 79 h 79"/>
                  <a:gd name="T4" fmla="*/ 138 w 138"/>
                  <a:gd name="T5" fmla="*/ 40 h 79"/>
                  <a:gd name="T6" fmla="*/ 0 w 138"/>
                  <a:gd name="T7" fmla="*/ 0 h 79"/>
                  <a:gd name="T8" fmla="*/ 39 w 138"/>
                  <a:gd name="T9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39" y="39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0" y="0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Line 471">
                <a:extLst>
                  <a:ext uri="{FF2B5EF4-FFF2-40B4-BE49-F238E27FC236}">
                    <a16:creationId xmlns:a16="http://schemas.microsoft.com/office/drawing/2014/main" id="{ADE16A3A-40A1-481C-8CD3-0EBAF43B1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898" y="5395943"/>
                <a:ext cx="587606" cy="3593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Oval 472">
                <a:extLst>
                  <a:ext uri="{FF2B5EF4-FFF2-40B4-BE49-F238E27FC236}">
                    <a16:creationId xmlns:a16="http://schemas.microsoft.com/office/drawing/2014/main" id="{F6E3AF51-974C-44A7-BEF5-2F5A489E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1350" y="5368999"/>
                <a:ext cx="57503" cy="55688"/>
              </a:xfrm>
              <a:prstGeom prst="ellipse">
                <a:avLst/>
              </a:pr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473">
                <a:extLst>
                  <a:ext uri="{FF2B5EF4-FFF2-40B4-BE49-F238E27FC236}">
                    <a16:creationId xmlns:a16="http://schemas.microsoft.com/office/drawing/2014/main" id="{27B28084-E288-471B-8CD7-BD5EC742D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8874" y="5368999"/>
                <a:ext cx="100630" cy="57483"/>
              </a:xfrm>
              <a:custGeom>
                <a:avLst/>
                <a:gdLst>
                  <a:gd name="T0" fmla="*/ 40 w 138"/>
                  <a:gd name="T1" fmla="*/ 40 h 79"/>
                  <a:gd name="T2" fmla="*/ 0 w 138"/>
                  <a:gd name="T3" fmla="*/ 79 h 79"/>
                  <a:gd name="T4" fmla="*/ 138 w 138"/>
                  <a:gd name="T5" fmla="*/ 40 h 79"/>
                  <a:gd name="T6" fmla="*/ 1 w 138"/>
                  <a:gd name="T7" fmla="*/ 0 h 79"/>
                  <a:gd name="T8" fmla="*/ 40 w 13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40" y="40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1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Line 474">
                <a:extLst>
                  <a:ext uri="{FF2B5EF4-FFF2-40B4-BE49-F238E27FC236}">
                    <a16:creationId xmlns:a16="http://schemas.microsoft.com/office/drawing/2014/main" id="{5DEC81AF-B868-45E0-A30F-176424325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579" y="5439056"/>
                <a:ext cx="589403" cy="3593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475">
                <a:extLst>
                  <a:ext uri="{FF2B5EF4-FFF2-40B4-BE49-F238E27FC236}">
                    <a16:creationId xmlns:a16="http://schemas.microsoft.com/office/drawing/2014/main" id="{BBCA277A-0401-43CA-90C5-3A02F025D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1827" y="5410314"/>
                <a:ext cx="57503" cy="57483"/>
              </a:xfrm>
              <a:custGeom>
                <a:avLst/>
                <a:gdLst>
                  <a:gd name="T0" fmla="*/ 79 w 79"/>
                  <a:gd name="T1" fmla="*/ 39 h 79"/>
                  <a:gd name="T2" fmla="*/ 40 w 79"/>
                  <a:gd name="T3" fmla="*/ 79 h 79"/>
                  <a:gd name="T4" fmla="*/ 0 w 79"/>
                  <a:gd name="T5" fmla="*/ 39 h 79"/>
                  <a:gd name="T6" fmla="*/ 40 w 79"/>
                  <a:gd name="T7" fmla="*/ 0 h 79"/>
                  <a:gd name="T8" fmla="*/ 79 w 79"/>
                  <a:gd name="T9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79" y="39"/>
                    </a:moveTo>
                    <a:cubicBezTo>
                      <a:pt x="79" y="61"/>
                      <a:pt x="61" y="79"/>
                      <a:pt x="40" y="79"/>
                    </a:cubicBezTo>
                    <a:cubicBezTo>
                      <a:pt x="18" y="79"/>
                      <a:pt x="0" y="61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62" y="0"/>
                      <a:pt x="79" y="18"/>
                      <a:pt x="79" y="39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476">
                <a:extLst>
                  <a:ext uri="{FF2B5EF4-FFF2-40B4-BE49-F238E27FC236}">
                    <a16:creationId xmlns:a16="http://schemas.microsoft.com/office/drawing/2014/main" id="{9E5665C8-B541-49BB-A058-D75D84D0B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352" y="5412111"/>
                <a:ext cx="100630" cy="57483"/>
              </a:xfrm>
              <a:custGeom>
                <a:avLst/>
                <a:gdLst>
                  <a:gd name="T0" fmla="*/ 39 w 138"/>
                  <a:gd name="T1" fmla="*/ 39 h 78"/>
                  <a:gd name="T2" fmla="*/ 0 w 138"/>
                  <a:gd name="T3" fmla="*/ 78 h 78"/>
                  <a:gd name="T4" fmla="*/ 138 w 138"/>
                  <a:gd name="T5" fmla="*/ 40 h 78"/>
                  <a:gd name="T6" fmla="*/ 0 w 138"/>
                  <a:gd name="T7" fmla="*/ 0 h 78"/>
                  <a:gd name="T8" fmla="*/ 39 w 138"/>
                  <a:gd name="T9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8">
                    <a:moveTo>
                      <a:pt x="39" y="39"/>
                    </a:moveTo>
                    <a:lnTo>
                      <a:pt x="0" y="78"/>
                    </a:lnTo>
                    <a:lnTo>
                      <a:pt x="138" y="40"/>
                    </a:lnTo>
                    <a:lnTo>
                      <a:pt x="0" y="0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Line 477">
                <a:extLst>
                  <a:ext uri="{FF2B5EF4-FFF2-40B4-BE49-F238E27FC236}">
                    <a16:creationId xmlns:a16="http://schemas.microsoft.com/office/drawing/2014/main" id="{0CD2E03D-CBD0-4CA7-9A3D-7B654DA7A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6214" y="5480373"/>
                <a:ext cx="587606" cy="1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478">
                <a:extLst>
                  <a:ext uri="{FF2B5EF4-FFF2-40B4-BE49-F238E27FC236}">
                    <a16:creationId xmlns:a16="http://schemas.microsoft.com/office/drawing/2014/main" id="{31825B18-BF5D-456F-AAFB-5766E0FE8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7462" y="5449834"/>
                <a:ext cx="55706" cy="59280"/>
              </a:xfrm>
              <a:custGeom>
                <a:avLst/>
                <a:gdLst>
                  <a:gd name="T0" fmla="*/ 78 w 78"/>
                  <a:gd name="T1" fmla="*/ 40 h 79"/>
                  <a:gd name="T2" fmla="*/ 39 w 78"/>
                  <a:gd name="T3" fmla="*/ 79 h 79"/>
                  <a:gd name="T4" fmla="*/ 0 w 78"/>
                  <a:gd name="T5" fmla="*/ 40 h 79"/>
                  <a:gd name="T6" fmla="*/ 39 w 78"/>
                  <a:gd name="T7" fmla="*/ 1 h 79"/>
                  <a:gd name="T8" fmla="*/ 78 w 7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cubicBezTo>
                      <a:pt x="78" y="62"/>
                      <a:pt x="61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1"/>
                    </a:cubicBezTo>
                    <a:cubicBezTo>
                      <a:pt x="61" y="1"/>
                      <a:pt x="78" y="18"/>
                      <a:pt x="78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479">
                <a:extLst>
                  <a:ext uri="{FF2B5EF4-FFF2-40B4-BE49-F238E27FC236}">
                    <a16:creationId xmlns:a16="http://schemas.microsoft.com/office/drawing/2014/main" id="{43E17983-23DE-4D84-923B-23A46EF61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190" y="5453427"/>
                <a:ext cx="100630" cy="57483"/>
              </a:xfrm>
              <a:custGeom>
                <a:avLst/>
                <a:gdLst>
                  <a:gd name="T0" fmla="*/ 40 w 138"/>
                  <a:gd name="T1" fmla="*/ 40 h 79"/>
                  <a:gd name="T2" fmla="*/ 0 w 138"/>
                  <a:gd name="T3" fmla="*/ 79 h 79"/>
                  <a:gd name="T4" fmla="*/ 138 w 138"/>
                  <a:gd name="T5" fmla="*/ 40 h 79"/>
                  <a:gd name="T6" fmla="*/ 0 w 138"/>
                  <a:gd name="T7" fmla="*/ 0 h 79"/>
                  <a:gd name="T8" fmla="*/ 40 w 138"/>
                  <a:gd name="T9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9">
                    <a:moveTo>
                      <a:pt x="40" y="40"/>
                    </a:moveTo>
                    <a:lnTo>
                      <a:pt x="0" y="79"/>
                    </a:lnTo>
                    <a:lnTo>
                      <a:pt x="138" y="40"/>
                    </a:lnTo>
                    <a:lnTo>
                      <a:pt x="0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3C5C73-3FFA-41B5-BB52-C90A3E9B6C35}"/>
                </a:ext>
              </a:extLst>
            </p:cNvPr>
            <p:cNvGrpSpPr/>
            <p:nvPr/>
          </p:nvGrpSpPr>
          <p:grpSpPr>
            <a:xfrm>
              <a:off x="4064438" y="3748254"/>
              <a:ext cx="1421844" cy="1677347"/>
              <a:chOff x="3146291" y="3854671"/>
              <a:chExt cx="1895792" cy="2236463"/>
            </a:xfrm>
          </p:grpSpPr>
          <p:sp>
            <p:nvSpPr>
              <p:cNvPr id="365" name="Freeform 64">
                <a:extLst>
                  <a:ext uri="{FF2B5EF4-FFF2-40B4-BE49-F238E27FC236}">
                    <a16:creationId xmlns:a16="http://schemas.microsoft.com/office/drawing/2014/main" id="{53E9734B-613D-4608-9FDB-23D298A8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591" y="5839644"/>
                <a:ext cx="1539995" cy="251490"/>
              </a:xfrm>
              <a:custGeom>
                <a:avLst/>
                <a:gdLst>
                  <a:gd name="T0" fmla="*/ 132 w 2106"/>
                  <a:gd name="T1" fmla="*/ 0 h 344"/>
                  <a:gd name="T2" fmla="*/ 1975 w 2106"/>
                  <a:gd name="T3" fmla="*/ 0 h 344"/>
                  <a:gd name="T4" fmla="*/ 2106 w 2106"/>
                  <a:gd name="T5" fmla="*/ 131 h 344"/>
                  <a:gd name="T6" fmla="*/ 2106 w 2106"/>
                  <a:gd name="T7" fmla="*/ 212 h 344"/>
                  <a:gd name="T8" fmla="*/ 1975 w 2106"/>
                  <a:gd name="T9" fmla="*/ 344 h 344"/>
                  <a:gd name="T10" fmla="*/ 132 w 2106"/>
                  <a:gd name="T11" fmla="*/ 344 h 344"/>
                  <a:gd name="T12" fmla="*/ 0 w 2106"/>
                  <a:gd name="T13" fmla="*/ 212 h 344"/>
                  <a:gd name="T14" fmla="*/ 0 w 2106"/>
                  <a:gd name="T15" fmla="*/ 131 h 344"/>
                  <a:gd name="T16" fmla="*/ 132 w 2106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344">
                    <a:moveTo>
                      <a:pt x="132" y="0"/>
                    </a:moveTo>
                    <a:lnTo>
                      <a:pt x="1975" y="0"/>
                    </a:lnTo>
                    <a:cubicBezTo>
                      <a:pt x="2048" y="0"/>
                      <a:pt x="2106" y="58"/>
                      <a:pt x="2106" y="131"/>
                    </a:cubicBezTo>
                    <a:lnTo>
                      <a:pt x="2106" y="212"/>
                    </a:lnTo>
                    <a:cubicBezTo>
                      <a:pt x="2106" y="285"/>
                      <a:pt x="2048" y="344"/>
                      <a:pt x="1975" y="344"/>
                    </a:cubicBezTo>
                    <a:lnTo>
                      <a:pt x="132" y="344"/>
                    </a:lnTo>
                    <a:cubicBezTo>
                      <a:pt x="59" y="344"/>
                      <a:pt x="0" y="285"/>
                      <a:pt x="0" y="212"/>
                    </a:cubicBezTo>
                    <a:lnTo>
                      <a:pt x="0" y="131"/>
                    </a:lnTo>
                    <a:cubicBezTo>
                      <a:pt x="0" y="58"/>
                      <a:pt x="59" y="0"/>
                      <a:pt x="132" y="0"/>
                    </a:cubicBezTo>
                    <a:close/>
                  </a:path>
                </a:pathLst>
              </a:custGeom>
              <a:solidFill>
                <a:srgbClr val="F6FF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6" name="Freeform 65">
                <a:extLst>
                  <a:ext uri="{FF2B5EF4-FFF2-40B4-BE49-F238E27FC236}">
                    <a16:creationId xmlns:a16="http://schemas.microsoft.com/office/drawing/2014/main" id="{ED4502B1-E2F0-4024-A865-AE78B616F8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2323" y="5893534"/>
                <a:ext cx="89848" cy="127542"/>
              </a:xfrm>
              <a:custGeom>
                <a:avLst/>
                <a:gdLst>
                  <a:gd name="T0" fmla="*/ 24 w 124"/>
                  <a:gd name="T1" fmla="*/ 91 h 175"/>
                  <a:gd name="T2" fmla="*/ 24 w 124"/>
                  <a:gd name="T3" fmla="*/ 155 h 175"/>
                  <a:gd name="T4" fmla="*/ 62 w 124"/>
                  <a:gd name="T5" fmla="*/ 155 h 175"/>
                  <a:gd name="T6" fmla="*/ 90 w 124"/>
                  <a:gd name="T7" fmla="*/ 148 h 175"/>
                  <a:gd name="T8" fmla="*/ 99 w 124"/>
                  <a:gd name="T9" fmla="*/ 123 h 175"/>
                  <a:gd name="T10" fmla="*/ 90 w 124"/>
                  <a:gd name="T11" fmla="*/ 99 h 175"/>
                  <a:gd name="T12" fmla="*/ 62 w 124"/>
                  <a:gd name="T13" fmla="*/ 91 h 175"/>
                  <a:gd name="T14" fmla="*/ 24 w 124"/>
                  <a:gd name="T15" fmla="*/ 91 h 175"/>
                  <a:gd name="T16" fmla="*/ 24 w 124"/>
                  <a:gd name="T17" fmla="*/ 19 h 175"/>
                  <a:gd name="T18" fmla="*/ 24 w 124"/>
                  <a:gd name="T19" fmla="*/ 72 h 175"/>
                  <a:gd name="T20" fmla="*/ 59 w 124"/>
                  <a:gd name="T21" fmla="*/ 72 h 175"/>
                  <a:gd name="T22" fmla="*/ 84 w 124"/>
                  <a:gd name="T23" fmla="*/ 66 h 175"/>
                  <a:gd name="T24" fmla="*/ 93 w 124"/>
                  <a:gd name="T25" fmla="*/ 46 h 175"/>
                  <a:gd name="T26" fmla="*/ 84 w 124"/>
                  <a:gd name="T27" fmla="*/ 26 h 175"/>
                  <a:gd name="T28" fmla="*/ 59 w 124"/>
                  <a:gd name="T29" fmla="*/ 19 h 175"/>
                  <a:gd name="T30" fmla="*/ 24 w 124"/>
                  <a:gd name="T31" fmla="*/ 19 h 175"/>
                  <a:gd name="T32" fmla="*/ 0 w 124"/>
                  <a:gd name="T33" fmla="*/ 0 h 175"/>
                  <a:gd name="T34" fmla="*/ 60 w 124"/>
                  <a:gd name="T35" fmla="*/ 0 h 175"/>
                  <a:gd name="T36" fmla="*/ 102 w 124"/>
                  <a:gd name="T37" fmla="*/ 11 h 175"/>
                  <a:gd name="T38" fmla="*/ 117 w 124"/>
                  <a:gd name="T39" fmla="*/ 43 h 175"/>
                  <a:gd name="T40" fmla="*/ 109 w 124"/>
                  <a:gd name="T41" fmla="*/ 69 h 175"/>
                  <a:gd name="T42" fmla="*/ 87 w 124"/>
                  <a:gd name="T43" fmla="*/ 81 h 175"/>
                  <a:gd name="T44" fmla="*/ 114 w 124"/>
                  <a:gd name="T45" fmla="*/ 96 h 175"/>
                  <a:gd name="T46" fmla="*/ 124 w 124"/>
                  <a:gd name="T47" fmla="*/ 126 h 175"/>
                  <a:gd name="T48" fmla="*/ 108 w 124"/>
                  <a:gd name="T49" fmla="*/ 162 h 175"/>
                  <a:gd name="T50" fmla="*/ 63 w 124"/>
                  <a:gd name="T51" fmla="*/ 175 h 175"/>
                  <a:gd name="T52" fmla="*/ 0 w 124"/>
                  <a:gd name="T53" fmla="*/ 175 h 175"/>
                  <a:gd name="T54" fmla="*/ 0 w 124"/>
                  <a:gd name="T5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4" h="175">
                    <a:moveTo>
                      <a:pt x="24" y="91"/>
                    </a:moveTo>
                    <a:lnTo>
                      <a:pt x="24" y="155"/>
                    </a:lnTo>
                    <a:lnTo>
                      <a:pt x="62" y="155"/>
                    </a:lnTo>
                    <a:cubicBezTo>
                      <a:pt x="74" y="155"/>
                      <a:pt x="84" y="153"/>
                      <a:pt x="90" y="148"/>
                    </a:cubicBezTo>
                    <a:cubicBezTo>
                      <a:pt x="96" y="142"/>
                      <a:pt x="99" y="134"/>
                      <a:pt x="99" y="123"/>
                    </a:cubicBezTo>
                    <a:cubicBezTo>
                      <a:pt x="99" y="112"/>
                      <a:pt x="96" y="104"/>
                      <a:pt x="90" y="99"/>
                    </a:cubicBezTo>
                    <a:cubicBezTo>
                      <a:pt x="84" y="94"/>
                      <a:pt x="74" y="91"/>
                      <a:pt x="62" y="91"/>
                    </a:cubicBezTo>
                    <a:lnTo>
                      <a:pt x="24" y="91"/>
                    </a:lnTo>
                    <a:close/>
                    <a:moveTo>
                      <a:pt x="24" y="19"/>
                    </a:moveTo>
                    <a:lnTo>
                      <a:pt x="24" y="72"/>
                    </a:lnTo>
                    <a:lnTo>
                      <a:pt x="59" y="72"/>
                    </a:lnTo>
                    <a:cubicBezTo>
                      <a:pt x="70" y="72"/>
                      <a:pt x="79" y="70"/>
                      <a:pt x="84" y="66"/>
                    </a:cubicBezTo>
                    <a:cubicBezTo>
                      <a:pt x="90" y="61"/>
                      <a:pt x="93" y="55"/>
                      <a:pt x="93" y="46"/>
                    </a:cubicBezTo>
                    <a:cubicBezTo>
                      <a:pt x="93" y="37"/>
                      <a:pt x="90" y="30"/>
                      <a:pt x="84" y="26"/>
                    </a:cubicBezTo>
                    <a:cubicBezTo>
                      <a:pt x="79" y="22"/>
                      <a:pt x="70" y="19"/>
                      <a:pt x="59" y="19"/>
                    </a:cubicBezTo>
                    <a:lnTo>
                      <a:pt x="24" y="19"/>
                    </a:lnTo>
                    <a:close/>
                    <a:moveTo>
                      <a:pt x="0" y="0"/>
                    </a:moveTo>
                    <a:lnTo>
                      <a:pt x="60" y="0"/>
                    </a:lnTo>
                    <a:cubicBezTo>
                      <a:pt x="78" y="0"/>
                      <a:pt x="92" y="4"/>
                      <a:pt x="102" y="11"/>
                    </a:cubicBezTo>
                    <a:cubicBezTo>
                      <a:pt x="112" y="19"/>
                      <a:pt x="117" y="29"/>
                      <a:pt x="117" y="43"/>
                    </a:cubicBezTo>
                    <a:cubicBezTo>
                      <a:pt x="117" y="54"/>
                      <a:pt x="114" y="62"/>
                      <a:pt x="109" y="69"/>
                    </a:cubicBezTo>
                    <a:cubicBezTo>
                      <a:pt x="104" y="75"/>
                      <a:pt x="97" y="79"/>
                      <a:pt x="87" y="81"/>
                    </a:cubicBezTo>
                    <a:cubicBezTo>
                      <a:pt x="99" y="83"/>
                      <a:pt x="108" y="88"/>
                      <a:pt x="114" y="96"/>
                    </a:cubicBezTo>
                    <a:cubicBezTo>
                      <a:pt x="121" y="104"/>
                      <a:pt x="124" y="114"/>
                      <a:pt x="124" y="126"/>
                    </a:cubicBezTo>
                    <a:cubicBezTo>
                      <a:pt x="124" y="142"/>
                      <a:pt x="119" y="154"/>
                      <a:pt x="108" y="162"/>
                    </a:cubicBezTo>
                    <a:cubicBezTo>
                      <a:pt x="97" y="171"/>
                      <a:pt x="82" y="175"/>
                      <a:pt x="63" y="175"/>
                    </a:cubicBez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7" name="Freeform 66">
                <a:extLst>
                  <a:ext uri="{FF2B5EF4-FFF2-40B4-BE49-F238E27FC236}">
                    <a16:creationId xmlns:a16="http://schemas.microsoft.com/office/drawing/2014/main" id="{FF33236F-066C-4A93-9E03-7B6E6D3B56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0922" y="5888145"/>
                <a:ext cx="16173" cy="132930"/>
              </a:xfrm>
              <a:custGeom>
                <a:avLst/>
                <a:gdLst>
                  <a:gd name="T0" fmla="*/ 0 w 22"/>
                  <a:gd name="T1" fmla="*/ 51 h 182"/>
                  <a:gd name="T2" fmla="*/ 22 w 22"/>
                  <a:gd name="T3" fmla="*/ 51 h 182"/>
                  <a:gd name="T4" fmla="*/ 22 w 22"/>
                  <a:gd name="T5" fmla="*/ 182 h 182"/>
                  <a:gd name="T6" fmla="*/ 0 w 22"/>
                  <a:gd name="T7" fmla="*/ 182 h 182"/>
                  <a:gd name="T8" fmla="*/ 0 w 22"/>
                  <a:gd name="T9" fmla="*/ 51 h 182"/>
                  <a:gd name="T10" fmla="*/ 0 w 22"/>
                  <a:gd name="T11" fmla="*/ 0 h 182"/>
                  <a:gd name="T12" fmla="*/ 22 w 22"/>
                  <a:gd name="T13" fmla="*/ 0 h 182"/>
                  <a:gd name="T14" fmla="*/ 22 w 22"/>
                  <a:gd name="T15" fmla="*/ 27 h 182"/>
                  <a:gd name="T16" fmla="*/ 0 w 22"/>
                  <a:gd name="T17" fmla="*/ 27 h 182"/>
                  <a:gd name="T18" fmla="*/ 0 w 22"/>
                  <a:gd name="T1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2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2"/>
                    </a:lnTo>
                    <a:lnTo>
                      <a:pt x="0" y="182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8" name="Freeform 67">
                <a:extLst>
                  <a:ext uri="{FF2B5EF4-FFF2-40B4-BE49-F238E27FC236}">
                    <a16:creationId xmlns:a16="http://schemas.microsoft.com/office/drawing/2014/main" id="{83CB7333-2E70-4019-BFDD-49A627C06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659" y="5898923"/>
                <a:ext cx="59300" cy="122152"/>
              </a:xfrm>
              <a:custGeom>
                <a:avLst/>
                <a:gdLst>
                  <a:gd name="T0" fmla="*/ 37 w 82"/>
                  <a:gd name="T1" fmla="*/ 0 h 169"/>
                  <a:gd name="T2" fmla="*/ 37 w 82"/>
                  <a:gd name="T3" fmla="*/ 38 h 169"/>
                  <a:gd name="T4" fmla="*/ 82 w 82"/>
                  <a:gd name="T5" fmla="*/ 38 h 169"/>
                  <a:gd name="T6" fmla="*/ 82 w 82"/>
                  <a:gd name="T7" fmla="*/ 54 h 169"/>
                  <a:gd name="T8" fmla="*/ 37 w 82"/>
                  <a:gd name="T9" fmla="*/ 54 h 169"/>
                  <a:gd name="T10" fmla="*/ 37 w 82"/>
                  <a:gd name="T11" fmla="*/ 126 h 169"/>
                  <a:gd name="T12" fmla="*/ 42 w 82"/>
                  <a:gd name="T13" fmla="*/ 146 h 169"/>
                  <a:gd name="T14" fmla="*/ 60 w 82"/>
                  <a:gd name="T15" fmla="*/ 151 h 169"/>
                  <a:gd name="T16" fmla="*/ 82 w 82"/>
                  <a:gd name="T17" fmla="*/ 151 h 169"/>
                  <a:gd name="T18" fmla="*/ 82 w 82"/>
                  <a:gd name="T19" fmla="*/ 169 h 169"/>
                  <a:gd name="T20" fmla="*/ 60 w 82"/>
                  <a:gd name="T21" fmla="*/ 169 h 169"/>
                  <a:gd name="T22" fmla="*/ 25 w 82"/>
                  <a:gd name="T23" fmla="*/ 160 h 169"/>
                  <a:gd name="T24" fmla="*/ 16 w 82"/>
                  <a:gd name="T25" fmla="*/ 126 h 169"/>
                  <a:gd name="T26" fmla="*/ 16 w 82"/>
                  <a:gd name="T27" fmla="*/ 54 h 169"/>
                  <a:gd name="T28" fmla="*/ 0 w 82"/>
                  <a:gd name="T29" fmla="*/ 54 h 169"/>
                  <a:gd name="T30" fmla="*/ 0 w 82"/>
                  <a:gd name="T31" fmla="*/ 38 h 169"/>
                  <a:gd name="T32" fmla="*/ 16 w 82"/>
                  <a:gd name="T33" fmla="*/ 38 h 169"/>
                  <a:gd name="T34" fmla="*/ 16 w 82"/>
                  <a:gd name="T35" fmla="*/ 0 h 169"/>
                  <a:gd name="T36" fmla="*/ 37 w 82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69">
                    <a:moveTo>
                      <a:pt x="37" y="0"/>
                    </a:moveTo>
                    <a:lnTo>
                      <a:pt x="37" y="38"/>
                    </a:lnTo>
                    <a:lnTo>
                      <a:pt x="82" y="38"/>
                    </a:lnTo>
                    <a:lnTo>
                      <a:pt x="82" y="54"/>
                    </a:lnTo>
                    <a:lnTo>
                      <a:pt x="37" y="54"/>
                    </a:lnTo>
                    <a:lnTo>
                      <a:pt x="37" y="126"/>
                    </a:lnTo>
                    <a:cubicBezTo>
                      <a:pt x="37" y="136"/>
                      <a:pt x="39" y="143"/>
                      <a:pt x="42" y="146"/>
                    </a:cubicBezTo>
                    <a:cubicBezTo>
                      <a:pt x="45" y="149"/>
                      <a:pt x="51" y="151"/>
                      <a:pt x="60" y="151"/>
                    </a:cubicBezTo>
                    <a:lnTo>
                      <a:pt x="82" y="151"/>
                    </a:lnTo>
                    <a:lnTo>
                      <a:pt x="82" y="169"/>
                    </a:lnTo>
                    <a:lnTo>
                      <a:pt x="60" y="169"/>
                    </a:lnTo>
                    <a:cubicBezTo>
                      <a:pt x="43" y="169"/>
                      <a:pt x="32" y="166"/>
                      <a:pt x="25" y="160"/>
                    </a:cubicBezTo>
                    <a:cubicBezTo>
                      <a:pt x="19" y="153"/>
                      <a:pt x="16" y="142"/>
                      <a:pt x="16" y="126"/>
                    </a:cubicBezTo>
                    <a:lnTo>
                      <a:pt x="16" y="54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9" name="Rectangle 68">
                <a:extLst>
                  <a:ext uri="{FF2B5EF4-FFF2-40B4-BE49-F238E27FC236}">
                    <a16:creationId xmlns:a16="http://schemas.microsoft.com/office/drawing/2014/main" id="{7F9A0EAE-68AF-4BA1-BF3A-6EB517668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0537" y="5967184"/>
                <a:ext cx="46721" cy="125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0" name="Freeform 69">
                <a:extLst>
                  <a:ext uri="{FF2B5EF4-FFF2-40B4-BE49-F238E27FC236}">
                    <a16:creationId xmlns:a16="http://schemas.microsoft.com/office/drawing/2014/main" id="{1CB4777D-95EF-469C-B1D1-8F136BA35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416" y="5893534"/>
                <a:ext cx="100630" cy="127542"/>
              </a:xfrm>
              <a:custGeom>
                <a:avLst/>
                <a:gdLst>
                  <a:gd name="T0" fmla="*/ 83 w 136"/>
                  <a:gd name="T1" fmla="*/ 93 h 175"/>
                  <a:gd name="T2" fmla="*/ 98 w 136"/>
                  <a:gd name="T3" fmla="*/ 104 h 175"/>
                  <a:gd name="T4" fmla="*/ 112 w 136"/>
                  <a:gd name="T5" fmla="*/ 127 h 175"/>
                  <a:gd name="T6" fmla="*/ 136 w 136"/>
                  <a:gd name="T7" fmla="*/ 175 h 175"/>
                  <a:gd name="T8" fmla="*/ 111 w 136"/>
                  <a:gd name="T9" fmla="*/ 175 h 175"/>
                  <a:gd name="T10" fmla="*/ 88 w 136"/>
                  <a:gd name="T11" fmla="*/ 130 h 175"/>
                  <a:gd name="T12" fmla="*/ 72 w 136"/>
                  <a:gd name="T13" fmla="*/ 107 h 175"/>
                  <a:gd name="T14" fmla="*/ 49 w 136"/>
                  <a:gd name="T15" fmla="*/ 101 h 175"/>
                  <a:gd name="T16" fmla="*/ 24 w 136"/>
                  <a:gd name="T17" fmla="*/ 101 h 175"/>
                  <a:gd name="T18" fmla="*/ 24 w 136"/>
                  <a:gd name="T19" fmla="*/ 175 h 175"/>
                  <a:gd name="T20" fmla="*/ 0 w 136"/>
                  <a:gd name="T21" fmla="*/ 175 h 175"/>
                  <a:gd name="T22" fmla="*/ 0 w 136"/>
                  <a:gd name="T23" fmla="*/ 0 h 175"/>
                  <a:gd name="T24" fmla="*/ 53 w 136"/>
                  <a:gd name="T25" fmla="*/ 0 h 175"/>
                  <a:gd name="T26" fmla="*/ 98 w 136"/>
                  <a:gd name="T27" fmla="*/ 12 h 175"/>
                  <a:gd name="T28" fmla="*/ 113 w 136"/>
                  <a:gd name="T29" fmla="*/ 50 h 175"/>
                  <a:gd name="T30" fmla="*/ 105 w 136"/>
                  <a:gd name="T31" fmla="*/ 78 h 175"/>
                  <a:gd name="T32" fmla="*/ 83 w 136"/>
                  <a:gd name="T33" fmla="*/ 93 h 175"/>
                  <a:gd name="T34" fmla="*/ 24 w 136"/>
                  <a:gd name="T35" fmla="*/ 19 h 175"/>
                  <a:gd name="T36" fmla="*/ 24 w 136"/>
                  <a:gd name="T37" fmla="*/ 81 h 175"/>
                  <a:gd name="T38" fmla="*/ 53 w 136"/>
                  <a:gd name="T39" fmla="*/ 81 h 175"/>
                  <a:gd name="T40" fmla="*/ 79 w 136"/>
                  <a:gd name="T41" fmla="*/ 74 h 175"/>
                  <a:gd name="T42" fmla="*/ 88 w 136"/>
                  <a:gd name="T43" fmla="*/ 50 h 175"/>
                  <a:gd name="T44" fmla="*/ 79 w 136"/>
                  <a:gd name="T45" fmla="*/ 27 h 175"/>
                  <a:gd name="T46" fmla="*/ 53 w 136"/>
                  <a:gd name="T47" fmla="*/ 19 h 175"/>
                  <a:gd name="T48" fmla="*/ 24 w 136"/>
                  <a:gd name="T49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75">
                    <a:moveTo>
                      <a:pt x="83" y="93"/>
                    </a:moveTo>
                    <a:cubicBezTo>
                      <a:pt x="88" y="95"/>
                      <a:pt x="93" y="98"/>
                      <a:pt x="98" y="104"/>
                    </a:cubicBezTo>
                    <a:cubicBezTo>
                      <a:pt x="103" y="110"/>
                      <a:pt x="107" y="117"/>
                      <a:pt x="112" y="127"/>
                    </a:cubicBezTo>
                    <a:lnTo>
                      <a:pt x="136" y="175"/>
                    </a:lnTo>
                    <a:lnTo>
                      <a:pt x="111" y="175"/>
                    </a:lnTo>
                    <a:lnTo>
                      <a:pt x="88" y="130"/>
                    </a:lnTo>
                    <a:cubicBezTo>
                      <a:pt x="83" y="118"/>
                      <a:pt x="77" y="111"/>
                      <a:pt x="72" y="107"/>
                    </a:cubicBezTo>
                    <a:cubicBezTo>
                      <a:pt x="66" y="103"/>
                      <a:pt x="59" y="101"/>
                      <a:pt x="49" y="101"/>
                    </a:cubicBezTo>
                    <a:lnTo>
                      <a:pt x="24" y="101"/>
                    </a:lnTo>
                    <a:lnTo>
                      <a:pt x="24" y="17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53" y="0"/>
                    </a:lnTo>
                    <a:cubicBezTo>
                      <a:pt x="73" y="0"/>
                      <a:pt x="88" y="4"/>
                      <a:pt x="98" y="12"/>
                    </a:cubicBezTo>
                    <a:cubicBezTo>
                      <a:pt x="108" y="21"/>
                      <a:pt x="113" y="33"/>
                      <a:pt x="113" y="50"/>
                    </a:cubicBezTo>
                    <a:cubicBezTo>
                      <a:pt x="113" y="61"/>
                      <a:pt x="110" y="70"/>
                      <a:pt x="105" y="78"/>
                    </a:cubicBezTo>
                    <a:cubicBezTo>
                      <a:pt x="100" y="85"/>
                      <a:pt x="93" y="90"/>
                      <a:pt x="83" y="93"/>
                    </a:cubicBezTo>
                    <a:close/>
                    <a:moveTo>
                      <a:pt x="24" y="19"/>
                    </a:moveTo>
                    <a:lnTo>
                      <a:pt x="24" y="81"/>
                    </a:lnTo>
                    <a:lnTo>
                      <a:pt x="53" y="81"/>
                    </a:lnTo>
                    <a:cubicBezTo>
                      <a:pt x="65" y="81"/>
                      <a:pt x="73" y="79"/>
                      <a:pt x="79" y="74"/>
                    </a:cubicBezTo>
                    <a:cubicBezTo>
                      <a:pt x="85" y="68"/>
                      <a:pt x="88" y="61"/>
                      <a:pt x="88" y="50"/>
                    </a:cubicBezTo>
                    <a:cubicBezTo>
                      <a:pt x="88" y="40"/>
                      <a:pt x="85" y="32"/>
                      <a:pt x="79" y="27"/>
                    </a:cubicBezTo>
                    <a:cubicBezTo>
                      <a:pt x="73" y="22"/>
                      <a:pt x="65" y="19"/>
                      <a:pt x="53" y="19"/>
                    </a:cubicBez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1" name="Freeform 70">
                <a:extLst>
                  <a:ext uri="{FF2B5EF4-FFF2-40B4-BE49-F238E27FC236}">
                    <a16:creationId xmlns:a16="http://schemas.microsoft.com/office/drawing/2014/main" id="{9CDCD5DA-475D-4FD0-9495-C00EF3C5C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233" y="5922276"/>
                <a:ext cx="88052" cy="100596"/>
              </a:xfrm>
              <a:custGeom>
                <a:avLst/>
                <a:gdLst>
                  <a:gd name="T0" fmla="*/ 60 w 120"/>
                  <a:gd name="T1" fmla="*/ 19 h 138"/>
                  <a:gd name="T2" fmla="*/ 33 w 120"/>
                  <a:gd name="T3" fmla="*/ 32 h 138"/>
                  <a:gd name="T4" fmla="*/ 22 w 120"/>
                  <a:gd name="T5" fmla="*/ 69 h 138"/>
                  <a:gd name="T6" fmla="*/ 32 w 120"/>
                  <a:gd name="T7" fmla="*/ 107 h 138"/>
                  <a:gd name="T8" fmla="*/ 60 w 120"/>
                  <a:gd name="T9" fmla="*/ 120 h 138"/>
                  <a:gd name="T10" fmla="*/ 87 w 120"/>
                  <a:gd name="T11" fmla="*/ 106 h 138"/>
                  <a:gd name="T12" fmla="*/ 97 w 120"/>
                  <a:gd name="T13" fmla="*/ 69 h 138"/>
                  <a:gd name="T14" fmla="*/ 87 w 120"/>
                  <a:gd name="T15" fmla="*/ 32 h 138"/>
                  <a:gd name="T16" fmla="*/ 60 w 120"/>
                  <a:gd name="T17" fmla="*/ 19 h 138"/>
                  <a:gd name="T18" fmla="*/ 60 w 120"/>
                  <a:gd name="T19" fmla="*/ 0 h 138"/>
                  <a:gd name="T20" fmla="*/ 104 w 120"/>
                  <a:gd name="T21" fmla="*/ 19 h 138"/>
                  <a:gd name="T22" fmla="*/ 120 w 120"/>
                  <a:gd name="T23" fmla="*/ 69 h 138"/>
                  <a:gd name="T24" fmla="*/ 104 w 120"/>
                  <a:gd name="T25" fmla="*/ 120 h 138"/>
                  <a:gd name="T26" fmla="*/ 60 w 120"/>
                  <a:gd name="T27" fmla="*/ 138 h 138"/>
                  <a:gd name="T28" fmla="*/ 16 w 120"/>
                  <a:gd name="T29" fmla="*/ 120 h 138"/>
                  <a:gd name="T30" fmla="*/ 0 w 120"/>
                  <a:gd name="T31" fmla="*/ 69 h 138"/>
                  <a:gd name="T32" fmla="*/ 16 w 120"/>
                  <a:gd name="T33" fmla="*/ 19 h 138"/>
                  <a:gd name="T34" fmla="*/ 60 w 120"/>
                  <a:gd name="T3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38">
                    <a:moveTo>
                      <a:pt x="60" y="19"/>
                    </a:moveTo>
                    <a:cubicBezTo>
                      <a:pt x="48" y="19"/>
                      <a:pt x="39" y="23"/>
                      <a:pt x="33" y="32"/>
                    </a:cubicBezTo>
                    <a:cubicBezTo>
                      <a:pt x="26" y="41"/>
                      <a:pt x="22" y="54"/>
                      <a:pt x="22" y="69"/>
                    </a:cubicBezTo>
                    <a:cubicBezTo>
                      <a:pt x="22" y="85"/>
                      <a:pt x="26" y="97"/>
                      <a:pt x="32" y="107"/>
                    </a:cubicBezTo>
                    <a:cubicBezTo>
                      <a:pt x="39" y="116"/>
                      <a:pt x="48" y="120"/>
                      <a:pt x="60" y="120"/>
                    </a:cubicBezTo>
                    <a:cubicBezTo>
                      <a:pt x="71" y="120"/>
                      <a:pt x="81" y="115"/>
                      <a:pt x="87" y="106"/>
                    </a:cubicBezTo>
                    <a:cubicBezTo>
                      <a:pt x="94" y="97"/>
                      <a:pt x="97" y="85"/>
                      <a:pt x="97" y="69"/>
                    </a:cubicBezTo>
                    <a:cubicBezTo>
                      <a:pt x="97" y="54"/>
                      <a:pt x="94" y="42"/>
                      <a:pt x="87" y="32"/>
                    </a:cubicBezTo>
                    <a:cubicBezTo>
                      <a:pt x="81" y="23"/>
                      <a:pt x="71" y="19"/>
                      <a:pt x="60" y="19"/>
                    </a:cubicBezTo>
                    <a:close/>
                    <a:moveTo>
                      <a:pt x="60" y="0"/>
                    </a:moveTo>
                    <a:cubicBezTo>
                      <a:pt x="79" y="0"/>
                      <a:pt x="93" y="7"/>
                      <a:pt x="104" y="19"/>
                    </a:cubicBezTo>
                    <a:cubicBezTo>
                      <a:pt x="115" y="31"/>
                      <a:pt x="120" y="48"/>
                      <a:pt x="120" y="69"/>
                    </a:cubicBezTo>
                    <a:cubicBezTo>
                      <a:pt x="120" y="91"/>
                      <a:pt x="115" y="108"/>
                      <a:pt x="104" y="120"/>
                    </a:cubicBezTo>
                    <a:cubicBezTo>
                      <a:pt x="93" y="132"/>
                      <a:pt x="79" y="138"/>
                      <a:pt x="60" y="138"/>
                    </a:cubicBezTo>
                    <a:cubicBezTo>
                      <a:pt x="41" y="138"/>
                      <a:pt x="26" y="132"/>
                      <a:pt x="16" y="120"/>
                    </a:cubicBezTo>
                    <a:cubicBezTo>
                      <a:pt x="5" y="108"/>
                      <a:pt x="0" y="91"/>
                      <a:pt x="0" y="69"/>
                    </a:cubicBezTo>
                    <a:cubicBezTo>
                      <a:pt x="0" y="48"/>
                      <a:pt x="5" y="31"/>
                      <a:pt x="16" y="19"/>
                    </a:cubicBezTo>
                    <a:cubicBezTo>
                      <a:pt x="26" y="7"/>
                      <a:pt x="41" y="0"/>
                      <a:pt x="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2" name="Freeform 71">
                <a:extLst>
                  <a:ext uri="{FF2B5EF4-FFF2-40B4-BE49-F238E27FC236}">
                    <a16:creationId xmlns:a16="http://schemas.microsoft.com/office/drawing/2014/main" id="{FCC7F34B-981B-4026-8506-EB63E2DDF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659" y="5898923"/>
                <a:ext cx="59300" cy="122152"/>
              </a:xfrm>
              <a:custGeom>
                <a:avLst/>
                <a:gdLst>
                  <a:gd name="T0" fmla="*/ 37 w 82"/>
                  <a:gd name="T1" fmla="*/ 0 h 169"/>
                  <a:gd name="T2" fmla="*/ 37 w 82"/>
                  <a:gd name="T3" fmla="*/ 38 h 169"/>
                  <a:gd name="T4" fmla="*/ 82 w 82"/>
                  <a:gd name="T5" fmla="*/ 38 h 169"/>
                  <a:gd name="T6" fmla="*/ 82 w 82"/>
                  <a:gd name="T7" fmla="*/ 54 h 169"/>
                  <a:gd name="T8" fmla="*/ 37 w 82"/>
                  <a:gd name="T9" fmla="*/ 54 h 169"/>
                  <a:gd name="T10" fmla="*/ 37 w 82"/>
                  <a:gd name="T11" fmla="*/ 126 h 169"/>
                  <a:gd name="T12" fmla="*/ 41 w 82"/>
                  <a:gd name="T13" fmla="*/ 146 h 169"/>
                  <a:gd name="T14" fmla="*/ 59 w 82"/>
                  <a:gd name="T15" fmla="*/ 151 h 169"/>
                  <a:gd name="T16" fmla="*/ 82 w 82"/>
                  <a:gd name="T17" fmla="*/ 151 h 169"/>
                  <a:gd name="T18" fmla="*/ 82 w 82"/>
                  <a:gd name="T19" fmla="*/ 169 h 169"/>
                  <a:gd name="T20" fmla="*/ 59 w 82"/>
                  <a:gd name="T21" fmla="*/ 169 h 169"/>
                  <a:gd name="T22" fmla="*/ 25 w 82"/>
                  <a:gd name="T23" fmla="*/ 160 h 169"/>
                  <a:gd name="T24" fmla="*/ 15 w 82"/>
                  <a:gd name="T25" fmla="*/ 126 h 169"/>
                  <a:gd name="T26" fmla="*/ 15 w 82"/>
                  <a:gd name="T27" fmla="*/ 54 h 169"/>
                  <a:gd name="T28" fmla="*/ 0 w 82"/>
                  <a:gd name="T29" fmla="*/ 54 h 169"/>
                  <a:gd name="T30" fmla="*/ 0 w 82"/>
                  <a:gd name="T31" fmla="*/ 38 h 169"/>
                  <a:gd name="T32" fmla="*/ 15 w 82"/>
                  <a:gd name="T33" fmla="*/ 38 h 169"/>
                  <a:gd name="T34" fmla="*/ 15 w 82"/>
                  <a:gd name="T35" fmla="*/ 0 h 169"/>
                  <a:gd name="T36" fmla="*/ 37 w 82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69">
                    <a:moveTo>
                      <a:pt x="37" y="0"/>
                    </a:moveTo>
                    <a:lnTo>
                      <a:pt x="37" y="38"/>
                    </a:lnTo>
                    <a:lnTo>
                      <a:pt x="82" y="38"/>
                    </a:lnTo>
                    <a:lnTo>
                      <a:pt x="82" y="54"/>
                    </a:lnTo>
                    <a:lnTo>
                      <a:pt x="37" y="54"/>
                    </a:lnTo>
                    <a:lnTo>
                      <a:pt x="37" y="126"/>
                    </a:lnTo>
                    <a:cubicBezTo>
                      <a:pt x="37" y="136"/>
                      <a:pt x="39" y="143"/>
                      <a:pt x="41" y="146"/>
                    </a:cubicBezTo>
                    <a:cubicBezTo>
                      <a:pt x="44" y="149"/>
                      <a:pt x="50" y="151"/>
                      <a:pt x="59" y="151"/>
                    </a:cubicBezTo>
                    <a:lnTo>
                      <a:pt x="82" y="151"/>
                    </a:lnTo>
                    <a:lnTo>
                      <a:pt x="82" y="169"/>
                    </a:lnTo>
                    <a:lnTo>
                      <a:pt x="59" y="169"/>
                    </a:lnTo>
                    <a:cubicBezTo>
                      <a:pt x="43" y="169"/>
                      <a:pt x="31" y="166"/>
                      <a:pt x="25" y="160"/>
                    </a:cubicBezTo>
                    <a:cubicBezTo>
                      <a:pt x="19" y="153"/>
                      <a:pt x="15" y="142"/>
                      <a:pt x="15" y="126"/>
                    </a:cubicBezTo>
                    <a:lnTo>
                      <a:pt x="15" y="54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3" name="Freeform 72">
                <a:extLst>
                  <a:ext uri="{FF2B5EF4-FFF2-40B4-BE49-F238E27FC236}">
                    <a16:creationId xmlns:a16="http://schemas.microsoft.com/office/drawing/2014/main" id="{0D7DB7AA-5C77-48B3-8ACF-9A8E2C936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6335" y="5922276"/>
                <a:ext cx="80864" cy="100596"/>
              </a:xfrm>
              <a:custGeom>
                <a:avLst/>
                <a:gdLst>
                  <a:gd name="T0" fmla="*/ 68 w 111"/>
                  <a:gd name="T1" fmla="*/ 69 h 138"/>
                  <a:gd name="T2" fmla="*/ 31 w 111"/>
                  <a:gd name="T3" fmla="*/ 75 h 138"/>
                  <a:gd name="T4" fmla="*/ 21 w 111"/>
                  <a:gd name="T5" fmla="*/ 95 h 138"/>
                  <a:gd name="T6" fmla="*/ 29 w 111"/>
                  <a:gd name="T7" fmla="*/ 114 h 138"/>
                  <a:gd name="T8" fmla="*/ 50 w 111"/>
                  <a:gd name="T9" fmla="*/ 120 h 138"/>
                  <a:gd name="T10" fmla="*/ 78 w 111"/>
                  <a:gd name="T11" fmla="*/ 108 h 138"/>
                  <a:gd name="T12" fmla="*/ 89 w 111"/>
                  <a:gd name="T13" fmla="*/ 74 h 138"/>
                  <a:gd name="T14" fmla="*/ 89 w 111"/>
                  <a:gd name="T15" fmla="*/ 69 h 138"/>
                  <a:gd name="T16" fmla="*/ 68 w 111"/>
                  <a:gd name="T17" fmla="*/ 69 h 138"/>
                  <a:gd name="T18" fmla="*/ 111 w 111"/>
                  <a:gd name="T19" fmla="*/ 60 h 138"/>
                  <a:gd name="T20" fmla="*/ 111 w 111"/>
                  <a:gd name="T21" fmla="*/ 135 h 138"/>
                  <a:gd name="T22" fmla="*/ 89 w 111"/>
                  <a:gd name="T23" fmla="*/ 135 h 138"/>
                  <a:gd name="T24" fmla="*/ 89 w 111"/>
                  <a:gd name="T25" fmla="*/ 115 h 138"/>
                  <a:gd name="T26" fmla="*/ 71 w 111"/>
                  <a:gd name="T27" fmla="*/ 133 h 138"/>
                  <a:gd name="T28" fmla="*/ 44 w 111"/>
                  <a:gd name="T29" fmla="*/ 138 h 138"/>
                  <a:gd name="T30" fmla="*/ 12 w 111"/>
                  <a:gd name="T31" fmla="*/ 127 h 138"/>
                  <a:gd name="T32" fmla="*/ 0 w 111"/>
                  <a:gd name="T33" fmla="*/ 97 h 138"/>
                  <a:gd name="T34" fmla="*/ 15 w 111"/>
                  <a:gd name="T35" fmla="*/ 63 h 138"/>
                  <a:gd name="T36" fmla="*/ 59 w 111"/>
                  <a:gd name="T37" fmla="*/ 52 h 138"/>
                  <a:gd name="T38" fmla="*/ 89 w 111"/>
                  <a:gd name="T39" fmla="*/ 52 h 138"/>
                  <a:gd name="T40" fmla="*/ 89 w 111"/>
                  <a:gd name="T41" fmla="*/ 50 h 138"/>
                  <a:gd name="T42" fmla="*/ 79 w 111"/>
                  <a:gd name="T43" fmla="*/ 27 h 138"/>
                  <a:gd name="T44" fmla="*/ 52 w 111"/>
                  <a:gd name="T45" fmla="*/ 19 h 138"/>
                  <a:gd name="T46" fmla="*/ 30 w 111"/>
                  <a:gd name="T47" fmla="*/ 21 h 138"/>
                  <a:gd name="T48" fmla="*/ 9 w 111"/>
                  <a:gd name="T49" fmla="*/ 30 h 138"/>
                  <a:gd name="T50" fmla="*/ 9 w 111"/>
                  <a:gd name="T51" fmla="*/ 10 h 138"/>
                  <a:gd name="T52" fmla="*/ 32 w 111"/>
                  <a:gd name="T53" fmla="*/ 3 h 138"/>
                  <a:gd name="T54" fmla="*/ 54 w 111"/>
                  <a:gd name="T55" fmla="*/ 0 h 138"/>
                  <a:gd name="T56" fmla="*/ 97 w 111"/>
                  <a:gd name="T57" fmla="*/ 15 h 138"/>
                  <a:gd name="T58" fmla="*/ 111 w 111"/>
                  <a:gd name="T59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1" h="138">
                    <a:moveTo>
                      <a:pt x="68" y="69"/>
                    </a:moveTo>
                    <a:cubicBezTo>
                      <a:pt x="50" y="69"/>
                      <a:pt x="38" y="71"/>
                      <a:pt x="31" y="75"/>
                    </a:cubicBezTo>
                    <a:cubicBezTo>
                      <a:pt x="25" y="79"/>
                      <a:pt x="21" y="86"/>
                      <a:pt x="21" y="95"/>
                    </a:cubicBezTo>
                    <a:cubicBezTo>
                      <a:pt x="21" y="103"/>
                      <a:pt x="24" y="109"/>
                      <a:pt x="29" y="114"/>
                    </a:cubicBezTo>
                    <a:cubicBezTo>
                      <a:pt x="34" y="118"/>
                      <a:pt x="41" y="120"/>
                      <a:pt x="50" y="120"/>
                    </a:cubicBezTo>
                    <a:cubicBezTo>
                      <a:pt x="61" y="120"/>
                      <a:pt x="71" y="116"/>
                      <a:pt x="78" y="108"/>
                    </a:cubicBezTo>
                    <a:cubicBezTo>
                      <a:pt x="85" y="99"/>
                      <a:pt x="89" y="88"/>
                      <a:pt x="89" y="74"/>
                    </a:cubicBezTo>
                    <a:lnTo>
                      <a:pt x="89" y="69"/>
                    </a:lnTo>
                    <a:lnTo>
                      <a:pt x="68" y="69"/>
                    </a:lnTo>
                    <a:close/>
                    <a:moveTo>
                      <a:pt x="111" y="60"/>
                    </a:moveTo>
                    <a:lnTo>
                      <a:pt x="111" y="135"/>
                    </a:lnTo>
                    <a:lnTo>
                      <a:pt x="89" y="135"/>
                    </a:lnTo>
                    <a:lnTo>
                      <a:pt x="89" y="115"/>
                    </a:lnTo>
                    <a:cubicBezTo>
                      <a:pt x="84" y="123"/>
                      <a:pt x="78" y="129"/>
                      <a:pt x="71" y="133"/>
                    </a:cubicBezTo>
                    <a:cubicBezTo>
                      <a:pt x="63" y="136"/>
                      <a:pt x="54" y="138"/>
                      <a:pt x="44" y="138"/>
                    </a:cubicBezTo>
                    <a:cubicBezTo>
                      <a:pt x="30" y="138"/>
                      <a:pt x="20" y="135"/>
                      <a:pt x="12" y="127"/>
                    </a:cubicBezTo>
                    <a:cubicBezTo>
                      <a:pt x="4" y="119"/>
                      <a:pt x="0" y="109"/>
                      <a:pt x="0" y="97"/>
                    </a:cubicBezTo>
                    <a:cubicBezTo>
                      <a:pt x="0" y="82"/>
                      <a:pt x="5" y="71"/>
                      <a:pt x="15" y="63"/>
                    </a:cubicBezTo>
                    <a:cubicBezTo>
                      <a:pt x="25" y="56"/>
                      <a:pt x="39" y="52"/>
                      <a:pt x="59" y="52"/>
                    </a:cubicBezTo>
                    <a:lnTo>
                      <a:pt x="89" y="52"/>
                    </a:lnTo>
                    <a:lnTo>
                      <a:pt x="89" y="50"/>
                    </a:lnTo>
                    <a:cubicBezTo>
                      <a:pt x="89" y="40"/>
                      <a:pt x="86" y="32"/>
                      <a:pt x="79" y="27"/>
                    </a:cubicBezTo>
                    <a:cubicBezTo>
                      <a:pt x="73" y="21"/>
                      <a:pt x="64" y="19"/>
                      <a:pt x="52" y="19"/>
                    </a:cubicBezTo>
                    <a:cubicBezTo>
                      <a:pt x="44" y="19"/>
                      <a:pt x="37" y="20"/>
                      <a:pt x="30" y="21"/>
                    </a:cubicBezTo>
                    <a:cubicBezTo>
                      <a:pt x="23" y="23"/>
                      <a:pt x="16" y="26"/>
                      <a:pt x="9" y="30"/>
                    </a:cubicBezTo>
                    <a:lnTo>
                      <a:pt x="9" y="10"/>
                    </a:lnTo>
                    <a:cubicBezTo>
                      <a:pt x="17" y="7"/>
                      <a:pt x="25" y="4"/>
                      <a:pt x="32" y="3"/>
                    </a:cubicBezTo>
                    <a:cubicBezTo>
                      <a:pt x="40" y="1"/>
                      <a:pt x="47" y="0"/>
                      <a:pt x="54" y="0"/>
                    </a:cubicBezTo>
                    <a:cubicBezTo>
                      <a:pt x="73" y="0"/>
                      <a:pt x="87" y="5"/>
                      <a:pt x="97" y="15"/>
                    </a:cubicBezTo>
                    <a:cubicBezTo>
                      <a:pt x="106" y="25"/>
                      <a:pt x="111" y="40"/>
                      <a:pt x="111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4" name="Freeform 73">
                <a:extLst>
                  <a:ext uri="{FF2B5EF4-FFF2-40B4-BE49-F238E27FC236}">
                    <a16:creationId xmlns:a16="http://schemas.microsoft.com/office/drawing/2014/main" id="{1CC119E6-694D-4F0D-BB5C-2AF66957F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61" y="5898923"/>
                <a:ext cx="59300" cy="122152"/>
              </a:xfrm>
              <a:custGeom>
                <a:avLst/>
                <a:gdLst>
                  <a:gd name="T0" fmla="*/ 38 w 82"/>
                  <a:gd name="T1" fmla="*/ 0 h 169"/>
                  <a:gd name="T2" fmla="*/ 38 w 82"/>
                  <a:gd name="T3" fmla="*/ 38 h 169"/>
                  <a:gd name="T4" fmla="*/ 82 w 82"/>
                  <a:gd name="T5" fmla="*/ 38 h 169"/>
                  <a:gd name="T6" fmla="*/ 82 w 82"/>
                  <a:gd name="T7" fmla="*/ 54 h 169"/>
                  <a:gd name="T8" fmla="*/ 38 w 82"/>
                  <a:gd name="T9" fmla="*/ 54 h 169"/>
                  <a:gd name="T10" fmla="*/ 38 w 82"/>
                  <a:gd name="T11" fmla="*/ 126 h 169"/>
                  <a:gd name="T12" fmla="*/ 42 w 82"/>
                  <a:gd name="T13" fmla="*/ 146 h 169"/>
                  <a:gd name="T14" fmla="*/ 60 w 82"/>
                  <a:gd name="T15" fmla="*/ 151 h 169"/>
                  <a:gd name="T16" fmla="*/ 82 w 82"/>
                  <a:gd name="T17" fmla="*/ 151 h 169"/>
                  <a:gd name="T18" fmla="*/ 82 w 82"/>
                  <a:gd name="T19" fmla="*/ 169 h 169"/>
                  <a:gd name="T20" fmla="*/ 60 w 82"/>
                  <a:gd name="T21" fmla="*/ 169 h 169"/>
                  <a:gd name="T22" fmla="*/ 25 w 82"/>
                  <a:gd name="T23" fmla="*/ 160 h 169"/>
                  <a:gd name="T24" fmla="*/ 16 w 82"/>
                  <a:gd name="T25" fmla="*/ 126 h 169"/>
                  <a:gd name="T26" fmla="*/ 16 w 82"/>
                  <a:gd name="T27" fmla="*/ 54 h 169"/>
                  <a:gd name="T28" fmla="*/ 0 w 82"/>
                  <a:gd name="T29" fmla="*/ 54 h 169"/>
                  <a:gd name="T30" fmla="*/ 0 w 82"/>
                  <a:gd name="T31" fmla="*/ 38 h 169"/>
                  <a:gd name="T32" fmla="*/ 16 w 82"/>
                  <a:gd name="T33" fmla="*/ 38 h 169"/>
                  <a:gd name="T34" fmla="*/ 16 w 82"/>
                  <a:gd name="T35" fmla="*/ 0 h 169"/>
                  <a:gd name="T36" fmla="*/ 38 w 82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69">
                    <a:moveTo>
                      <a:pt x="38" y="0"/>
                    </a:moveTo>
                    <a:lnTo>
                      <a:pt x="38" y="38"/>
                    </a:lnTo>
                    <a:lnTo>
                      <a:pt x="82" y="38"/>
                    </a:lnTo>
                    <a:lnTo>
                      <a:pt x="82" y="54"/>
                    </a:lnTo>
                    <a:lnTo>
                      <a:pt x="38" y="54"/>
                    </a:lnTo>
                    <a:lnTo>
                      <a:pt x="38" y="126"/>
                    </a:lnTo>
                    <a:cubicBezTo>
                      <a:pt x="38" y="136"/>
                      <a:pt x="39" y="143"/>
                      <a:pt x="42" y="146"/>
                    </a:cubicBezTo>
                    <a:cubicBezTo>
                      <a:pt x="45" y="149"/>
                      <a:pt x="51" y="151"/>
                      <a:pt x="60" y="151"/>
                    </a:cubicBezTo>
                    <a:lnTo>
                      <a:pt x="82" y="151"/>
                    </a:lnTo>
                    <a:lnTo>
                      <a:pt x="82" y="169"/>
                    </a:lnTo>
                    <a:lnTo>
                      <a:pt x="60" y="169"/>
                    </a:lnTo>
                    <a:cubicBezTo>
                      <a:pt x="43" y="169"/>
                      <a:pt x="32" y="166"/>
                      <a:pt x="25" y="160"/>
                    </a:cubicBezTo>
                    <a:cubicBezTo>
                      <a:pt x="19" y="153"/>
                      <a:pt x="16" y="142"/>
                      <a:pt x="16" y="126"/>
                    </a:cubicBezTo>
                    <a:lnTo>
                      <a:pt x="16" y="54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5" name="Freeform 74">
                <a:extLst>
                  <a:ext uri="{FF2B5EF4-FFF2-40B4-BE49-F238E27FC236}">
                    <a16:creationId xmlns:a16="http://schemas.microsoft.com/office/drawing/2014/main" id="{48AD1F52-4EEC-44C1-851C-B0B2940B49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7828" y="5888145"/>
                <a:ext cx="16173" cy="132930"/>
              </a:xfrm>
              <a:custGeom>
                <a:avLst/>
                <a:gdLst>
                  <a:gd name="T0" fmla="*/ 0 w 22"/>
                  <a:gd name="T1" fmla="*/ 51 h 182"/>
                  <a:gd name="T2" fmla="*/ 22 w 22"/>
                  <a:gd name="T3" fmla="*/ 51 h 182"/>
                  <a:gd name="T4" fmla="*/ 22 w 22"/>
                  <a:gd name="T5" fmla="*/ 182 h 182"/>
                  <a:gd name="T6" fmla="*/ 0 w 22"/>
                  <a:gd name="T7" fmla="*/ 182 h 182"/>
                  <a:gd name="T8" fmla="*/ 0 w 22"/>
                  <a:gd name="T9" fmla="*/ 51 h 182"/>
                  <a:gd name="T10" fmla="*/ 0 w 22"/>
                  <a:gd name="T11" fmla="*/ 0 h 182"/>
                  <a:gd name="T12" fmla="*/ 22 w 22"/>
                  <a:gd name="T13" fmla="*/ 0 h 182"/>
                  <a:gd name="T14" fmla="*/ 22 w 22"/>
                  <a:gd name="T15" fmla="*/ 27 h 182"/>
                  <a:gd name="T16" fmla="*/ 0 w 22"/>
                  <a:gd name="T17" fmla="*/ 27 h 182"/>
                  <a:gd name="T18" fmla="*/ 0 w 22"/>
                  <a:gd name="T1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2">
                    <a:moveTo>
                      <a:pt x="0" y="51"/>
                    </a:moveTo>
                    <a:lnTo>
                      <a:pt x="22" y="51"/>
                    </a:lnTo>
                    <a:lnTo>
                      <a:pt x="22" y="182"/>
                    </a:lnTo>
                    <a:lnTo>
                      <a:pt x="0" y="182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6" name="Freeform 75">
                <a:extLst>
                  <a:ext uri="{FF2B5EF4-FFF2-40B4-BE49-F238E27FC236}">
                    <a16:creationId xmlns:a16="http://schemas.microsoft.com/office/drawing/2014/main" id="{733DE73D-D0BA-449A-B284-42B40A358F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0955" y="5922276"/>
                <a:ext cx="88052" cy="100596"/>
              </a:xfrm>
              <a:custGeom>
                <a:avLst/>
                <a:gdLst>
                  <a:gd name="T0" fmla="*/ 60 w 120"/>
                  <a:gd name="T1" fmla="*/ 19 h 138"/>
                  <a:gd name="T2" fmla="*/ 32 w 120"/>
                  <a:gd name="T3" fmla="*/ 32 h 138"/>
                  <a:gd name="T4" fmla="*/ 22 w 120"/>
                  <a:gd name="T5" fmla="*/ 69 h 138"/>
                  <a:gd name="T6" fmla="*/ 32 w 120"/>
                  <a:gd name="T7" fmla="*/ 107 h 138"/>
                  <a:gd name="T8" fmla="*/ 60 w 120"/>
                  <a:gd name="T9" fmla="*/ 120 h 138"/>
                  <a:gd name="T10" fmla="*/ 87 w 120"/>
                  <a:gd name="T11" fmla="*/ 106 h 138"/>
                  <a:gd name="T12" fmla="*/ 97 w 120"/>
                  <a:gd name="T13" fmla="*/ 69 h 138"/>
                  <a:gd name="T14" fmla="*/ 87 w 120"/>
                  <a:gd name="T15" fmla="*/ 32 h 138"/>
                  <a:gd name="T16" fmla="*/ 60 w 120"/>
                  <a:gd name="T17" fmla="*/ 19 h 138"/>
                  <a:gd name="T18" fmla="*/ 60 w 120"/>
                  <a:gd name="T19" fmla="*/ 0 h 138"/>
                  <a:gd name="T20" fmla="*/ 104 w 120"/>
                  <a:gd name="T21" fmla="*/ 19 h 138"/>
                  <a:gd name="T22" fmla="*/ 120 w 120"/>
                  <a:gd name="T23" fmla="*/ 69 h 138"/>
                  <a:gd name="T24" fmla="*/ 104 w 120"/>
                  <a:gd name="T25" fmla="*/ 120 h 138"/>
                  <a:gd name="T26" fmla="*/ 60 w 120"/>
                  <a:gd name="T27" fmla="*/ 138 h 138"/>
                  <a:gd name="T28" fmla="*/ 16 w 120"/>
                  <a:gd name="T29" fmla="*/ 120 h 138"/>
                  <a:gd name="T30" fmla="*/ 0 w 120"/>
                  <a:gd name="T31" fmla="*/ 69 h 138"/>
                  <a:gd name="T32" fmla="*/ 16 w 120"/>
                  <a:gd name="T33" fmla="*/ 19 h 138"/>
                  <a:gd name="T34" fmla="*/ 60 w 120"/>
                  <a:gd name="T3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38">
                    <a:moveTo>
                      <a:pt x="60" y="19"/>
                    </a:moveTo>
                    <a:cubicBezTo>
                      <a:pt x="48" y="19"/>
                      <a:pt x="39" y="23"/>
                      <a:pt x="32" y="32"/>
                    </a:cubicBezTo>
                    <a:cubicBezTo>
                      <a:pt x="26" y="41"/>
                      <a:pt x="22" y="54"/>
                      <a:pt x="22" y="69"/>
                    </a:cubicBezTo>
                    <a:cubicBezTo>
                      <a:pt x="22" y="85"/>
                      <a:pt x="26" y="97"/>
                      <a:pt x="32" y="107"/>
                    </a:cubicBezTo>
                    <a:cubicBezTo>
                      <a:pt x="39" y="116"/>
                      <a:pt x="48" y="120"/>
                      <a:pt x="60" y="120"/>
                    </a:cubicBezTo>
                    <a:cubicBezTo>
                      <a:pt x="71" y="120"/>
                      <a:pt x="80" y="115"/>
                      <a:pt x="87" y="106"/>
                    </a:cubicBezTo>
                    <a:cubicBezTo>
                      <a:pt x="94" y="97"/>
                      <a:pt x="97" y="85"/>
                      <a:pt x="97" y="69"/>
                    </a:cubicBezTo>
                    <a:cubicBezTo>
                      <a:pt x="97" y="54"/>
                      <a:pt x="94" y="42"/>
                      <a:pt x="87" y="32"/>
                    </a:cubicBezTo>
                    <a:cubicBezTo>
                      <a:pt x="80" y="23"/>
                      <a:pt x="71" y="19"/>
                      <a:pt x="60" y="19"/>
                    </a:cubicBezTo>
                    <a:close/>
                    <a:moveTo>
                      <a:pt x="60" y="0"/>
                    </a:moveTo>
                    <a:cubicBezTo>
                      <a:pt x="79" y="0"/>
                      <a:pt x="93" y="7"/>
                      <a:pt x="104" y="19"/>
                    </a:cubicBezTo>
                    <a:cubicBezTo>
                      <a:pt x="115" y="31"/>
                      <a:pt x="120" y="48"/>
                      <a:pt x="120" y="69"/>
                    </a:cubicBezTo>
                    <a:cubicBezTo>
                      <a:pt x="120" y="91"/>
                      <a:pt x="115" y="108"/>
                      <a:pt x="104" y="120"/>
                    </a:cubicBezTo>
                    <a:cubicBezTo>
                      <a:pt x="93" y="132"/>
                      <a:pt x="79" y="138"/>
                      <a:pt x="60" y="138"/>
                    </a:cubicBezTo>
                    <a:cubicBezTo>
                      <a:pt x="41" y="138"/>
                      <a:pt x="26" y="132"/>
                      <a:pt x="16" y="120"/>
                    </a:cubicBezTo>
                    <a:cubicBezTo>
                      <a:pt x="5" y="108"/>
                      <a:pt x="0" y="91"/>
                      <a:pt x="0" y="69"/>
                    </a:cubicBezTo>
                    <a:cubicBezTo>
                      <a:pt x="0" y="48"/>
                      <a:pt x="5" y="31"/>
                      <a:pt x="16" y="19"/>
                    </a:cubicBezTo>
                    <a:cubicBezTo>
                      <a:pt x="26" y="7"/>
                      <a:pt x="41" y="0"/>
                      <a:pt x="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7" name="Freeform 76">
                <a:extLst>
                  <a:ext uri="{FF2B5EF4-FFF2-40B4-BE49-F238E27FC236}">
                    <a16:creationId xmlns:a16="http://schemas.microsoft.com/office/drawing/2014/main" id="{3B5A33B2-1F32-406D-AC7B-F305BC7C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164" y="5922276"/>
                <a:ext cx="80864" cy="98800"/>
              </a:xfrm>
              <a:custGeom>
                <a:avLst/>
                <a:gdLst>
                  <a:gd name="T0" fmla="*/ 110 w 110"/>
                  <a:gd name="T1" fmla="*/ 56 h 135"/>
                  <a:gd name="T2" fmla="*/ 110 w 110"/>
                  <a:gd name="T3" fmla="*/ 135 h 135"/>
                  <a:gd name="T4" fmla="*/ 88 w 110"/>
                  <a:gd name="T5" fmla="*/ 135 h 135"/>
                  <a:gd name="T6" fmla="*/ 88 w 110"/>
                  <a:gd name="T7" fmla="*/ 56 h 135"/>
                  <a:gd name="T8" fmla="*/ 81 w 110"/>
                  <a:gd name="T9" fmla="*/ 28 h 135"/>
                  <a:gd name="T10" fmla="*/ 59 w 110"/>
                  <a:gd name="T11" fmla="*/ 19 h 135"/>
                  <a:gd name="T12" fmla="*/ 32 w 110"/>
                  <a:gd name="T13" fmla="*/ 30 h 135"/>
                  <a:gd name="T14" fmla="*/ 22 w 110"/>
                  <a:gd name="T15" fmla="*/ 61 h 135"/>
                  <a:gd name="T16" fmla="*/ 22 w 110"/>
                  <a:gd name="T17" fmla="*/ 135 h 135"/>
                  <a:gd name="T18" fmla="*/ 0 w 110"/>
                  <a:gd name="T19" fmla="*/ 135 h 135"/>
                  <a:gd name="T20" fmla="*/ 0 w 110"/>
                  <a:gd name="T21" fmla="*/ 4 h 135"/>
                  <a:gd name="T22" fmla="*/ 22 w 110"/>
                  <a:gd name="T23" fmla="*/ 4 h 135"/>
                  <a:gd name="T24" fmla="*/ 22 w 110"/>
                  <a:gd name="T25" fmla="*/ 24 h 135"/>
                  <a:gd name="T26" fmla="*/ 40 w 110"/>
                  <a:gd name="T27" fmla="*/ 6 h 135"/>
                  <a:gd name="T28" fmla="*/ 64 w 110"/>
                  <a:gd name="T29" fmla="*/ 0 h 135"/>
                  <a:gd name="T30" fmla="*/ 98 w 110"/>
                  <a:gd name="T31" fmla="*/ 15 h 135"/>
                  <a:gd name="T32" fmla="*/ 110 w 110"/>
                  <a:gd name="T33" fmla="*/ 5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5">
                    <a:moveTo>
                      <a:pt x="110" y="56"/>
                    </a:moveTo>
                    <a:lnTo>
                      <a:pt x="110" y="135"/>
                    </a:lnTo>
                    <a:lnTo>
                      <a:pt x="88" y="135"/>
                    </a:lnTo>
                    <a:lnTo>
                      <a:pt x="88" y="56"/>
                    </a:lnTo>
                    <a:cubicBezTo>
                      <a:pt x="88" y="44"/>
                      <a:pt x="86" y="35"/>
                      <a:pt x="81" y="28"/>
                    </a:cubicBezTo>
                    <a:cubicBezTo>
                      <a:pt x="76" y="22"/>
                      <a:pt x="69" y="19"/>
                      <a:pt x="59" y="19"/>
                    </a:cubicBezTo>
                    <a:cubicBezTo>
                      <a:pt x="48" y="19"/>
                      <a:pt x="38" y="23"/>
                      <a:pt x="32" y="30"/>
                    </a:cubicBezTo>
                    <a:cubicBezTo>
                      <a:pt x="25" y="38"/>
                      <a:pt x="22" y="48"/>
                      <a:pt x="22" y="61"/>
                    </a:cubicBezTo>
                    <a:lnTo>
                      <a:pt x="22" y="135"/>
                    </a:lnTo>
                    <a:lnTo>
                      <a:pt x="0" y="135"/>
                    </a:lnTo>
                    <a:lnTo>
                      <a:pt x="0" y="4"/>
                    </a:lnTo>
                    <a:lnTo>
                      <a:pt x="22" y="4"/>
                    </a:lnTo>
                    <a:lnTo>
                      <a:pt x="22" y="24"/>
                    </a:lnTo>
                    <a:cubicBezTo>
                      <a:pt x="27" y="16"/>
                      <a:pt x="33" y="10"/>
                      <a:pt x="40" y="6"/>
                    </a:cubicBezTo>
                    <a:cubicBezTo>
                      <a:pt x="47" y="2"/>
                      <a:pt x="55" y="0"/>
                      <a:pt x="64" y="0"/>
                    </a:cubicBezTo>
                    <a:cubicBezTo>
                      <a:pt x="79" y="0"/>
                      <a:pt x="90" y="5"/>
                      <a:pt x="98" y="15"/>
                    </a:cubicBezTo>
                    <a:cubicBezTo>
                      <a:pt x="106" y="24"/>
                      <a:pt x="110" y="38"/>
                      <a:pt x="110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Rectangle 298">
                <a:extLst>
                  <a:ext uri="{FF2B5EF4-FFF2-40B4-BE49-F238E27FC236}">
                    <a16:creationId xmlns:a16="http://schemas.microsoft.com/office/drawing/2014/main" id="{843B9F36-4502-402F-A270-853787FB6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00017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Rectangle 299">
                <a:extLst>
                  <a:ext uri="{FF2B5EF4-FFF2-40B4-BE49-F238E27FC236}">
                    <a16:creationId xmlns:a16="http://schemas.microsoft.com/office/drawing/2014/main" id="{E55B4D61-B298-4944-8D32-99FB58C37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000176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Rectangle 300">
                <a:extLst>
                  <a:ext uri="{FF2B5EF4-FFF2-40B4-BE49-F238E27FC236}">
                    <a16:creationId xmlns:a16="http://schemas.microsoft.com/office/drawing/2014/main" id="{480DE988-6AD8-4ECD-9958-FAC814EBC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00017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Rectangle 301">
                <a:extLst>
                  <a:ext uri="{FF2B5EF4-FFF2-40B4-BE49-F238E27FC236}">
                    <a16:creationId xmlns:a16="http://schemas.microsoft.com/office/drawing/2014/main" id="{E86015D0-3F2A-4876-892B-9F0FEF0ED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000176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Rectangle 302">
                <a:extLst>
                  <a:ext uri="{FF2B5EF4-FFF2-40B4-BE49-F238E27FC236}">
                    <a16:creationId xmlns:a16="http://schemas.microsoft.com/office/drawing/2014/main" id="{BAA1B2BF-792A-44E6-92AB-2CAB5420E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000176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Rectangle 303">
                <a:extLst>
                  <a:ext uri="{FF2B5EF4-FFF2-40B4-BE49-F238E27FC236}">
                    <a16:creationId xmlns:a16="http://schemas.microsoft.com/office/drawing/2014/main" id="{A8130947-8AF5-4EFB-A1CD-30B3BB3A3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000176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Rectangle 304">
                <a:extLst>
                  <a:ext uri="{FF2B5EF4-FFF2-40B4-BE49-F238E27FC236}">
                    <a16:creationId xmlns:a16="http://schemas.microsoft.com/office/drawing/2014/main" id="{CD5D4AA8-66C9-42D8-831F-CDC49AAAF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000176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Rectangle 305">
                <a:extLst>
                  <a:ext uri="{FF2B5EF4-FFF2-40B4-BE49-F238E27FC236}">
                    <a16:creationId xmlns:a16="http://schemas.microsoft.com/office/drawing/2014/main" id="{7A1488FC-5B1B-49A0-A920-862224E93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000176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Rectangle 306">
                <a:extLst>
                  <a:ext uri="{FF2B5EF4-FFF2-40B4-BE49-F238E27FC236}">
                    <a16:creationId xmlns:a16="http://schemas.microsoft.com/office/drawing/2014/main" id="{3C36704F-65BA-4B4F-937B-9AABE1649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194182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Rectangle 307">
                <a:extLst>
                  <a:ext uri="{FF2B5EF4-FFF2-40B4-BE49-F238E27FC236}">
                    <a16:creationId xmlns:a16="http://schemas.microsoft.com/office/drawing/2014/main" id="{224D6DEB-9A21-43B9-9007-288FE0C84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194182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Rectangle 308">
                <a:extLst>
                  <a:ext uri="{FF2B5EF4-FFF2-40B4-BE49-F238E27FC236}">
                    <a16:creationId xmlns:a16="http://schemas.microsoft.com/office/drawing/2014/main" id="{E314E97F-C84C-4A6C-BC27-46570809B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194182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Rectangle 309">
                <a:extLst>
                  <a:ext uri="{FF2B5EF4-FFF2-40B4-BE49-F238E27FC236}">
                    <a16:creationId xmlns:a16="http://schemas.microsoft.com/office/drawing/2014/main" id="{D1D75A55-3E57-44F4-85FB-16BDDD708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194182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Rectangle 310">
                <a:extLst>
                  <a:ext uri="{FF2B5EF4-FFF2-40B4-BE49-F238E27FC236}">
                    <a16:creationId xmlns:a16="http://schemas.microsoft.com/office/drawing/2014/main" id="{55245FF0-2949-4B8A-ADF9-0CA403E2C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194182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Rectangle 311">
                <a:extLst>
                  <a:ext uri="{FF2B5EF4-FFF2-40B4-BE49-F238E27FC236}">
                    <a16:creationId xmlns:a16="http://schemas.microsoft.com/office/drawing/2014/main" id="{DE2BB7F9-2B8B-4827-8B14-A3DAAB5E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194182"/>
                <a:ext cx="183290" cy="192211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Rectangle 312">
                <a:extLst>
                  <a:ext uri="{FF2B5EF4-FFF2-40B4-BE49-F238E27FC236}">
                    <a16:creationId xmlns:a16="http://schemas.microsoft.com/office/drawing/2014/main" id="{1CB2CE36-392C-446E-B435-7BB288C16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194182"/>
                <a:ext cx="185087" cy="192211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Rectangle 313">
                <a:extLst>
                  <a:ext uri="{FF2B5EF4-FFF2-40B4-BE49-F238E27FC236}">
                    <a16:creationId xmlns:a16="http://schemas.microsoft.com/office/drawing/2014/main" id="{26ABD08A-7A86-4B63-82E9-00A28C7B9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194182"/>
                <a:ext cx="183290" cy="192211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Rectangle 314">
                <a:extLst>
                  <a:ext uri="{FF2B5EF4-FFF2-40B4-BE49-F238E27FC236}">
                    <a16:creationId xmlns:a16="http://schemas.microsoft.com/office/drawing/2014/main" id="{231CEBDD-6889-482E-949D-F32B18B5B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Rectangle 315">
                <a:extLst>
                  <a:ext uri="{FF2B5EF4-FFF2-40B4-BE49-F238E27FC236}">
                    <a16:creationId xmlns:a16="http://schemas.microsoft.com/office/drawing/2014/main" id="{493A3427-774C-4A8E-9D9D-555A569ED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Rectangle 316">
                <a:extLst>
                  <a:ext uri="{FF2B5EF4-FFF2-40B4-BE49-F238E27FC236}">
                    <a16:creationId xmlns:a16="http://schemas.microsoft.com/office/drawing/2014/main" id="{C2995185-85A1-4DB2-B5D7-40BFD87B7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Rectangle 317">
                <a:extLst>
                  <a:ext uri="{FF2B5EF4-FFF2-40B4-BE49-F238E27FC236}">
                    <a16:creationId xmlns:a16="http://schemas.microsoft.com/office/drawing/2014/main" id="{36D9D5C3-AEE5-422D-B56B-A47FBAB2D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386392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Rectangle 318">
                <a:extLst>
                  <a:ext uri="{FF2B5EF4-FFF2-40B4-BE49-F238E27FC236}">
                    <a16:creationId xmlns:a16="http://schemas.microsoft.com/office/drawing/2014/main" id="{93D2CD14-5D03-4303-A8D2-49339F462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386392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Rectangle 319">
                <a:extLst>
                  <a:ext uri="{FF2B5EF4-FFF2-40B4-BE49-F238E27FC236}">
                    <a16:creationId xmlns:a16="http://schemas.microsoft.com/office/drawing/2014/main" id="{43595F82-0669-4D6D-B90E-8B09AB252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386392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Rectangle 320">
                <a:extLst>
                  <a:ext uri="{FF2B5EF4-FFF2-40B4-BE49-F238E27FC236}">
                    <a16:creationId xmlns:a16="http://schemas.microsoft.com/office/drawing/2014/main" id="{E33C1C73-FB67-4BF0-BF27-9FEB5D178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386392"/>
                <a:ext cx="185087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Rectangle 321">
                <a:extLst>
                  <a:ext uri="{FF2B5EF4-FFF2-40B4-BE49-F238E27FC236}">
                    <a16:creationId xmlns:a16="http://schemas.microsoft.com/office/drawing/2014/main" id="{1FDC7FD6-85FD-44B0-BBBD-B27AA78A2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386392"/>
                <a:ext cx="183290" cy="194006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Rectangle 322">
                <a:extLst>
                  <a:ext uri="{FF2B5EF4-FFF2-40B4-BE49-F238E27FC236}">
                    <a16:creationId xmlns:a16="http://schemas.microsoft.com/office/drawing/2014/main" id="{95B34827-40FF-4C7D-8A58-4EE719764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Rectangle 323">
                <a:extLst>
                  <a:ext uri="{FF2B5EF4-FFF2-40B4-BE49-F238E27FC236}">
                    <a16:creationId xmlns:a16="http://schemas.microsoft.com/office/drawing/2014/main" id="{42F9B9C9-D83F-475C-9ABC-54C127796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Rectangle 324">
                <a:extLst>
                  <a:ext uri="{FF2B5EF4-FFF2-40B4-BE49-F238E27FC236}">
                    <a16:creationId xmlns:a16="http://schemas.microsoft.com/office/drawing/2014/main" id="{B15BBA93-ADC8-4F24-87F2-50DBCDF1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Rectangle 325">
                <a:extLst>
                  <a:ext uri="{FF2B5EF4-FFF2-40B4-BE49-F238E27FC236}">
                    <a16:creationId xmlns:a16="http://schemas.microsoft.com/office/drawing/2014/main" id="{1070F3F8-6F34-4107-AB6B-FA4D037BD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Rectangle 326">
                <a:extLst>
                  <a:ext uri="{FF2B5EF4-FFF2-40B4-BE49-F238E27FC236}">
                    <a16:creationId xmlns:a16="http://schemas.microsoft.com/office/drawing/2014/main" id="{5CAF6BDA-FD14-417B-A5AF-2794752F6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Rectangle 327">
                <a:extLst>
                  <a:ext uri="{FF2B5EF4-FFF2-40B4-BE49-F238E27FC236}">
                    <a16:creationId xmlns:a16="http://schemas.microsoft.com/office/drawing/2014/main" id="{540D74A0-4257-4C62-A822-6642AC16D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Rectangle 328">
                <a:extLst>
                  <a:ext uri="{FF2B5EF4-FFF2-40B4-BE49-F238E27FC236}">
                    <a16:creationId xmlns:a16="http://schemas.microsoft.com/office/drawing/2014/main" id="{DB02DAF8-4D80-4796-9D74-60A7A742B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580398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Rectangle 329">
                <a:extLst>
                  <a:ext uri="{FF2B5EF4-FFF2-40B4-BE49-F238E27FC236}">
                    <a16:creationId xmlns:a16="http://schemas.microsoft.com/office/drawing/2014/main" id="{D690403F-47B8-40BC-9250-03AEF503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580398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Rectangle 330">
                <a:extLst>
                  <a:ext uri="{FF2B5EF4-FFF2-40B4-BE49-F238E27FC236}">
                    <a16:creationId xmlns:a16="http://schemas.microsoft.com/office/drawing/2014/main" id="{B038EDEA-D78F-4494-8CE9-F271C1B9B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774404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Rectangle 331">
                <a:extLst>
                  <a:ext uri="{FF2B5EF4-FFF2-40B4-BE49-F238E27FC236}">
                    <a16:creationId xmlns:a16="http://schemas.microsoft.com/office/drawing/2014/main" id="{5FBEFBCF-E1DE-4F8C-91DD-98B8D76C9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774404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Rectangle 332">
                <a:extLst>
                  <a:ext uri="{FF2B5EF4-FFF2-40B4-BE49-F238E27FC236}">
                    <a16:creationId xmlns:a16="http://schemas.microsoft.com/office/drawing/2014/main" id="{D1CAEEDD-094D-46CF-A4E0-A49976F63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774404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Rectangle 333">
                <a:extLst>
                  <a:ext uri="{FF2B5EF4-FFF2-40B4-BE49-F238E27FC236}">
                    <a16:creationId xmlns:a16="http://schemas.microsoft.com/office/drawing/2014/main" id="{79CB4B75-635D-4FE8-A0BE-77D00BD5B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774404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Rectangle 334">
                <a:extLst>
                  <a:ext uri="{FF2B5EF4-FFF2-40B4-BE49-F238E27FC236}">
                    <a16:creationId xmlns:a16="http://schemas.microsoft.com/office/drawing/2014/main" id="{270B9DFA-BE36-4D4D-A4B8-C2E468A69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774404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Rectangle 335">
                <a:extLst>
                  <a:ext uri="{FF2B5EF4-FFF2-40B4-BE49-F238E27FC236}">
                    <a16:creationId xmlns:a16="http://schemas.microsoft.com/office/drawing/2014/main" id="{187F360E-4011-47D7-B9E8-759574697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774404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Rectangle 336">
                <a:extLst>
                  <a:ext uri="{FF2B5EF4-FFF2-40B4-BE49-F238E27FC236}">
                    <a16:creationId xmlns:a16="http://schemas.microsoft.com/office/drawing/2014/main" id="{5E27AB97-A975-4F71-8AB6-81AE029AD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774404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Rectangle 337">
                <a:extLst>
                  <a:ext uri="{FF2B5EF4-FFF2-40B4-BE49-F238E27FC236}">
                    <a16:creationId xmlns:a16="http://schemas.microsoft.com/office/drawing/2014/main" id="{2B5A4152-62C6-41FC-A886-93154503E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774404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Rectangle 338">
                <a:extLst>
                  <a:ext uri="{FF2B5EF4-FFF2-40B4-BE49-F238E27FC236}">
                    <a16:creationId xmlns:a16="http://schemas.microsoft.com/office/drawing/2014/main" id="{DB615B66-295C-45E7-81D5-3DF403580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4968411"/>
                <a:ext cx="185087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Rectangle 339">
                <a:extLst>
                  <a:ext uri="{FF2B5EF4-FFF2-40B4-BE49-F238E27FC236}">
                    <a16:creationId xmlns:a16="http://schemas.microsoft.com/office/drawing/2014/main" id="{60E89D12-2311-418B-8A02-6B664DEAD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4968411"/>
                <a:ext cx="183290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Rectangle 340">
                <a:extLst>
                  <a:ext uri="{FF2B5EF4-FFF2-40B4-BE49-F238E27FC236}">
                    <a16:creationId xmlns:a16="http://schemas.microsoft.com/office/drawing/2014/main" id="{1043D2C9-A1C9-4C90-AF0D-473F1A4CE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4968411"/>
                <a:ext cx="185087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Rectangle 341">
                <a:extLst>
                  <a:ext uri="{FF2B5EF4-FFF2-40B4-BE49-F238E27FC236}">
                    <a16:creationId xmlns:a16="http://schemas.microsoft.com/office/drawing/2014/main" id="{5EBE5C47-E374-41ED-BD8C-5F97571A5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4968411"/>
                <a:ext cx="183290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Rectangle 342">
                <a:extLst>
                  <a:ext uri="{FF2B5EF4-FFF2-40B4-BE49-F238E27FC236}">
                    <a16:creationId xmlns:a16="http://schemas.microsoft.com/office/drawing/2014/main" id="{66E0129D-8474-46EA-B408-AEDD3D507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4968411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Rectangle 343">
                <a:extLst>
                  <a:ext uri="{FF2B5EF4-FFF2-40B4-BE49-F238E27FC236}">
                    <a16:creationId xmlns:a16="http://schemas.microsoft.com/office/drawing/2014/main" id="{FBF6DC47-65B6-46D9-91BD-070E3239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4968411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Rectangle 344">
                <a:extLst>
                  <a:ext uri="{FF2B5EF4-FFF2-40B4-BE49-F238E27FC236}">
                    <a16:creationId xmlns:a16="http://schemas.microsoft.com/office/drawing/2014/main" id="{3D1A5859-D7EF-4E04-84BE-558C305F9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4968411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Rectangle 345">
                <a:extLst>
                  <a:ext uri="{FF2B5EF4-FFF2-40B4-BE49-F238E27FC236}">
                    <a16:creationId xmlns:a16="http://schemas.microsoft.com/office/drawing/2014/main" id="{C8D65090-EA4C-4643-AB23-26E631621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4968411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Rectangle 346">
                <a:extLst>
                  <a:ext uri="{FF2B5EF4-FFF2-40B4-BE49-F238E27FC236}">
                    <a16:creationId xmlns:a16="http://schemas.microsoft.com/office/drawing/2014/main" id="{841E5ADD-A4D4-44C3-A6C2-078980C6F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5162417"/>
                <a:ext cx="185087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Rectangle 347">
                <a:extLst>
                  <a:ext uri="{FF2B5EF4-FFF2-40B4-BE49-F238E27FC236}">
                    <a16:creationId xmlns:a16="http://schemas.microsoft.com/office/drawing/2014/main" id="{3D184C5E-5C50-44E6-812D-E1FCC0515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5162417"/>
                <a:ext cx="183290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8" name="Rectangle 348">
                <a:extLst>
                  <a:ext uri="{FF2B5EF4-FFF2-40B4-BE49-F238E27FC236}">
                    <a16:creationId xmlns:a16="http://schemas.microsoft.com/office/drawing/2014/main" id="{B63FFF7E-2017-4E50-AA58-F3593A81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5162417"/>
                <a:ext cx="185087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9" name="Rectangle 349">
                <a:extLst>
                  <a:ext uri="{FF2B5EF4-FFF2-40B4-BE49-F238E27FC236}">
                    <a16:creationId xmlns:a16="http://schemas.microsoft.com/office/drawing/2014/main" id="{8CA36131-4E13-453D-AFD6-3D48BE785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5162417"/>
                <a:ext cx="183290" cy="194006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0" name="Rectangle 350">
                <a:extLst>
                  <a:ext uri="{FF2B5EF4-FFF2-40B4-BE49-F238E27FC236}">
                    <a16:creationId xmlns:a16="http://schemas.microsoft.com/office/drawing/2014/main" id="{C1877C39-411B-457E-BC4A-FB83A8281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516241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1" name="Rectangle 351">
                <a:extLst>
                  <a:ext uri="{FF2B5EF4-FFF2-40B4-BE49-F238E27FC236}">
                    <a16:creationId xmlns:a16="http://schemas.microsoft.com/office/drawing/2014/main" id="{C95DCC5C-7B39-41C2-8A55-46A7E7F5E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516241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2" name="Rectangle 352">
                <a:extLst>
                  <a:ext uri="{FF2B5EF4-FFF2-40B4-BE49-F238E27FC236}">
                    <a16:creationId xmlns:a16="http://schemas.microsoft.com/office/drawing/2014/main" id="{BC0671D0-5876-4E6C-AE6A-BC1F9AD5F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5162417"/>
                <a:ext cx="185087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3" name="Rectangle 353">
                <a:extLst>
                  <a:ext uri="{FF2B5EF4-FFF2-40B4-BE49-F238E27FC236}">
                    <a16:creationId xmlns:a16="http://schemas.microsoft.com/office/drawing/2014/main" id="{57B1558A-1EB6-4ED2-9541-022E9E56E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5162417"/>
                <a:ext cx="183290" cy="194006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4" name="Rectangle 354">
                <a:extLst>
                  <a:ext uri="{FF2B5EF4-FFF2-40B4-BE49-F238E27FC236}">
                    <a16:creationId xmlns:a16="http://schemas.microsoft.com/office/drawing/2014/main" id="{C9998EC9-107F-4CF0-B26A-518FA2112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611" y="5356424"/>
                <a:ext cx="185087" cy="192211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5" name="Rectangle 355">
                <a:extLst>
                  <a:ext uri="{FF2B5EF4-FFF2-40B4-BE49-F238E27FC236}">
                    <a16:creationId xmlns:a16="http://schemas.microsoft.com/office/drawing/2014/main" id="{A8D67FC4-511B-41F1-9D2B-5B87A8A97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699" y="5356424"/>
                <a:ext cx="183290" cy="192211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6" name="Rectangle 356">
                <a:extLst>
                  <a:ext uri="{FF2B5EF4-FFF2-40B4-BE49-F238E27FC236}">
                    <a16:creationId xmlns:a16="http://schemas.microsoft.com/office/drawing/2014/main" id="{EFA42A2F-D40E-4153-8130-B3A6D3B8A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989" y="5356424"/>
                <a:ext cx="185087" cy="192211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7" name="Rectangle 357">
                <a:extLst>
                  <a:ext uri="{FF2B5EF4-FFF2-40B4-BE49-F238E27FC236}">
                    <a16:creationId xmlns:a16="http://schemas.microsoft.com/office/drawing/2014/main" id="{1D9C5FD8-D246-4FC6-97CD-6A7923E6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075" y="5356424"/>
                <a:ext cx="183290" cy="192211"/>
              </a:xfrm>
              <a:prstGeom prst="rect">
                <a:avLst/>
              </a:prstGeom>
              <a:ln w="9525"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8" name="Rectangle 358">
                <a:extLst>
                  <a:ext uri="{FF2B5EF4-FFF2-40B4-BE49-F238E27FC236}">
                    <a16:creationId xmlns:a16="http://schemas.microsoft.com/office/drawing/2014/main" id="{43892729-3D8F-48C1-A5CA-1DCC4703B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365" y="535642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9" name="Rectangle 359">
                <a:extLst>
                  <a:ext uri="{FF2B5EF4-FFF2-40B4-BE49-F238E27FC236}">
                    <a16:creationId xmlns:a16="http://schemas.microsoft.com/office/drawing/2014/main" id="{564FEBF7-24EE-4E12-BAC9-B5D7314E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452" y="535642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0" name="Rectangle 360">
                <a:extLst>
                  <a:ext uri="{FF2B5EF4-FFF2-40B4-BE49-F238E27FC236}">
                    <a16:creationId xmlns:a16="http://schemas.microsoft.com/office/drawing/2014/main" id="{358FF167-CA40-4425-B122-EE3494894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742" y="5356424"/>
                <a:ext cx="185087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1" name="Rectangle 361">
                <a:extLst>
                  <a:ext uri="{FF2B5EF4-FFF2-40B4-BE49-F238E27FC236}">
                    <a16:creationId xmlns:a16="http://schemas.microsoft.com/office/drawing/2014/main" id="{632E2DEC-4C1B-4D04-8B4C-7F3727127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828" y="5356424"/>
                <a:ext cx="183290" cy="192211"/>
              </a:xfrm>
              <a:prstGeom prst="rect">
                <a:avLst/>
              </a:prstGeom>
              <a:noFill/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2" name="Freeform 362">
                <a:extLst>
                  <a:ext uri="{FF2B5EF4-FFF2-40B4-BE49-F238E27FC236}">
                    <a16:creationId xmlns:a16="http://schemas.microsoft.com/office/drawing/2014/main" id="{83C21F13-A9B5-444B-8EC7-9E81E57A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291" y="5582764"/>
                <a:ext cx="28751" cy="116764"/>
              </a:xfrm>
              <a:custGeom>
                <a:avLst/>
                <a:gdLst>
                  <a:gd name="T0" fmla="*/ 39 w 39"/>
                  <a:gd name="T1" fmla="*/ 0 h 160"/>
                  <a:gd name="T2" fmla="*/ 22 w 39"/>
                  <a:gd name="T3" fmla="*/ 40 h 160"/>
                  <a:gd name="T4" fmla="*/ 16 w 39"/>
                  <a:gd name="T5" fmla="*/ 80 h 160"/>
                  <a:gd name="T6" fmla="*/ 22 w 39"/>
                  <a:gd name="T7" fmla="*/ 120 h 160"/>
                  <a:gd name="T8" fmla="*/ 39 w 39"/>
                  <a:gd name="T9" fmla="*/ 160 h 160"/>
                  <a:gd name="T10" fmla="*/ 25 w 39"/>
                  <a:gd name="T11" fmla="*/ 160 h 160"/>
                  <a:gd name="T12" fmla="*/ 6 w 39"/>
                  <a:gd name="T13" fmla="*/ 120 h 160"/>
                  <a:gd name="T14" fmla="*/ 0 w 39"/>
                  <a:gd name="T15" fmla="*/ 80 h 160"/>
                  <a:gd name="T16" fmla="*/ 6 w 39"/>
                  <a:gd name="T17" fmla="*/ 41 h 160"/>
                  <a:gd name="T18" fmla="*/ 25 w 39"/>
                  <a:gd name="T19" fmla="*/ 0 h 160"/>
                  <a:gd name="T20" fmla="*/ 39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39" y="0"/>
                    </a:moveTo>
                    <a:cubicBezTo>
                      <a:pt x="31" y="14"/>
                      <a:pt x="26" y="27"/>
                      <a:pt x="22" y="40"/>
                    </a:cubicBezTo>
                    <a:cubicBezTo>
                      <a:pt x="18" y="53"/>
                      <a:pt x="16" y="67"/>
                      <a:pt x="16" y="80"/>
                    </a:cubicBezTo>
                    <a:cubicBezTo>
                      <a:pt x="16" y="94"/>
                      <a:pt x="18" y="107"/>
                      <a:pt x="22" y="120"/>
                    </a:cubicBezTo>
                    <a:cubicBezTo>
                      <a:pt x="26" y="133"/>
                      <a:pt x="31" y="147"/>
                      <a:pt x="39" y="160"/>
                    </a:cubicBezTo>
                    <a:lnTo>
                      <a:pt x="25" y="160"/>
                    </a:lnTo>
                    <a:cubicBezTo>
                      <a:pt x="17" y="146"/>
                      <a:pt x="10" y="133"/>
                      <a:pt x="6" y="120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4"/>
                      <a:pt x="6" y="41"/>
                    </a:cubicBezTo>
                    <a:cubicBezTo>
                      <a:pt x="10" y="28"/>
                      <a:pt x="17" y="14"/>
                      <a:pt x="25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3" name="Freeform 363">
                <a:extLst>
                  <a:ext uri="{FF2B5EF4-FFF2-40B4-BE49-F238E27FC236}">
                    <a16:creationId xmlns:a16="http://schemas.microsoft.com/office/drawing/2014/main" id="{EBBCB3B2-CFEA-40C0-A96B-08D0E70D6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3012" y="5586357"/>
                <a:ext cx="62894" cy="98800"/>
              </a:xfrm>
              <a:custGeom>
                <a:avLst/>
                <a:gdLst>
                  <a:gd name="T0" fmla="*/ 44 w 87"/>
                  <a:gd name="T1" fmla="*/ 14 h 136"/>
                  <a:gd name="T2" fmla="*/ 24 w 87"/>
                  <a:gd name="T3" fmla="*/ 28 h 136"/>
                  <a:gd name="T4" fmla="*/ 17 w 87"/>
                  <a:gd name="T5" fmla="*/ 68 h 136"/>
                  <a:gd name="T6" fmla="*/ 24 w 87"/>
                  <a:gd name="T7" fmla="*/ 109 h 136"/>
                  <a:gd name="T8" fmla="*/ 44 w 87"/>
                  <a:gd name="T9" fmla="*/ 122 h 136"/>
                  <a:gd name="T10" fmla="*/ 63 w 87"/>
                  <a:gd name="T11" fmla="*/ 109 h 136"/>
                  <a:gd name="T12" fmla="*/ 70 w 87"/>
                  <a:gd name="T13" fmla="*/ 68 h 136"/>
                  <a:gd name="T14" fmla="*/ 63 w 87"/>
                  <a:gd name="T15" fmla="*/ 28 h 136"/>
                  <a:gd name="T16" fmla="*/ 44 w 87"/>
                  <a:gd name="T17" fmla="*/ 14 h 136"/>
                  <a:gd name="T18" fmla="*/ 44 w 87"/>
                  <a:gd name="T19" fmla="*/ 0 h 136"/>
                  <a:gd name="T20" fmla="*/ 76 w 87"/>
                  <a:gd name="T21" fmla="*/ 18 h 136"/>
                  <a:gd name="T22" fmla="*/ 87 w 87"/>
                  <a:gd name="T23" fmla="*/ 68 h 136"/>
                  <a:gd name="T24" fmla="*/ 76 w 87"/>
                  <a:gd name="T25" fmla="*/ 119 h 136"/>
                  <a:gd name="T26" fmla="*/ 44 w 87"/>
                  <a:gd name="T27" fmla="*/ 136 h 136"/>
                  <a:gd name="T28" fmla="*/ 11 w 87"/>
                  <a:gd name="T29" fmla="*/ 119 h 136"/>
                  <a:gd name="T30" fmla="*/ 0 w 87"/>
                  <a:gd name="T31" fmla="*/ 68 h 136"/>
                  <a:gd name="T32" fmla="*/ 11 w 87"/>
                  <a:gd name="T33" fmla="*/ 18 h 136"/>
                  <a:gd name="T34" fmla="*/ 44 w 87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6">
                    <a:moveTo>
                      <a:pt x="44" y="14"/>
                    </a:moveTo>
                    <a:cubicBezTo>
                      <a:pt x="35" y="14"/>
                      <a:pt x="28" y="19"/>
                      <a:pt x="24" y="28"/>
                    </a:cubicBezTo>
                    <a:cubicBezTo>
                      <a:pt x="19" y="37"/>
                      <a:pt x="17" y="50"/>
                      <a:pt x="17" y="68"/>
                    </a:cubicBezTo>
                    <a:cubicBezTo>
                      <a:pt x="17" y="86"/>
                      <a:pt x="19" y="100"/>
                      <a:pt x="24" y="109"/>
                    </a:cubicBezTo>
                    <a:cubicBezTo>
                      <a:pt x="28" y="118"/>
                      <a:pt x="35" y="122"/>
                      <a:pt x="44" y="122"/>
                    </a:cubicBezTo>
                    <a:cubicBezTo>
                      <a:pt x="52" y="122"/>
                      <a:pt x="59" y="118"/>
                      <a:pt x="63" y="109"/>
                    </a:cubicBezTo>
                    <a:cubicBezTo>
                      <a:pt x="68" y="100"/>
                      <a:pt x="70" y="86"/>
                      <a:pt x="70" y="68"/>
                    </a:cubicBezTo>
                    <a:cubicBezTo>
                      <a:pt x="70" y="50"/>
                      <a:pt x="68" y="37"/>
                      <a:pt x="63" y="28"/>
                    </a:cubicBezTo>
                    <a:cubicBezTo>
                      <a:pt x="59" y="19"/>
                      <a:pt x="52" y="14"/>
                      <a:pt x="44" y="14"/>
                    </a:cubicBezTo>
                    <a:close/>
                    <a:moveTo>
                      <a:pt x="44" y="0"/>
                    </a:moveTo>
                    <a:cubicBezTo>
                      <a:pt x="58" y="0"/>
                      <a:pt x="68" y="6"/>
                      <a:pt x="76" y="18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7"/>
                      <a:pt x="76" y="119"/>
                    </a:cubicBezTo>
                    <a:cubicBezTo>
                      <a:pt x="68" y="130"/>
                      <a:pt x="58" y="136"/>
                      <a:pt x="44" y="136"/>
                    </a:cubicBezTo>
                    <a:cubicBezTo>
                      <a:pt x="29" y="136"/>
                      <a:pt x="19" y="130"/>
                      <a:pt x="11" y="119"/>
                    </a:cubicBezTo>
                    <a:cubicBezTo>
                      <a:pt x="4" y="107"/>
                      <a:pt x="0" y="90"/>
                      <a:pt x="0" y="68"/>
                    </a:cubicBezTo>
                    <a:cubicBezTo>
                      <a:pt x="0" y="46"/>
                      <a:pt x="4" y="29"/>
                      <a:pt x="11" y="18"/>
                    </a:cubicBezTo>
                    <a:cubicBezTo>
                      <a:pt x="19" y="6"/>
                      <a:pt x="29" y="0"/>
                      <a:pt x="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4" name="Freeform 364">
                <a:extLst>
                  <a:ext uri="{FF2B5EF4-FFF2-40B4-BE49-F238E27FC236}">
                    <a16:creationId xmlns:a16="http://schemas.microsoft.com/office/drawing/2014/main" id="{ED60EE69-D66B-416A-84EC-88E120E6B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672" y="5667194"/>
                <a:ext cx="17970" cy="30539"/>
              </a:xfrm>
              <a:custGeom>
                <a:avLst/>
                <a:gdLst>
                  <a:gd name="T0" fmla="*/ 2 w 10"/>
                  <a:gd name="T1" fmla="*/ 0 h 17"/>
                  <a:gd name="T2" fmla="*/ 10 w 10"/>
                  <a:gd name="T3" fmla="*/ 0 h 17"/>
                  <a:gd name="T4" fmla="*/ 10 w 10"/>
                  <a:gd name="T5" fmla="*/ 6 h 17"/>
                  <a:gd name="T6" fmla="*/ 4 w 10"/>
                  <a:gd name="T7" fmla="*/ 17 h 17"/>
                  <a:gd name="T8" fmla="*/ 0 w 10"/>
                  <a:gd name="T9" fmla="*/ 17 h 17"/>
                  <a:gd name="T10" fmla="*/ 2 w 10"/>
                  <a:gd name="T11" fmla="*/ 6 h 17"/>
                  <a:gd name="T12" fmla="*/ 2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2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5" name="Freeform 365">
                <a:extLst>
                  <a:ext uri="{FF2B5EF4-FFF2-40B4-BE49-F238E27FC236}">
                    <a16:creationId xmlns:a16="http://schemas.microsoft.com/office/drawing/2014/main" id="{53411DBE-A822-4B9D-9005-FF162281E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409" y="5586357"/>
                <a:ext cx="64691" cy="98800"/>
              </a:xfrm>
              <a:custGeom>
                <a:avLst/>
                <a:gdLst>
                  <a:gd name="T0" fmla="*/ 43 w 87"/>
                  <a:gd name="T1" fmla="*/ 14 h 136"/>
                  <a:gd name="T2" fmla="*/ 24 w 87"/>
                  <a:gd name="T3" fmla="*/ 28 h 136"/>
                  <a:gd name="T4" fmla="*/ 17 w 87"/>
                  <a:gd name="T5" fmla="*/ 68 h 136"/>
                  <a:gd name="T6" fmla="*/ 24 w 87"/>
                  <a:gd name="T7" fmla="*/ 109 h 136"/>
                  <a:gd name="T8" fmla="*/ 43 w 87"/>
                  <a:gd name="T9" fmla="*/ 122 h 136"/>
                  <a:gd name="T10" fmla="*/ 63 w 87"/>
                  <a:gd name="T11" fmla="*/ 109 h 136"/>
                  <a:gd name="T12" fmla="*/ 70 w 87"/>
                  <a:gd name="T13" fmla="*/ 68 h 136"/>
                  <a:gd name="T14" fmla="*/ 63 w 87"/>
                  <a:gd name="T15" fmla="*/ 28 h 136"/>
                  <a:gd name="T16" fmla="*/ 43 w 87"/>
                  <a:gd name="T17" fmla="*/ 14 h 136"/>
                  <a:gd name="T18" fmla="*/ 43 w 87"/>
                  <a:gd name="T19" fmla="*/ 0 h 136"/>
                  <a:gd name="T20" fmla="*/ 76 w 87"/>
                  <a:gd name="T21" fmla="*/ 18 h 136"/>
                  <a:gd name="T22" fmla="*/ 87 w 87"/>
                  <a:gd name="T23" fmla="*/ 68 h 136"/>
                  <a:gd name="T24" fmla="*/ 76 w 87"/>
                  <a:gd name="T25" fmla="*/ 119 h 136"/>
                  <a:gd name="T26" fmla="*/ 43 w 87"/>
                  <a:gd name="T27" fmla="*/ 136 h 136"/>
                  <a:gd name="T28" fmla="*/ 11 w 87"/>
                  <a:gd name="T29" fmla="*/ 119 h 136"/>
                  <a:gd name="T30" fmla="*/ 0 w 87"/>
                  <a:gd name="T31" fmla="*/ 68 h 136"/>
                  <a:gd name="T32" fmla="*/ 11 w 87"/>
                  <a:gd name="T33" fmla="*/ 18 h 136"/>
                  <a:gd name="T34" fmla="*/ 43 w 87"/>
                  <a:gd name="T3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6">
                    <a:moveTo>
                      <a:pt x="43" y="14"/>
                    </a:moveTo>
                    <a:cubicBezTo>
                      <a:pt x="35" y="14"/>
                      <a:pt x="28" y="19"/>
                      <a:pt x="24" y="28"/>
                    </a:cubicBezTo>
                    <a:cubicBezTo>
                      <a:pt x="19" y="37"/>
                      <a:pt x="17" y="50"/>
                      <a:pt x="17" y="68"/>
                    </a:cubicBezTo>
                    <a:cubicBezTo>
                      <a:pt x="17" y="86"/>
                      <a:pt x="19" y="100"/>
                      <a:pt x="24" y="109"/>
                    </a:cubicBezTo>
                    <a:cubicBezTo>
                      <a:pt x="28" y="118"/>
                      <a:pt x="35" y="122"/>
                      <a:pt x="43" y="122"/>
                    </a:cubicBezTo>
                    <a:cubicBezTo>
                      <a:pt x="52" y="122"/>
                      <a:pt x="59" y="118"/>
                      <a:pt x="63" y="109"/>
                    </a:cubicBezTo>
                    <a:cubicBezTo>
                      <a:pt x="68" y="100"/>
                      <a:pt x="70" y="86"/>
                      <a:pt x="70" y="68"/>
                    </a:cubicBezTo>
                    <a:cubicBezTo>
                      <a:pt x="70" y="50"/>
                      <a:pt x="68" y="37"/>
                      <a:pt x="63" y="28"/>
                    </a:cubicBezTo>
                    <a:cubicBezTo>
                      <a:pt x="59" y="19"/>
                      <a:pt x="52" y="14"/>
                      <a:pt x="43" y="14"/>
                    </a:cubicBezTo>
                    <a:close/>
                    <a:moveTo>
                      <a:pt x="43" y="0"/>
                    </a:moveTo>
                    <a:cubicBezTo>
                      <a:pt x="58" y="0"/>
                      <a:pt x="68" y="6"/>
                      <a:pt x="76" y="18"/>
                    </a:cubicBezTo>
                    <a:cubicBezTo>
                      <a:pt x="83" y="29"/>
                      <a:pt x="87" y="46"/>
                      <a:pt x="87" y="68"/>
                    </a:cubicBezTo>
                    <a:cubicBezTo>
                      <a:pt x="87" y="90"/>
                      <a:pt x="83" y="107"/>
                      <a:pt x="76" y="119"/>
                    </a:cubicBezTo>
                    <a:cubicBezTo>
                      <a:pt x="68" y="130"/>
                      <a:pt x="58" y="136"/>
                      <a:pt x="43" y="136"/>
                    </a:cubicBezTo>
                    <a:cubicBezTo>
                      <a:pt x="29" y="136"/>
                      <a:pt x="19" y="130"/>
                      <a:pt x="11" y="119"/>
                    </a:cubicBezTo>
                    <a:cubicBezTo>
                      <a:pt x="4" y="107"/>
                      <a:pt x="0" y="90"/>
                      <a:pt x="0" y="68"/>
                    </a:cubicBezTo>
                    <a:cubicBezTo>
                      <a:pt x="0" y="46"/>
                      <a:pt x="4" y="29"/>
                      <a:pt x="11" y="18"/>
                    </a:cubicBezTo>
                    <a:cubicBezTo>
                      <a:pt x="19" y="6"/>
                      <a:pt x="29" y="0"/>
                      <a:pt x="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6" name="Freeform 366">
                <a:extLst>
                  <a:ext uri="{FF2B5EF4-FFF2-40B4-BE49-F238E27FC236}">
                    <a16:creationId xmlns:a16="http://schemas.microsoft.com/office/drawing/2014/main" id="{C14DC5F9-D6BD-47C3-B186-DD8F03AD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069" y="5582764"/>
                <a:ext cx="28751" cy="116764"/>
              </a:xfrm>
              <a:custGeom>
                <a:avLst/>
                <a:gdLst>
                  <a:gd name="T0" fmla="*/ 0 w 39"/>
                  <a:gd name="T1" fmla="*/ 0 h 160"/>
                  <a:gd name="T2" fmla="*/ 14 w 39"/>
                  <a:gd name="T3" fmla="*/ 0 h 160"/>
                  <a:gd name="T4" fmla="*/ 33 w 39"/>
                  <a:gd name="T5" fmla="*/ 41 h 160"/>
                  <a:gd name="T6" fmla="*/ 39 w 39"/>
                  <a:gd name="T7" fmla="*/ 80 h 160"/>
                  <a:gd name="T8" fmla="*/ 33 w 39"/>
                  <a:gd name="T9" fmla="*/ 120 h 160"/>
                  <a:gd name="T10" fmla="*/ 14 w 39"/>
                  <a:gd name="T11" fmla="*/ 160 h 160"/>
                  <a:gd name="T12" fmla="*/ 0 w 39"/>
                  <a:gd name="T13" fmla="*/ 160 h 160"/>
                  <a:gd name="T14" fmla="*/ 17 w 39"/>
                  <a:gd name="T15" fmla="*/ 120 h 160"/>
                  <a:gd name="T16" fmla="*/ 23 w 39"/>
                  <a:gd name="T17" fmla="*/ 80 h 160"/>
                  <a:gd name="T18" fmla="*/ 17 w 39"/>
                  <a:gd name="T19" fmla="*/ 40 h 160"/>
                  <a:gd name="T20" fmla="*/ 0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lnTo>
                      <a:pt x="14" y="0"/>
                    </a:lnTo>
                    <a:cubicBezTo>
                      <a:pt x="22" y="14"/>
                      <a:pt x="29" y="28"/>
                      <a:pt x="33" y="41"/>
                    </a:cubicBezTo>
                    <a:cubicBezTo>
                      <a:pt x="37" y="54"/>
                      <a:pt x="39" y="67"/>
                      <a:pt x="39" y="80"/>
                    </a:cubicBezTo>
                    <a:cubicBezTo>
                      <a:pt x="39" y="93"/>
                      <a:pt x="37" y="106"/>
                      <a:pt x="33" y="120"/>
                    </a:cubicBezTo>
                    <a:cubicBezTo>
                      <a:pt x="29" y="133"/>
                      <a:pt x="22" y="146"/>
                      <a:pt x="14" y="160"/>
                    </a:cubicBezTo>
                    <a:lnTo>
                      <a:pt x="0" y="160"/>
                    </a:lnTo>
                    <a:cubicBezTo>
                      <a:pt x="8" y="147"/>
                      <a:pt x="13" y="133"/>
                      <a:pt x="17" y="120"/>
                    </a:cubicBezTo>
                    <a:cubicBezTo>
                      <a:pt x="21" y="107"/>
                      <a:pt x="23" y="94"/>
                      <a:pt x="23" y="80"/>
                    </a:cubicBezTo>
                    <a:cubicBezTo>
                      <a:pt x="23" y="67"/>
                      <a:pt x="21" y="53"/>
                      <a:pt x="17" y="40"/>
                    </a:cubicBezTo>
                    <a:cubicBezTo>
                      <a:pt x="13" y="27"/>
                      <a:pt x="8" y="1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7" name="Freeform 367">
                <a:extLst>
                  <a:ext uri="{FF2B5EF4-FFF2-40B4-BE49-F238E27FC236}">
                    <a16:creationId xmlns:a16="http://schemas.microsoft.com/office/drawing/2014/main" id="{2AAD4520-875F-4776-BDF5-F63B8C6A2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352" y="3854671"/>
                <a:ext cx="26955" cy="116764"/>
              </a:xfrm>
              <a:custGeom>
                <a:avLst/>
                <a:gdLst>
                  <a:gd name="T0" fmla="*/ 38 w 38"/>
                  <a:gd name="T1" fmla="*/ 0 h 160"/>
                  <a:gd name="T2" fmla="*/ 22 w 38"/>
                  <a:gd name="T3" fmla="*/ 40 h 160"/>
                  <a:gd name="T4" fmla="*/ 16 w 38"/>
                  <a:gd name="T5" fmla="*/ 80 h 160"/>
                  <a:gd name="T6" fmla="*/ 22 w 38"/>
                  <a:gd name="T7" fmla="*/ 120 h 160"/>
                  <a:gd name="T8" fmla="*/ 38 w 38"/>
                  <a:gd name="T9" fmla="*/ 160 h 160"/>
                  <a:gd name="T10" fmla="*/ 25 w 38"/>
                  <a:gd name="T11" fmla="*/ 160 h 160"/>
                  <a:gd name="T12" fmla="*/ 6 w 38"/>
                  <a:gd name="T13" fmla="*/ 119 h 160"/>
                  <a:gd name="T14" fmla="*/ 0 w 38"/>
                  <a:gd name="T15" fmla="*/ 80 h 160"/>
                  <a:gd name="T16" fmla="*/ 6 w 38"/>
                  <a:gd name="T17" fmla="*/ 40 h 160"/>
                  <a:gd name="T18" fmla="*/ 25 w 38"/>
                  <a:gd name="T19" fmla="*/ 0 h 160"/>
                  <a:gd name="T20" fmla="*/ 38 w 38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60">
                    <a:moveTo>
                      <a:pt x="38" y="0"/>
                    </a:moveTo>
                    <a:cubicBezTo>
                      <a:pt x="31" y="13"/>
                      <a:pt x="25" y="27"/>
                      <a:pt x="22" y="40"/>
                    </a:cubicBezTo>
                    <a:cubicBezTo>
                      <a:pt x="18" y="53"/>
                      <a:pt x="16" y="66"/>
                      <a:pt x="16" y="80"/>
                    </a:cubicBezTo>
                    <a:cubicBezTo>
                      <a:pt x="16" y="93"/>
                      <a:pt x="18" y="107"/>
                      <a:pt x="22" y="120"/>
                    </a:cubicBezTo>
                    <a:cubicBezTo>
                      <a:pt x="25" y="133"/>
                      <a:pt x="31" y="146"/>
                      <a:pt x="38" y="160"/>
                    </a:cubicBezTo>
                    <a:lnTo>
                      <a:pt x="25" y="160"/>
                    </a:lnTo>
                    <a:cubicBezTo>
                      <a:pt x="17" y="146"/>
                      <a:pt x="10" y="133"/>
                      <a:pt x="6" y="119"/>
                    </a:cubicBezTo>
                    <a:cubicBezTo>
                      <a:pt x="2" y="106"/>
                      <a:pt x="0" y="93"/>
                      <a:pt x="0" y="80"/>
                    </a:cubicBezTo>
                    <a:cubicBezTo>
                      <a:pt x="0" y="67"/>
                      <a:pt x="2" y="54"/>
                      <a:pt x="6" y="40"/>
                    </a:cubicBezTo>
                    <a:cubicBezTo>
                      <a:pt x="10" y="27"/>
                      <a:pt x="16" y="14"/>
                      <a:pt x="25" y="0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8" name="Freeform 368">
                <a:extLst>
                  <a:ext uri="{FF2B5EF4-FFF2-40B4-BE49-F238E27FC236}">
                    <a16:creationId xmlns:a16="http://schemas.microsoft.com/office/drawing/2014/main" id="{9F70FE05-0350-4F66-A3B7-712C0AAF2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869" y="3858263"/>
                <a:ext cx="59300" cy="95207"/>
              </a:xfrm>
              <a:custGeom>
                <a:avLst/>
                <a:gdLst>
                  <a:gd name="T0" fmla="*/ 0 w 33"/>
                  <a:gd name="T1" fmla="*/ 0 h 53"/>
                  <a:gd name="T2" fmla="*/ 33 w 33"/>
                  <a:gd name="T3" fmla="*/ 0 h 53"/>
                  <a:gd name="T4" fmla="*/ 33 w 33"/>
                  <a:gd name="T5" fmla="*/ 3 h 53"/>
                  <a:gd name="T6" fmla="*/ 14 w 33"/>
                  <a:gd name="T7" fmla="*/ 53 h 53"/>
                  <a:gd name="T8" fmla="*/ 7 w 33"/>
                  <a:gd name="T9" fmla="*/ 53 h 53"/>
                  <a:gd name="T10" fmla="*/ 24 w 33"/>
                  <a:gd name="T11" fmla="*/ 6 h 53"/>
                  <a:gd name="T12" fmla="*/ 0 w 33"/>
                  <a:gd name="T13" fmla="*/ 6 h 53"/>
                  <a:gd name="T14" fmla="*/ 0 w 3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3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2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9" name="Freeform 369">
                <a:extLst>
                  <a:ext uri="{FF2B5EF4-FFF2-40B4-BE49-F238E27FC236}">
                    <a16:creationId xmlns:a16="http://schemas.microsoft.com/office/drawing/2014/main" id="{D00D2233-E1F2-466B-B9E0-070D4877B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936" y="3937303"/>
                <a:ext cx="17970" cy="30539"/>
              </a:xfrm>
              <a:custGeom>
                <a:avLst/>
                <a:gdLst>
                  <a:gd name="T0" fmla="*/ 3 w 10"/>
                  <a:gd name="T1" fmla="*/ 0 h 17"/>
                  <a:gd name="T2" fmla="*/ 10 w 10"/>
                  <a:gd name="T3" fmla="*/ 0 h 17"/>
                  <a:gd name="T4" fmla="*/ 10 w 10"/>
                  <a:gd name="T5" fmla="*/ 6 h 17"/>
                  <a:gd name="T6" fmla="*/ 4 w 10"/>
                  <a:gd name="T7" fmla="*/ 17 h 17"/>
                  <a:gd name="T8" fmla="*/ 0 w 10"/>
                  <a:gd name="T9" fmla="*/ 17 h 17"/>
                  <a:gd name="T10" fmla="*/ 3 w 10"/>
                  <a:gd name="T11" fmla="*/ 6 h 17"/>
                  <a:gd name="T12" fmla="*/ 3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0" name="Freeform 370">
                <a:extLst>
                  <a:ext uri="{FF2B5EF4-FFF2-40B4-BE49-F238E27FC236}">
                    <a16:creationId xmlns:a16="http://schemas.microsoft.com/office/drawing/2014/main" id="{85C80029-A34B-46E5-AE55-83B106C39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266" y="3858263"/>
                <a:ext cx="59300" cy="95207"/>
              </a:xfrm>
              <a:custGeom>
                <a:avLst/>
                <a:gdLst>
                  <a:gd name="T0" fmla="*/ 0 w 33"/>
                  <a:gd name="T1" fmla="*/ 0 h 53"/>
                  <a:gd name="T2" fmla="*/ 33 w 33"/>
                  <a:gd name="T3" fmla="*/ 0 h 53"/>
                  <a:gd name="T4" fmla="*/ 33 w 33"/>
                  <a:gd name="T5" fmla="*/ 3 h 53"/>
                  <a:gd name="T6" fmla="*/ 14 w 33"/>
                  <a:gd name="T7" fmla="*/ 53 h 53"/>
                  <a:gd name="T8" fmla="*/ 7 w 33"/>
                  <a:gd name="T9" fmla="*/ 53 h 53"/>
                  <a:gd name="T10" fmla="*/ 25 w 33"/>
                  <a:gd name="T11" fmla="*/ 6 h 53"/>
                  <a:gd name="T12" fmla="*/ 0 w 33"/>
                  <a:gd name="T13" fmla="*/ 6 h 53"/>
                  <a:gd name="T14" fmla="*/ 0 w 3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3">
                    <a:moveTo>
                      <a:pt x="0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14" y="53"/>
                    </a:lnTo>
                    <a:lnTo>
                      <a:pt x="7" y="53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1" name="Freeform 371">
                <a:extLst>
                  <a:ext uri="{FF2B5EF4-FFF2-40B4-BE49-F238E27FC236}">
                    <a16:creationId xmlns:a16="http://schemas.microsoft.com/office/drawing/2014/main" id="{B2691689-3033-40AF-BEDC-8D618A27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32" y="3854671"/>
                <a:ext cx="28751" cy="116764"/>
              </a:xfrm>
              <a:custGeom>
                <a:avLst/>
                <a:gdLst>
                  <a:gd name="T0" fmla="*/ 0 w 39"/>
                  <a:gd name="T1" fmla="*/ 0 h 160"/>
                  <a:gd name="T2" fmla="*/ 14 w 39"/>
                  <a:gd name="T3" fmla="*/ 0 h 160"/>
                  <a:gd name="T4" fmla="*/ 32 w 39"/>
                  <a:gd name="T5" fmla="*/ 40 h 160"/>
                  <a:gd name="T6" fmla="*/ 39 w 39"/>
                  <a:gd name="T7" fmla="*/ 80 h 160"/>
                  <a:gd name="T8" fmla="*/ 32 w 39"/>
                  <a:gd name="T9" fmla="*/ 119 h 160"/>
                  <a:gd name="T10" fmla="*/ 14 w 39"/>
                  <a:gd name="T11" fmla="*/ 160 h 160"/>
                  <a:gd name="T12" fmla="*/ 0 w 39"/>
                  <a:gd name="T13" fmla="*/ 160 h 160"/>
                  <a:gd name="T14" fmla="*/ 17 w 39"/>
                  <a:gd name="T15" fmla="*/ 120 h 160"/>
                  <a:gd name="T16" fmla="*/ 22 w 39"/>
                  <a:gd name="T17" fmla="*/ 80 h 160"/>
                  <a:gd name="T18" fmla="*/ 17 w 39"/>
                  <a:gd name="T19" fmla="*/ 40 h 160"/>
                  <a:gd name="T20" fmla="*/ 0 w 39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lnTo>
                      <a:pt x="14" y="0"/>
                    </a:lnTo>
                    <a:cubicBezTo>
                      <a:pt x="22" y="14"/>
                      <a:pt x="28" y="27"/>
                      <a:pt x="32" y="40"/>
                    </a:cubicBezTo>
                    <a:cubicBezTo>
                      <a:pt x="37" y="54"/>
                      <a:pt x="39" y="67"/>
                      <a:pt x="39" y="80"/>
                    </a:cubicBezTo>
                    <a:cubicBezTo>
                      <a:pt x="39" y="93"/>
                      <a:pt x="37" y="106"/>
                      <a:pt x="32" y="119"/>
                    </a:cubicBezTo>
                    <a:cubicBezTo>
                      <a:pt x="28" y="133"/>
                      <a:pt x="22" y="146"/>
                      <a:pt x="14" y="160"/>
                    </a:cubicBezTo>
                    <a:lnTo>
                      <a:pt x="0" y="160"/>
                    </a:lnTo>
                    <a:cubicBezTo>
                      <a:pt x="8" y="146"/>
                      <a:pt x="13" y="133"/>
                      <a:pt x="17" y="120"/>
                    </a:cubicBezTo>
                    <a:cubicBezTo>
                      <a:pt x="20" y="107"/>
                      <a:pt x="22" y="93"/>
                      <a:pt x="22" y="80"/>
                    </a:cubicBezTo>
                    <a:cubicBezTo>
                      <a:pt x="22" y="66"/>
                      <a:pt x="20" y="53"/>
                      <a:pt x="17" y="40"/>
                    </a:cubicBezTo>
                    <a:cubicBezTo>
                      <a:pt x="13" y="27"/>
                      <a:pt x="8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2" name="Line 372">
                <a:extLst>
                  <a:ext uri="{FF2B5EF4-FFF2-40B4-BE49-F238E27FC236}">
                    <a16:creationId xmlns:a16="http://schemas.microsoft.com/office/drawing/2014/main" id="{992FB7C3-724E-43C2-B80B-ED2B6080A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23392" y="4052270"/>
                <a:ext cx="111411" cy="105986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3" name="Freeform 373">
                <a:extLst>
                  <a:ext uri="{FF2B5EF4-FFF2-40B4-BE49-F238E27FC236}">
                    <a16:creationId xmlns:a16="http://schemas.microsoft.com/office/drawing/2014/main" id="{CB333D73-4411-4E17-AA93-9C751E0E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052" y="4021732"/>
                <a:ext cx="59300" cy="59280"/>
              </a:xfrm>
              <a:custGeom>
                <a:avLst/>
                <a:gdLst>
                  <a:gd name="T0" fmla="*/ 14 w 81"/>
                  <a:gd name="T1" fmla="*/ 66 h 81"/>
                  <a:gd name="T2" fmla="*/ 15 w 81"/>
                  <a:gd name="T3" fmla="*/ 14 h 81"/>
                  <a:gd name="T4" fmla="*/ 67 w 81"/>
                  <a:gd name="T5" fmla="*/ 15 h 81"/>
                  <a:gd name="T6" fmla="*/ 65 w 81"/>
                  <a:gd name="T7" fmla="*/ 67 h 81"/>
                  <a:gd name="T8" fmla="*/ 14 w 81"/>
                  <a:gd name="T9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14" y="66"/>
                    </a:moveTo>
                    <a:cubicBezTo>
                      <a:pt x="0" y="51"/>
                      <a:pt x="0" y="28"/>
                      <a:pt x="15" y="14"/>
                    </a:cubicBezTo>
                    <a:cubicBezTo>
                      <a:pt x="30" y="0"/>
                      <a:pt x="53" y="1"/>
                      <a:pt x="67" y="15"/>
                    </a:cubicBezTo>
                    <a:cubicBezTo>
                      <a:pt x="81" y="30"/>
                      <a:pt x="80" y="53"/>
                      <a:pt x="65" y="67"/>
                    </a:cubicBezTo>
                    <a:cubicBezTo>
                      <a:pt x="51" y="81"/>
                      <a:pt x="28" y="80"/>
                      <a:pt x="14" y="66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4" name="Freeform 374">
                <a:extLst>
                  <a:ext uri="{FF2B5EF4-FFF2-40B4-BE49-F238E27FC236}">
                    <a16:creationId xmlns:a16="http://schemas.microsoft.com/office/drawing/2014/main" id="{9763DB61-9E1F-4AE9-A234-EF802A3C5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392" y="4073826"/>
                <a:ext cx="86254" cy="84429"/>
              </a:xfrm>
              <a:custGeom>
                <a:avLst/>
                <a:gdLst>
                  <a:gd name="T0" fmla="*/ 66 w 118"/>
                  <a:gd name="T1" fmla="*/ 51 h 114"/>
                  <a:gd name="T2" fmla="*/ 67 w 118"/>
                  <a:gd name="T3" fmla="*/ 0 h 114"/>
                  <a:gd name="T4" fmla="*/ 0 w 118"/>
                  <a:gd name="T5" fmla="*/ 114 h 114"/>
                  <a:gd name="T6" fmla="*/ 118 w 118"/>
                  <a:gd name="T7" fmla="*/ 52 h 114"/>
                  <a:gd name="T8" fmla="*/ 66 w 118"/>
                  <a:gd name="T9" fmla="*/ 5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4">
                    <a:moveTo>
                      <a:pt x="66" y="51"/>
                    </a:moveTo>
                    <a:lnTo>
                      <a:pt x="67" y="0"/>
                    </a:lnTo>
                    <a:lnTo>
                      <a:pt x="0" y="114"/>
                    </a:lnTo>
                    <a:lnTo>
                      <a:pt x="118" y="52"/>
                    </a:lnTo>
                    <a:lnTo>
                      <a:pt x="6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5" name="Line 375">
                <a:extLst>
                  <a:ext uri="{FF2B5EF4-FFF2-40B4-BE49-F238E27FC236}">
                    <a16:creationId xmlns:a16="http://schemas.microsoft.com/office/drawing/2014/main" id="{1B45209E-A629-4ED7-A5CB-9B4D40585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1198" y="4082808"/>
                <a:ext cx="197666" cy="811953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6" name="Freeform 376">
                <a:extLst>
                  <a:ext uri="{FF2B5EF4-FFF2-40B4-BE49-F238E27FC236}">
                    <a16:creationId xmlns:a16="http://schemas.microsoft.com/office/drawing/2014/main" id="{0FC8B446-AADD-4B13-A0E2-9533E71DB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447" y="4054067"/>
                <a:ext cx="59300" cy="57483"/>
              </a:xfrm>
              <a:custGeom>
                <a:avLst/>
                <a:gdLst>
                  <a:gd name="T0" fmla="*/ 49 w 80"/>
                  <a:gd name="T1" fmla="*/ 76 h 80"/>
                  <a:gd name="T2" fmla="*/ 5 w 80"/>
                  <a:gd name="T3" fmla="*/ 49 h 80"/>
                  <a:gd name="T4" fmla="*/ 32 w 80"/>
                  <a:gd name="T5" fmla="*/ 5 h 80"/>
                  <a:gd name="T6" fmla="*/ 76 w 80"/>
                  <a:gd name="T7" fmla="*/ 31 h 80"/>
                  <a:gd name="T8" fmla="*/ 49 w 80"/>
                  <a:gd name="T9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9" y="76"/>
                    </a:moveTo>
                    <a:cubicBezTo>
                      <a:pt x="29" y="80"/>
                      <a:pt x="10" y="68"/>
                      <a:pt x="5" y="49"/>
                    </a:cubicBezTo>
                    <a:cubicBezTo>
                      <a:pt x="0" y="29"/>
                      <a:pt x="12" y="9"/>
                      <a:pt x="32" y="5"/>
                    </a:cubicBezTo>
                    <a:cubicBezTo>
                      <a:pt x="51" y="0"/>
                      <a:pt x="71" y="12"/>
                      <a:pt x="76" y="31"/>
                    </a:cubicBezTo>
                    <a:cubicBezTo>
                      <a:pt x="80" y="51"/>
                      <a:pt x="68" y="71"/>
                      <a:pt x="49" y="76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7" name="Freeform 377">
                <a:extLst>
                  <a:ext uri="{FF2B5EF4-FFF2-40B4-BE49-F238E27FC236}">
                    <a16:creationId xmlns:a16="http://schemas.microsoft.com/office/drawing/2014/main" id="{F8BABBE5-444C-41E1-A242-747C6AB09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347" y="4797758"/>
                <a:ext cx="52112" cy="97003"/>
              </a:xfrm>
              <a:custGeom>
                <a:avLst/>
                <a:gdLst>
                  <a:gd name="T0" fmla="*/ 44 w 71"/>
                  <a:gd name="T1" fmla="*/ 44 h 132"/>
                  <a:gd name="T2" fmla="*/ 0 w 71"/>
                  <a:gd name="T3" fmla="*/ 17 h 132"/>
                  <a:gd name="T4" fmla="*/ 66 w 71"/>
                  <a:gd name="T5" fmla="*/ 132 h 132"/>
                  <a:gd name="T6" fmla="*/ 71 w 71"/>
                  <a:gd name="T7" fmla="*/ 0 h 132"/>
                  <a:gd name="T8" fmla="*/ 44 w 71"/>
                  <a:gd name="T9" fmla="*/ 4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32">
                    <a:moveTo>
                      <a:pt x="44" y="44"/>
                    </a:moveTo>
                    <a:lnTo>
                      <a:pt x="0" y="17"/>
                    </a:lnTo>
                    <a:lnTo>
                      <a:pt x="66" y="132"/>
                    </a:lnTo>
                    <a:lnTo>
                      <a:pt x="71" y="0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Line 480">
                <a:extLst>
                  <a:ext uri="{FF2B5EF4-FFF2-40B4-BE49-F238E27FC236}">
                    <a16:creationId xmlns:a16="http://schemas.microsoft.com/office/drawing/2014/main" id="{4FAD8999-5DC9-40B9-A36F-660007763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7127" y="4082808"/>
                <a:ext cx="152742" cy="7185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481">
                <a:extLst>
                  <a:ext uri="{FF2B5EF4-FFF2-40B4-BE49-F238E27FC236}">
                    <a16:creationId xmlns:a16="http://schemas.microsoft.com/office/drawing/2014/main" id="{956A3E16-67BD-4BD5-BF91-0B2D08D6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173" y="4054067"/>
                <a:ext cx="53909" cy="55688"/>
              </a:xfrm>
              <a:custGeom>
                <a:avLst/>
                <a:gdLst>
                  <a:gd name="T0" fmla="*/ 74 w 75"/>
                  <a:gd name="T1" fmla="*/ 40 h 75"/>
                  <a:gd name="T2" fmla="*/ 36 w 75"/>
                  <a:gd name="T3" fmla="*/ 74 h 75"/>
                  <a:gd name="T4" fmla="*/ 1 w 75"/>
                  <a:gd name="T5" fmla="*/ 36 h 75"/>
                  <a:gd name="T6" fmla="*/ 40 w 75"/>
                  <a:gd name="T7" fmla="*/ 1 h 75"/>
                  <a:gd name="T8" fmla="*/ 74 w 75"/>
                  <a:gd name="T9" fmla="*/ 4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4" y="40"/>
                    </a:moveTo>
                    <a:cubicBezTo>
                      <a:pt x="73" y="60"/>
                      <a:pt x="56" y="75"/>
                      <a:pt x="36" y="74"/>
                    </a:cubicBezTo>
                    <a:cubicBezTo>
                      <a:pt x="16" y="73"/>
                      <a:pt x="0" y="56"/>
                      <a:pt x="1" y="36"/>
                    </a:cubicBezTo>
                    <a:cubicBezTo>
                      <a:pt x="2" y="16"/>
                      <a:pt x="20" y="0"/>
                      <a:pt x="40" y="1"/>
                    </a:cubicBezTo>
                    <a:cubicBezTo>
                      <a:pt x="60" y="2"/>
                      <a:pt x="75" y="19"/>
                      <a:pt x="74" y="40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482">
                <a:extLst>
                  <a:ext uri="{FF2B5EF4-FFF2-40B4-BE49-F238E27FC236}">
                    <a16:creationId xmlns:a16="http://schemas.microsoft.com/office/drawing/2014/main" id="{06B21680-6F07-4D7E-9F59-E3F01DA6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427" y="4057659"/>
                <a:ext cx="93442" cy="53891"/>
              </a:xfrm>
              <a:custGeom>
                <a:avLst/>
                <a:gdLst>
                  <a:gd name="T0" fmla="*/ 38 w 129"/>
                  <a:gd name="T1" fmla="*/ 39 h 73"/>
                  <a:gd name="T2" fmla="*/ 0 w 129"/>
                  <a:gd name="T3" fmla="*/ 73 h 73"/>
                  <a:gd name="T4" fmla="*/ 129 w 129"/>
                  <a:gd name="T5" fmla="*/ 43 h 73"/>
                  <a:gd name="T6" fmla="*/ 3 w 129"/>
                  <a:gd name="T7" fmla="*/ 0 h 73"/>
                  <a:gd name="T8" fmla="*/ 38 w 129"/>
                  <a:gd name="T9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3">
                    <a:moveTo>
                      <a:pt x="38" y="39"/>
                    </a:moveTo>
                    <a:lnTo>
                      <a:pt x="0" y="73"/>
                    </a:lnTo>
                    <a:lnTo>
                      <a:pt x="129" y="43"/>
                    </a:lnTo>
                    <a:lnTo>
                      <a:pt x="3" y="0"/>
                    </a:lnTo>
                    <a:lnTo>
                      <a:pt x="38" y="39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Line 483">
                <a:extLst>
                  <a:ext uri="{FF2B5EF4-FFF2-40B4-BE49-F238E27FC236}">
                    <a16:creationId xmlns:a16="http://schemas.microsoft.com/office/drawing/2014/main" id="{3F2CB4F0-50A5-4084-BC4B-B602B2C79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51329" y="4104364"/>
                <a:ext cx="756520" cy="177840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484">
                <a:extLst>
                  <a:ext uri="{FF2B5EF4-FFF2-40B4-BE49-F238E27FC236}">
                    <a16:creationId xmlns:a16="http://schemas.microsoft.com/office/drawing/2014/main" id="{692ED6F7-138B-4EC6-94DA-11E1707D2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098" y="4253461"/>
                <a:ext cx="59300" cy="57483"/>
              </a:xfrm>
              <a:custGeom>
                <a:avLst/>
                <a:gdLst>
                  <a:gd name="T0" fmla="*/ 4 w 80"/>
                  <a:gd name="T1" fmla="*/ 31 h 80"/>
                  <a:gd name="T2" fmla="*/ 48 w 80"/>
                  <a:gd name="T3" fmla="*/ 4 h 80"/>
                  <a:gd name="T4" fmla="*/ 75 w 80"/>
                  <a:gd name="T5" fmla="*/ 48 h 80"/>
                  <a:gd name="T6" fmla="*/ 31 w 80"/>
                  <a:gd name="T7" fmla="*/ 75 h 80"/>
                  <a:gd name="T8" fmla="*/ 4 w 80"/>
                  <a:gd name="T9" fmla="*/ 3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" y="31"/>
                    </a:moveTo>
                    <a:cubicBezTo>
                      <a:pt x="9" y="12"/>
                      <a:pt x="29" y="0"/>
                      <a:pt x="48" y="4"/>
                    </a:cubicBezTo>
                    <a:cubicBezTo>
                      <a:pt x="68" y="9"/>
                      <a:pt x="80" y="28"/>
                      <a:pt x="75" y="48"/>
                    </a:cubicBezTo>
                    <a:cubicBezTo>
                      <a:pt x="71" y="68"/>
                      <a:pt x="51" y="80"/>
                      <a:pt x="31" y="75"/>
                    </a:cubicBezTo>
                    <a:cubicBezTo>
                      <a:pt x="12" y="71"/>
                      <a:pt x="0" y="51"/>
                      <a:pt x="4" y="31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485">
                <a:extLst>
                  <a:ext uri="{FF2B5EF4-FFF2-40B4-BE49-F238E27FC236}">
                    <a16:creationId xmlns:a16="http://schemas.microsoft.com/office/drawing/2014/main" id="{E82CD86C-8253-4BAD-AD48-11A3D0B07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329" y="4098975"/>
                <a:ext cx="97036" cy="52095"/>
              </a:xfrm>
              <a:custGeom>
                <a:avLst/>
                <a:gdLst>
                  <a:gd name="T0" fmla="*/ 89 w 132"/>
                  <a:gd name="T1" fmla="*/ 27 h 71"/>
                  <a:gd name="T2" fmla="*/ 132 w 132"/>
                  <a:gd name="T3" fmla="*/ 0 h 71"/>
                  <a:gd name="T4" fmla="*/ 0 w 132"/>
                  <a:gd name="T5" fmla="*/ 7 h 71"/>
                  <a:gd name="T6" fmla="*/ 116 w 132"/>
                  <a:gd name="T7" fmla="*/ 71 h 71"/>
                  <a:gd name="T8" fmla="*/ 89 w 132"/>
                  <a:gd name="T9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1">
                    <a:moveTo>
                      <a:pt x="89" y="27"/>
                    </a:moveTo>
                    <a:lnTo>
                      <a:pt x="132" y="0"/>
                    </a:lnTo>
                    <a:lnTo>
                      <a:pt x="0" y="7"/>
                    </a:lnTo>
                    <a:lnTo>
                      <a:pt x="116" y="71"/>
                    </a:lnTo>
                    <a:lnTo>
                      <a:pt x="8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Line 486">
                <a:extLst>
                  <a:ext uri="{FF2B5EF4-FFF2-40B4-BE49-F238E27FC236}">
                    <a16:creationId xmlns:a16="http://schemas.microsoft.com/office/drawing/2014/main" id="{01538C59-A2F8-408C-A003-12C4D6B85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6894" y="4298371"/>
                <a:ext cx="181493" cy="183228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487">
                <a:extLst>
                  <a:ext uri="{FF2B5EF4-FFF2-40B4-BE49-F238E27FC236}">
                    <a16:creationId xmlns:a16="http://schemas.microsoft.com/office/drawing/2014/main" id="{928F0532-2F25-4BA4-AA44-19FC314E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345" y="4452857"/>
                <a:ext cx="59300" cy="57483"/>
              </a:xfrm>
              <a:custGeom>
                <a:avLst/>
                <a:gdLst>
                  <a:gd name="T0" fmla="*/ 66 w 81"/>
                  <a:gd name="T1" fmla="*/ 14 h 80"/>
                  <a:gd name="T2" fmla="*/ 66 w 81"/>
                  <a:gd name="T3" fmla="*/ 66 h 80"/>
                  <a:gd name="T4" fmla="*/ 15 w 81"/>
                  <a:gd name="T5" fmla="*/ 66 h 80"/>
                  <a:gd name="T6" fmla="*/ 15 w 81"/>
                  <a:gd name="T7" fmla="*/ 14 h 80"/>
                  <a:gd name="T8" fmla="*/ 66 w 81"/>
                  <a:gd name="T9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66" y="14"/>
                    </a:moveTo>
                    <a:cubicBezTo>
                      <a:pt x="80" y="28"/>
                      <a:pt x="81" y="51"/>
                      <a:pt x="66" y="66"/>
                    </a:cubicBezTo>
                    <a:cubicBezTo>
                      <a:pt x="52" y="80"/>
                      <a:pt x="29" y="80"/>
                      <a:pt x="15" y="66"/>
                    </a:cubicBezTo>
                    <a:cubicBezTo>
                      <a:pt x="0" y="52"/>
                      <a:pt x="0" y="29"/>
                      <a:pt x="15" y="14"/>
                    </a:cubicBezTo>
                    <a:cubicBezTo>
                      <a:pt x="29" y="0"/>
                      <a:pt x="52" y="0"/>
                      <a:pt x="66" y="14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488">
                <a:extLst>
                  <a:ext uri="{FF2B5EF4-FFF2-40B4-BE49-F238E27FC236}">
                    <a16:creationId xmlns:a16="http://schemas.microsoft.com/office/drawing/2014/main" id="{2A9FB47D-96A3-49B4-9E59-181B80E90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930" y="4298371"/>
                <a:ext cx="84458" cy="84429"/>
              </a:xfrm>
              <a:custGeom>
                <a:avLst/>
                <a:gdLst>
                  <a:gd name="T0" fmla="*/ 51 w 116"/>
                  <a:gd name="T1" fmla="*/ 65 h 116"/>
                  <a:gd name="T2" fmla="*/ 52 w 116"/>
                  <a:gd name="T3" fmla="*/ 116 h 116"/>
                  <a:gd name="T4" fmla="*/ 116 w 116"/>
                  <a:gd name="T5" fmla="*/ 0 h 116"/>
                  <a:gd name="T6" fmla="*/ 0 w 116"/>
                  <a:gd name="T7" fmla="*/ 65 h 116"/>
                  <a:gd name="T8" fmla="*/ 51 w 116"/>
                  <a:gd name="T9" fmla="*/ 6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6">
                    <a:moveTo>
                      <a:pt x="51" y="65"/>
                    </a:moveTo>
                    <a:lnTo>
                      <a:pt x="52" y="116"/>
                    </a:lnTo>
                    <a:lnTo>
                      <a:pt x="116" y="0"/>
                    </a:lnTo>
                    <a:lnTo>
                      <a:pt x="0" y="65"/>
                    </a:lnTo>
                    <a:lnTo>
                      <a:pt x="5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" name="Line 489">
                <a:extLst>
                  <a:ext uri="{FF2B5EF4-FFF2-40B4-BE49-F238E27FC236}">
                    <a16:creationId xmlns:a16="http://schemas.microsoft.com/office/drawing/2014/main" id="{2F4133CE-A48B-49D0-800C-8C1767245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2882" y="4097179"/>
                <a:ext cx="580418" cy="190414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490">
                <a:extLst>
                  <a:ext uri="{FF2B5EF4-FFF2-40B4-BE49-F238E27FC236}">
                    <a16:creationId xmlns:a16="http://schemas.microsoft.com/office/drawing/2014/main" id="{CB879638-41E5-4B3D-A9E8-86A2BE4F4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549" y="4258851"/>
                <a:ext cx="59300" cy="61076"/>
              </a:xfrm>
              <a:custGeom>
                <a:avLst/>
                <a:gdLst>
                  <a:gd name="T0" fmla="*/ 6 w 82"/>
                  <a:gd name="T1" fmla="*/ 29 h 82"/>
                  <a:gd name="T2" fmla="*/ 52 w 82"/>
                  <a:gd name="T3" fmla="*/ 6 h 82"/>
                  <a:gd name="T4" fmla="*/ 75 w 82"/>
                  <a:gd name="T5" fmla="*/ 52 h 82"/>
                  <a:gd name="T6" fmla="*/ 29 w 82"/>
                  <a:gd name="T7" fmla="*/ 75 h 82"/>
                  <a:gd name="T8" fmla="*/ 6 w 82"/>
                  <a:gd name="T9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6" y="29"/>
                    </a:moveTo>
                    <a:cubicBezTo>
                      <a:pt x="12" y="10"/>
                      <a:pt x="33" y="0"/>
                      <a:pt x="52" y="6"/>
                    </a:cubicBezTo>
                    <a:cubicBezTo>
                      <a:pt x="71" y="12"/>
                      <a:pt x="82" y="33"/>
                      <a:pt x="75" y="52"/>
                    </a:cubicBezTo>
                    <a:cubicBezTo>
                      <a:pt x="69" y="71"/>
                      <a:pt x="48" y="82"/>
                      <a:pt x="29" y="75"/>
                    </a:cubicBezTo>
                    <a:cubicBezTo>
                      <a:pt x="10" y="69"/>
                      <a:pt x="0" y="48"/>
                      <a:pt x="6" y="29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491">
                <a:extLst>
                  <a:ext uri="{FF2B5EF4-FFF2-40B4-BE49-F238E27FC236}">
                    <a16:creationId xmlns:a16="http://schemas.microsoft.com/office/drawing/2014/main" id="{D8933888-FA83-46AF-BF16-D7D090181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882" y="4097179"/>
                <a:ext cx="97036" cy="53891"/>
              </a:xfrm>
              <a:custGeom>
                <a:avLst/>
                <a:gdLst>
                  <a:gd name="T0" fmla="*/ 86 w 132"/>
                  <a:gd name="T1" fmla="*/ 29 h 75"/>
                  <a:gd name="T2" fmla="*/ 132 w 132"/>
                  <a:gd name="T3" fmla="*/ 5 h 75"/>
                  <a:gd name="T4" fmla="*/ 0 w 132"/>
                  <a:gd name="T5" fmla="*/ 0 h 75"/>
                  <a:gd name="T6" fmla="*/ 109 w 132"/>
                  <a:gd name="T7" fmla="*/ 75 h 75"/>
                  <a:gd name="T8" fmla="*/ 86 w 132"/>
                  <a:gd name="T9" fmla="*/ 2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5">
                    <a:moveTo>
                      <a:pt x="86" y="29"/>
                    </a:moveTo>
                    <a:lnTo>
                      <a:pt x="132" y="5"/>
                    </a:lnTo>
                    <a:lnTo>
                      <a:pt x="0" y="0"/>
                    </a:lnTo>
                    <a:lnTo>
                      <a:pt x="109" y="75"/>
                    </a:lnTo>
                    <a:lnTo>
                      <a:pt x="8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7" name="Line 492">
                <a:extLst>
                  <a:ext uri="{FF2B5EF4-FFF2-40B4-BE49-F238E27FC236}">
                    <a16:creationId xmlns:a16="http://schemas.microsoft.com/office/drawing/2014/main" id="{EC553CED-1AB1-445C-9C8F-AB3C17CA6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4923" y="4339686"/>
                <a:ext cx="585809" cy="535314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Freeform 493">
                <a:extLst>
                  <a:ext uri="{FF2B5EF4-FFF2-40B4-BE49-F238E27FC236}">
                    <a16:creationId xmlns:a16="http://schemas.microsoft.com/office/drawing/2014/main" id="{4A6FF58D-30BB-49A2-8844-E901A001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980" y="4309149"/>
                <a:ext cx="59300" cy="59280"/>
              </a:xfrm>
              <a:custGeom>
                <a:avLst/>
                <a:gdLst>
                  <a:gd name="T0" fmla="*/ 14 w 81"/>
                  <a:gd name="T1" fmla="*/ 65 h 81"/>
                  <a:gd name="T2" fmla="*/ 16 w 81"/>
                  <a:gd name="T3" fmla="*/ 13 h 81"/>
                  <a:gd name="T4" fmla="*/ 67 w 81"/>
                  <a:gd name="T5" fmla="*/ 16 h 81"/>
                  <a:gd name="T6" fmla="*/ 65 w 81"/>
                  <a:gd name="T7" fmla="*/ 67 h 81"/>
                  <a:gd name="T8" fmla="*/ 14 w 81"/>
                  <a:gd name="T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14" y="65"/>
                    </a:moveTo>
                    <a:cubicBezTo>
                      <a:pt x="0" y="50"/>
                      <a:pt x="1" y="27"/>
                      <a:pt x="16" y="13"/>
                    </a:cubicBezTo>
                    <a:cubicBezTo>
                      <a:pt x="31" y="0"/>
                      <a:pt x="54" y="1"/>
                      <a:pt x="67" y="16"/>
                    </a:cubicBezTo>
                    <a:cubicBezTo>
                      <a:pt x="81" y="30"/>
                      <a:pt x="80" y="54"/>
                      <a:pt x="65" y="67"/>
                    </a:cubicBezTo>
                    <a:cubicBezTo>
                      <a:pt x="50" y="81"/>
                      <a:pt x="27" y="80"/>
                      <a:pt x="14" y="65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Freeform 494">
                <a:extLst>
                  <a:ext uri="{FF2B5EF4-FFF2-40B4-BE49-F238E27FC236}">
                    <a16:creationId xmlns:a16="http://schemas.microsoft.com/office/drawing/2014/main" id="{508D50BA-3E2D-452A-B922-8CE1549B9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923" y="4792368"/>
                <a:ext cx="88052" cy="82632"/>
              </a:xfrm>
              <a:custGeom>
                <a:avLst/>
                <a:gdLst>
                  <a:gd name="T0" fmla="*/ 68 w 119"/>
                  <a:gd name="T1" fmla="*/ 52 h 113"/>
                  <a:gd name="T2" fmla="*/ 70 w 119"/>
                  <a:gd name="T3" fmla="*/ 0 h 113"/>
                  <a:gd name="T4" fmla="*/ 0 w 119"/>
                  <a:gd name="T5" fmla="*/ 113 h 113"/>
                  <a:gd name="T6" fmla="*/ 119 w 119"/>
                  <a:gd name="T7" fmla="*/ 54 h 113"/>
                  <a:gd name="T8" fmla="*/ 68 w 119"/>
                  <a:gd name="T9" fmla="*/ 5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3">
                    <a:moveTo>
                      <a:pt x="68" y="52"/>
                    </a:moveTo>
                    <a:lnTo>
                      <a:pt x="70" y="0"/>
                    </a:lnTo>
                    <a:lnTo>
                      <a:pt x="0" y="113"/>
                    </a:lnTo>
                    <a:lnTo>
                      <a:pt x="119" y="54"/>
                    </a:lnTo>
                    <a:lnTo>
                      <a:pt x="6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0" name="Line 495">
                <a:extLst>
                  <a:ext uri="{FF2B5EF4-FFF2-40B4-BE49-F238E27FC236}">
                    <a16:creationId xmlns:a16="http://schemas.microsoft.com/office/drawing/2014/main" id="{D0704294-7D3F-4F15-A430-16B949159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1209" y="4289389"/>
                <a:ext cx="5391" cy="206581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" name="Freeform 496">
                <a:extLst>
                  <a:ext uri="{FF2B5EF4-FFF2-40B4-BE49-F238E27FC236}">
                    <a16:creationId xmlns:a16="http://schemas.microsoft.com/office/drawing/2014/main" id="{3ECB7370-D8AC-4F2E-B3BB-25A556212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255" y="4469024"/>
                <a:ext cx="53909" cy="53891"/>
              </a:xfrm>
              <a:custGeom>
                <a:avLst/>
                <a:gdLst>
                  <a:gd name="T0" fmla="*/ 38 w 74"/>
                  <a:gd name="T1" fmla="*/ 1 h 74"/>
                  <a:gd name="T2" fmla="*/ 74 w 74"/>
                  <a:gd name="T3" fmla="*/ 38 h 74"/>
                  <a:gd name="T4" fmla="*/ 36 w 74"/>
                  <a:gd name="T5" fmla="*/ 74 h 74"/>
                  <a:gd name="T6" fmla="*/ 1 w 74"/>
                  <a:gd name="T7" fmla="*/ 36 h 74"/>
                  <a:gd name="T8" fmla="*/ 38 w 74"/>
                  <a:gd name="T9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38" y="1"/>
                    </a:moveTo>
                    <a:cubicBezTo>
                      <a:pt x="58" y="1"/>
                      <a:pt x="74" y="18"/>
                      <a:pt x="74" y="38"/>
                    </a:cubicBezTo>
                    <a:cubicBezTo>
                      <a:pt x="73" y="58"/>
                      <a:pt x="56" y="74"/>
                      <a:pt x="36" y="74"/>
                    </a:cubicBezTo>
                    <a:cubicBezTo>
                      <a:pt x="16" y="73"/>
                      <a:pt x="0" y="57"/>
                      <a:pt x="1" y="36"/>
                    </a:cubicBezTo>
                    <a:cubicBezTo>
                      <a:pt x="1" y="16"/>
                      <a:pt x="18" y="0"/>
                      <a:pt x="38" y="1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Freeform 497">
                <a:extLst>
                  <a:ext uri="{FF2B5EF4-FFF2-40B4-BE49-F238E27FC236}">
                    <a16:creationId xmlns:a16="http://schemas.microsoft.com/office/drawing/2014/main" id="{12F6EDD3-658F-4D6C-B725-C50539E35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849" y="4289389"/>
                <a:ext cx="52112" cy="93410"/>
              </a:xfrm>
              <a:custGeom>
                <a:avLst/>
                <a:gdLst>
                  <a:gd name="T0" fmla="*/ 37 w 73"/>
                  <a:gd name="T1" fmla="*/ 91 h 128"/>
                  <a:gd name="T2" fmla="*/ 73 w 73"/>
                  <a:gd name="T3" fmla="*/ 128 h 128"/>
                  <a:gd name="T4" fmla="*/ 40 w 73"/>
                  <a:gd name="T5" fmla="*/ 0 h 128"/>
                  <a:gd name="T6" fmla="*/ 0 w 73"/>
                  <a:gd name="T7" fmla="*/ 126 h 128"/>
                  <a:gd name="T8" fmla="*/ 37 w 73"/>
                  <a:gd name="T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8">
                    <a:moveTo>
                      <a:pt x="37" y="91"/>
                    </a:moveTo>
                    <a:lnTo>
                      <a:pt x="73" y="128"/>
                    </a:lnTo>
                    <a:lnTo>
                      <a:pt x="40" y="0"/>
                    </a:lnTo>
                    <a:lnTo>
                      <a:pt x="0" y="126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" name="Line 498">
                <a:extLst>
                  <a:ext uri="{FF2B5EF4-FFF2-40B4-BE49-F238E27FC236}">
                    <a16:creationId xmlns:a16="http://schemas.microsoft.com/office/drawing/2014/main" id="{D348173F-373C-4618-BFAF-5C378E945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965" y="4483395"/>
                <a:ext cx="158132" cy="592797"/>
              </a:xfrm>
              <a:prstGeom prst="line">
                <a:avLst/>
              </a:prstGeom>
              <a:noFill/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499">
                <a:extLst>
                  <a:ext uri="{FF2B5EF4-FFF2-40B4-BE49-F238E27FC236}">
                    <a16:creationId xmlns:a16="http://schemas.microsoft.com/office/drawing/2014/main" id="{6AD066EF-7494-44AE-848D-DAAAB4403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417" y="4454653"/>
                <a:ext cx="59300" cy="59280"/>
              </a:xfrm>
              <a:custGeom>
                <a:avLst/>
                <a:gdLst>
                  <a:gd name="T0" fmla="*/ 50 w 81"/>
                  <a:gd name="T1" fmla="*/ 76 h 81"/>
                  <a:gd name="T2" fmla="*/ 6 w 81"/>
                  <a:gd name="T3" fmla="*/ 50 h 81"/>
                  <a:gd name="T4" fmla="*/ 31 w 81"/>
                  <a:gd name="T5" fmla="*/ 5 h 81"/>
                  <a:gd name="T6" fmla="*/ 76 w 81"/>
                  <a:gd name="T7" fmla="*/ 31 h 81"/>
                  <a:gd name="T8" fmla="*/ 50 w 81"/>
                  <a:gd name="T9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50" y="76"/>
                    </a:moveTo>
                    <a:cubicBezTo>
                      <a:pt x="31" y="81"/>
                      <a:pt x="11" y="69"/>
                      <a:pt x="6" y="50"/>
                    </a:cubicBezTo>
                    <a:cubicBezTo>
                      <a:pt x="0" y="30"/>
                      <a:pt x="12" y="10"/>
                      <a:pt x="31" y="5"/>
                    </a:cubicBezTo>
                    <a:cubicBezTo>
                      <a:pt x="51" y="0"/>
                      <a:pt x="71" y="12"/>
                      <a:pt x="76" y="31"/>
                    </a:cubicBezTo>
                    <a:cubicBezTo>
                      <a:pt x="81" y="51"/>
                      <a:pt x="70" y="71"/>
                      <a:pt x="50" y="76"/>
                    </a:cubicBezTo>
                    <a:close/>
                  </a:path>
                </a:pathLst>
              </a:custGeom>
              <a:solidFill>
                <a:srgbClr val="0000E8"/>
              </a:solidFill>
              <a:ln w="6350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500">
                <a:extLst>
                  <a:ext uri="{FF2B5EF4-FFF2-40B4-BE49-F238E27FC236}">
                    <a16:creationId xmlns:a16="http://schemas.microsoft.com/office/drawing/2014/main" id="{39587600-9E5B-4AA0-94B5-CC2E3E392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783" y="4979189"/>
                <a:ext cx="52112" cy="97003"/>
              </a:xfrm>
              <a:custGeom>
                <a:avLst/>
                <a:gdLst>
                  <a:gd name="T0" fmla="*/ 45 w 70"/>
                  <a:gd name="T1" fmla="*/ 45 h 133"/>
                  <a:gd name="T2" fmla="*/ 0 w 70"/>
                  <a:gd name="T3" fmla="*/ 19 h 133"/>
                  <a:gd name="T4" fmla="*/ 68 w 70"/>
                  <a:gd name="T5" fmla="*/ 133 h 133"/>
                  <a:gd name="T6" fmla="*/ 70 w 70"/>
                  <a:gd name="T7" fmla="*/ 0 h 133"/>
                  <a:gd name="T8" fmla="*/ 45 w 70"/>
                  <a:gd name="T9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3">
                    <a:moveTo>
                      <a:pt x="45" y="45"/>
                    </a:moveTo>
                    <a:lnTo>
                      <a:pt x="0" y="19"/>
                    </a:lnTo>
                    <a:lnTo>
                      <a:pt x="68" y="133"/>
                    </a:lnTo>
                    <a:lnTo>
                      <a:pt x="70" y="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D167F-956C-4D26-86E9-DF7BB039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0011960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128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1D0ED-1A1B-41A8-BD45-4DE0FC63375C}"/>
              </a:ext>
            </a:extLst>
          </p:cNvPr>
          <p:cNvSpPr txBox="1"/>
          <p:nvPr/>
        </p:nvSpPr>
        <p:spPr>
          <a:xfrm>
            <a:off x="2120284" y="1493700"/>
            <a:ext cx="6566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Modern </a:t>
            </a:r>
            <a:r>
              <a:rPr lang="en-US" dirty="0" err="1">
                <a:solidFill>
                  <a:schemeClr val="bg1"/>
                </a:solidFill>
              </a:rPr>
              <a:t>NoCs</a:t>
            </a:r>
            <a:r>
              <a:rPr lang="en-US" dirty="0">
                <a:solidFill>
                  <a:schemeClr val="bg1"/>
                </a:solidFill>
              </a:rPr>
              <a:t> have a complex network of nodes and</a:t>
            </a:r>
          </a:p>
          <a:p>
            <a:r>
              <a:rPr lang="en-US" dirty="0">
                <a:solidFill>
                  <a:schemeClr val="bg1"/>
                </a:solidFill>
              </a:rPr>
              <a:t>links. Hierarchy: message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packet  flit 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phit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F2B13-F886-4E8E-9638-5EF58F9ACE4F}"/>
              </a:ext>
            </a:extLst>
          </p:cNvPr>
          <p:cNvSpPr txBox="1"/>
          <p:nvPr/>
        </p:nvSpPr>
        <p:spPr>
          <a:xfrm>
            <a:off x="2120284" y="2495522"/>
            <a:ext cx="656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issues in </a:t>
            </a:r>
            <a:r>
              <a:rPr lang="en-US" dirty="0" err="1"/>
              <a:t>NoCs</a:t>
            </a:r>
            <a:r>
              <a:rPr lang="en-US" dirty="0"/>
              <a:t>: deadlocks, </a:t>
            </a:r>
            <a:r>
              <a:rPr lang="en-US" dirty="0" err="1"/>
              <a:t>livelocks</a:t>
            </a:r>
            <a:r>
              <a:rPr lang="en-US" dirty="0"/>
              <a:t>, starvation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6D2C7-1979-4021-8322-4EC2525A2F7D}"/>
              </a:ext>
            </a:extLst>
          </p:cNvPr>
          <p:cNvSpPr txBox="1"/>
          <p:nvPr/>
        </p:nvSpPr>
        <p:spPr>
          <a:xfrm>
            <a:off x="2120284" y="3243523"/>
            <a:ext cx="6566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Deadlock-free routing protocols avoid some turns. This stops a </a:t>
            </a:r>
          </a:p>
          <a:p>
            <a:r>
              <a:rPr lang="en-US" dirty="0">
                <a:solidFill>
                  <a:schemeClr val="bg1"/>
                </a:solidFill>
              </a:rPr>
              <a:t>clockwise and anti-clockwise cycle from forming.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738B2-46D9-4F76-9B8F-129EB1272D00}"/>
              </a:ext>
            </a:extLst>
          </p:cNvPr>
          <p:cNvSpPr txBox="1"/>
          <p:nvPr/>
        </p:nvSpPr>
        <p:spPr>
          <a:xfrm>
            <a:off x="2120284" y="4230711"/>
            <a:ext cx="656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router has five stages: BW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RC  VA  SA  ST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888C4-2197-453B-9A04-A103D0CFBA79}"/>
              </a:ext>
            </a:extLst>
          </p:cNvPr>
          <p:cNvSpPr txBox="1"/>
          <p:nvPr/>
        </p:nvSpPr>
        <p:spPr>
          <a:xfrm>
            <a:off x="2120284" y="5017125"/>
            <a:ext cx="65660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 evaluating the performance of an NoC, we use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trace-based simulation or use synthetic traffic generators.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677224" y="1732931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FC998-C025-4C20-B962-D8F8FDBA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CAD45-01AC-4798-9B4A-4DFE05B2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B9F76B-624E-4074-8886-CF6B469192A3}"/>
              </a:ext>
            </a:extLst>
          </p:cNvPr>
          <p:cNvSpPr txBox="1">
            <a:spLocks/>
          </p:cNvSpPr>
          <p:nvPr/>
        </p:nvSpPr>
        <p:spPr>
          <a:xfrm>
            <a:off x="2728780" y="1662708"/>
            <a:ext cx="6654368" cy="3532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</a:pPr>
            <a:r>
              <a:rPr lang="en-US">
                <a:latin typeface="Calibri" panose="020F0502020204030204" pitchFamily="34" charset="0"/>
              </a:rPr>
              <a:t>Layout of a multicore processor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BBDB8E7-A7E5-4790-A991-A2140E2AD22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81884" y="2519362"/>
            <a:ext cx="4575572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4DE871-3A03-4C52-BE32-80C32C6A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88" y="2600325"/>
            <a:ext cx="2918222" cy="2647950"/>
          </a:xfrm>
          <a:prstGeom prst="rect">
            <a:avLst/>
          </a:prstGeom>
          <a:solidFill>
            <a:srgbClr val="FFE6D5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294D88-D939-4D85-B97F-E30AFFE4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908" y="2780109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FCF871F-8AC8-4EC1-8437-E293FA66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471" y="2776537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CB9A7BC-0368-4196-BD6B-2A00F46FA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853" y="2996802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87B51D3-09D7-4939-AC82-47C2FCED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290" y="2993231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E710F39-CA3D-4297-B7BC-95321EB07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76" y="2687241"/>
            <a:ext cx="569119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3391F64-8E0E-4357-A9FF-90D99AF93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82" y="3196829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20AE066-3435-41AC-9A6E-7DD0A0C8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047" y="2781300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A6AAB92-7298-47B8-9499-8E575372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19" y="2778919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3A8EDB66-7232-4F47-941E-3EEA1998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99" y="2997994"/>
            <a:ext cx="239316" cy="1619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1FE4799-3312-4E0D-A63E-F5A7A29E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237" y="2994421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A409373-8E44-4081-932A-45028D2C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714" y="2688432"/>
            <a:ext cx="569119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DAD49338-7546-439F-9737-CF660CB0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429" y="3198019"/>
            <a:ext cx="569119" cy="70247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6E7C510-0D5E-4864-B2F0-BA862155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893" y="2777727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FC146BF1-FA97-4D45-ABE9-BDF052EE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56" y="2774156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753C148-D08E-4FBC-860B-03777E2C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838" y="2994421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C21ACEB6-4AB4-4D17-91AE-BB102633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75" y="2990851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3E415ABB-6D2F-4FA7-931B-7636FD63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560" y="2684860"/>
            <a:ext cx="569119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FF66579-9D30-4A30-84B5-371A44D6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466" y="3194447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7077ABF-8FAC-4EEC-97C9-36950BC8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031" y="2778918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5998E56-EB66-482C-B0B8-D3220946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403" y="2775346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C64EE638-1450-4082-A286-D94453944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783" y="2995612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817652E-DB3F-4612-A84C-079E3050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413" y="2992040"/>
            <a:ext cx="251222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F92282A-F531-418F-A7CF-FB125CB3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698" y="2686050"/>
            <a:ext cx="569119" cy="70247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E08C3BBA-79CF-41DF-B6D8-8E5EACBE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414" y="3195638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6180308F-5277-400A-9A73-BE8CC239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671" y="3426618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A06C1203-6F04-4990-A526-3032133C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34" y="3423046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DCCF7C3B-76C3-4411-ACF6-AFCD4CA90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614" y="3643312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AE6F6F87-064D-4430-BCDF-D7D679C4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053" y="3639740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327E7093-22E0-4904-97D7-4DD958B5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053" y="3843338"/>
            <a:ext cx="570310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9007B8CC-7008-41F8-A3C1-A55338F3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618" y="3429000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D6F75710-4402-43DF-A517-FD94534E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181" y="3425427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677FCDDB-C359-49AB-B1EF-1980F023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62" y="3644503"/>
            <a:ext cx="239316" cy="1619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4F3F5782-FFE0-46DD-89D1-85F90AEF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000" y="3642122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230978-2C28-4A81-8786-903EF15B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191" y="3845720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B86577-D3A9-487C-8F96-859ACCC9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55" y="3424237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B404BC-6E86-4B13-8812-0325ABE2D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219" y="3420665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6FAC1E-6874-4814-86F8-F3744D62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600" y="3640931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13BD25-C899-4E59-AD44-DC27055F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037" y="3637359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D86DFFEF-C0DA-47C4-BDF4-93B4D4B46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229" y="3840957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61E6C201-3EE5-4EA8-B232-67811A698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602" y="3425427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72B385A-4C44-452A-84BF-A3CD4E83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165" y="3423047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1D7C6DE0-BD3A-47F3-84CF-6C8C98B0D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546" y="3642122"/>
            <a:ext cx="239316" cy="1619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2E7836AE-7E68-4C06-8968-46AE2916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984" y="3638550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E809AE18-B9DA-409F-B155-881C5BAD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76" y="3842147"/>
            <a:ext cx="569119" cy="70247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BAB102C6-F0E4-48F5-AA5D-1B9B22DC9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289" y="4082652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Rectangle 55">
            <a:extLst>
              <a:ext uri="{FF2B5EF4-FFF2-40B4-BE49-F238E27FC236}">
                <a16:creationId xmlns:a16="http://schemas.microsoft.com/office/drawing/2014/main" id="{6A18F005-0042-480B-BF03-1A6BA499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853" y="4079081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FB660E43-B13C-42BA-BA29-5131FD272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233" y="4299346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Rectangle 57">
            <a:extLst>
              <a:ext uri="{FF2B5EF4-FFF2-40B4-BE49-F238E27FC236}">
                <a16:creationId xmlns:a16="http://schemas.microsoft.com/office/drawing/2014/main" id="{825B06CA-36AD-4D55-91E9-E6A4A0FE5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671" y="4295775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46540FF5-3A58-457B-9711-901AC245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64" y="3985022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82F3533D-8213-4C48-8DAD-187CF8A5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237" y="4083844"/>
            <a:ext cx="239316" cy="1619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id="{30288A4A-C2C7-4A3B-B9D4-7484CAD9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800" y="4080271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Rectangle 62">
            <a:extLst>
              <a:ext uri="{FF2B5EF4-FFF2-40B4-BE49-F238E27FC236}">
                <a16:creationId xmlns:a16="http://schemas.microsoft.com/office/drawing/2014/main" id="{F8C8E505-4E91-42DC-BC34-F18E4C1C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180" y="4300537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Rectangle 63">
            <a:extLst>
              <a:ext uri="{FF2B5EF4-FFF2-40B4-BE49-F238E27FC236}">
                <a16:creationId xmlns:a16="http://schemas.microsoft.com/office/drawing/2014/main" id="{98E06D6D-2669-470E-A24F-C563AC55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619" y="4296965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405C5825-EB88-4805-AD07-FEFD63416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810" y="3986213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Rectangle 66">
            <a:extLst>
              <a:ext uri="{FF2B5EF4-FFF2-40B4-BE49-F238E27FC236}">
                <a16:creationId xmlns:a16="http://schemas.microsoft.com/office/drawing/2014/main" id="{1BC4165E-2DE2-4C79-8B82-F1F9E3CC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74" y="4080271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Rectangle 67">
            <a:extLst>
              <a:ext uri="{FF2B5EF4-FFF2-40B4-BE49-F238E27FC236}">
                <a16:creationId xmlns:a16="http://schemas.microsoft.com/office/drawing/2014/main" id="{BD0E80FC-17C8-4CC1-B672-98714F5C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837" y="4076701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Rectangle 68">
            <a:extLst>
              <a:ext uri="{FF2B5EF4-FFF2-40B4-BE49-F238E27FC236}">
                <a16:creationId xmlns:a16="http://schemas.microsoft.com/office/drawing/2014/main" id="{2D63E226-5DB9-4A78-A214-A7808D51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218" y="4296965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Rectangle 69">
            <a:extLst>
              <a:ext uri="{FF2B5EF4-FFF2-40B4-BE49-F238E27FC236}">
                <a16:creationId xmlns:a16="http://schemas.microsoft.com/office/drawing/2014/main" id="{78B1C68F-99C4-4001-B19B-CD336773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56" y="4293393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id="{5E98CEDD-2499-4B9F-A3D4-FED3D44F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848" y="3981450"/>
            <a:ext cx="569119" cy="70247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Rectangle 72">
            <a:extLst>
              <a:ext uri="{FF2B5EF4-FFF2-40B4-BE49-F238E27FC236}">
                <a16:creationId xmlns:a16="http://schemas.microsoft.com/office/drawing/2014/main" id="{C6FCFA87-D61E-4C3E-A499-8E63C27E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413" y="4081462"/>
            <a:ext cx="238125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9" name="Rectangle 73">
            <a:extLst>
              <a:ext uri="{FF2B5EF4-FFF2-40B4-BE49-F238E27FC236}">
                <a16:creationId xmlns:a16="http://schemas.microsoft.com/office/drawing/2014/main" id="{4E38DD5D-50DC-4A9F-9D9B-9AEB9D6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784" y="4077890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Rectangle 74">
            <a:extLst>
              <a:ext uri="{FF2B5EF4-FFF2-40B4-BE49-F238E27FC236}">
                <a16:creationId xmlns:a16="http://schemas.microsoft.com/office/drawing/2014/main" id="{C4E35422-CA2C-44B1-BBC3-48BC78AC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164" y="4298156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Rectangle 75">
            <a:extLst>
              <a:ext uri="{FF2B5EF4-FFF2-40B4-BE49-F238E27FC236}">
                <a16:creationId xmlns:a16="http://schemas.microsoft.com/office/drawing/2014/main" id="{52D80661-2673-4DCE-A0F6-449F7B05F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602" y="4294584"/>
            <a:ext cx="253604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Rectangle 77">
            <a:extLst>
              <a:ext uri="{FF2B5EF4-FFF2-40B4-BE49-F238E27FC236}">
                <a16:creationId xmlns:a16="http://schemas.microsoft.com/office/drawing/2014/main" id="{A4657272-404F-485A-9501-82E1DEAD5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795" y="3983832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Rectangle 78">
            <a:extLst>
              <a:ext uri="{FF2B5EF4-FFF2-40B4-BE49-F238E27FC236}">
                <a16:creationId xmlns:a16="http://schemas.microsoft.com/office/drawing/2014/main" id="{3FDE7D07-2DDD-43B8-8D8F-B40842D3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052" y="4729162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Rectangle 79">
            <a:extLst>
              <a:ext uri="{FF2B5EF4-FFF2-40B4-BE49-F238E27FC236}">
                <a16:creationId xmlns:a16="http://schemas.microsoft.com/office/drawing/2014/main" id="{702FD57D-8F4A-49F8-A58D-89DF611B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615" y="4725590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Rectangle 80">
            <a:extLst>
              <a:ext uri="{FF2B5EF4-FFF2-40B4-BE49-F238E27FC236}">
                <a16:creationId xmlns:a16="http://schemas.microsoft.com/office/drawing/2014/main" id="{DDC3902C-4943-4F5D-A34F-91F106662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96" y="4945856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Rectangle 81">
            <a:extLst>
              <a:ext uri="{FF2B5EF4-FFF2-40B4-BE49-F238E27FC236}">
                <a16:creationId xmlns:a16="http://schemas.microsoft.com/office/drawing/2014/main" id="{D404F5E6-6337-41D3-8E88-45C2C67B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434" y="4942284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7" name="Rectangle 82">
            <a:extLst>
              <a:ext uri="{FF2B5EF4-FFF2-40B4-BE49-F238E27FC236}">
                <a16:creationId xmlns:a16="http://schemas.microsoft.com/office/drawing/2014/main" id="{A67F8C12-4B5E-4EA8-92A6-DE8C2784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419" y="5144295"/>
            <a:ext cx="570310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Rectangle 83">
            <a:extLst>
              <a:ext uri="{FF2B5EF4-FFF2-40B4-BE49-F238E27FC236}">
                <a16:creationId xmlns:a16="http://schemas.microsoft.com/office/drawing/2014/main" id="{0EDE0548-D163-48FC-8E17-92BBF7AA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26" y="4637882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Rectangle 84">
            <a:extLst>
              <a:ext uri="{FF2B5EF4-FFF2-40B4-BE49-F238E27FC236}">
                <a16:creationId xmlns:a16="http://schemas.microsoft.com/office/drawing/2014/main" id="{7C501DD7-FC82-46DA-8855-42D15234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190" y="4731544"/>
            <a:ext cx="238125" cy="15954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Rectangle 85">
            <a:extLst>
              <a:ext uri="{FF2B5EF4-FFF2-40B4-BE49-F238E27FC236}">
                <a16:creationId xmlns:a16="http://schemas.microsoft.com/office/drawing/2014/main" id="{A82FBD53-568B-4DB9-9BDA-66F339E3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62" y="4727972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Rectangle 86">
            <a:extLst>
              <a:ext uri="{FF2B5EF4-FFF2-40B4-BE49-F238E27FC236}">
                <a16:creationId xmlns:a16="http://schemas.microsoft.com/office/drawing/2014/main" id="{E23E2303-860A-485D-8383-79B23F84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943" y="4948237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Rectangle 87">
            <a:extLst>
              <a:ext uri="{FF2B5EF4-FFF2-40B4-BE49-F238E27FC236}">
                <a16:creationId xmlns:a16="http://schemas.microsoft.com/office/drawing/2014/main" id="{500CC00A-BF02-4AA3-B8E9-C3776376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381" y="4944666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Rectangle 88">
            <a:extLst>
              <a:ext uri="{FF2B5EF4-FFF2-40B4-BE49-F238E27FC236}">
                <a16:creationId xmlns:a16="http://schemas.microsoft.com/office/drawing/2014/main" id="{D465B559-BC99-42FD-96C7-5CD1BC99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557" y="5146676"/>
            <a:ext cx="569119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Rectangle 89">
            <a:extLst>
              <a:ext uri="{FF2B5EF4-FFF2-40B4-BE49-F238E27FC236}">
                <a16:creationId xmlns:a16="http://schemas.microsoft.com/office/drawing/2014/main" id="{7889CFFF-B0CC-4DA6-ABFC-DEDF1D07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873" y="4639071"/>
            <a:ext cx="569119" cy="70247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Rectangle 90">
            <a:extLst>
              <a:ext uri="{FF2B5EF4-FFF2-40B4-BE49-F238E27FC236}">
                <a16:creationId xmlns:a16="http://schemas.microsoft.com/office/drawing/2014/main" id="{81F9F643-8772-4C57-B88C-CF9626FF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037" y="4726781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Rectangle 91">
            <a:extLst>
              <a:ext uri="{FF2B5EF4-FFF2-40B4-BE49-F238E27FC236}">
                <a16:creationId xmlns:a16="http://schemas.microsoft.com/office/drawing/2014/main" id="{33CCC39C-347C-48EC-A5A8-560CC19A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600" y="4723209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Rectangle 92">
            <a:extLst>
              <a:ext uri="{FF2B5EF4-FFF2-40B4-BE49-F238E27FC236}">
                <a16:creationId xmlns:a16="http://schemas.microsoft.com/office/drawing/2014/main" id="{E27438EA-2E3C-4636-BF23-BC9BCB49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80" y="4943475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Rectangle 93">
            <a:extLst>
              <a:ext uri="{FF2B5EF4-FFF2-40B4-BE49-F238E27FC236}">
                <a16:creationId xmlns:a16="http://schemas.microsoft.com/office/drawing/2014/main" id="{CE133501-E61B-4B0A-98FA-5EE3A1D7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419" y="4939902"/>
            <a:ext cx="252413" cy="17145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Rectangle 94">
            <a:extLst>
              <a:ext uri="{FF2B5EF4-FFF2-40B4-BE49-F238E27FC236}">
                <a16:creationId xmlns:a16="http://schemas.microsoft.com/office/drawing/2014/main" id="{4082A386-8CE0-4C00-B79A-6A88C4CC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403" y="5141914"/>
            <a:ext cx="570310" cy="69056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Rectangle 95">
            <a:extLst>
              <a:ext uri="{FF2B5EF4-FFF2-40B4-BE49-F238E27FC236}">
                <a16:creationId xmlns:a16="http://schemas.microsoft.com/office/drawing/2014/main" id="{9C1CCDE0-7B3B-4F58-ADF4-3597F8941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910" y="4635500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Rectangle 96">
            <a:extLst>
              <a:ext uri="{FF2B5EF4-FFF2-40B4-BE49-F238E27FC236}">
                <a16:creationId xmlns:a16="http://schemas.microsoft.com/office/drawing/2014/main" id="{CC60DDAB-5D3A-4D23-B569-4BEB8C35D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983" y="4727972"/>
            <a:ext cx="239316" cy="1619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Rectangle 97">
            <a:extLst>
              <a:ext uri="{FF2B5EF4-FFF2-40B4-BE49-F238E27FC236}">
                <a16:creationId xmlns:a16="http://schemas.microsoft.com/office/drawing/2014/main" id="{9A006055-0C33-4A8B-B273-64F91211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738" y="4725591"/>
            <a:ext cx="251222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Rectangle 98">
            <a:extLst>
              <a:ext uri="{FF2B5EF4-FFF2-40B4-BE49-F238E27FC236}">
                <a16:creationId xmlns:a16="http://schemas.microsoft.com/office/drawing/2014/main" id="{060DD7A6-EC29-47FE-8954-D5A5D4EB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927" y="4944665"/>
            <a:ext cx="239316" cy="160734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Rectangle 99">
            <a:extLst>
              <a:ext uri="{FF2B5EF4-FFF2-40B4-BE49-F238E27FC236}">
                <a16:creationId xmlns:a16="http://schemas.microsoft.com/office/drawing/2014/main" id="{A51757DB-28D6-4818-A970-789C6A89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365" y="4942285"/>
            <a:ext cx="252413" cy="170259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Rectangle 100">
            <a:extLst>
              <a:ext uri="{FF2B5EF4-FFF2-40B4-BE49-F238E27FC236}">
                <a16:creationId xmlns:a16="http://schemas.microsoft.com/office/drawing/2014/main" id="{918057EA-7C03-4700-858B-B203284A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541" y="5143104"/>
            <a:ext cx="569119" cy="70247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Rectangle 101">
            <a:extLst>
              <a:ext uri="{FF2B5EF4-FFF2-40B4-BE49-F238E27FC236}">
                <a16:creationId xmlns:a16="http://schemas.microsoft.com/office/drawing/2014/main" id="{D4BC979F-623F-4843-8CAE-DDEDF890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858" y="4636691"/>
            <a:ext cx="569119" cy="69056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Rectangle 102">
            <a:extLst>
              <a:ext uri="{FF2B5EF4-FFF2-40B4-BE49-F238E27FC236}">
                <a16:creationId xmlns:a16="http://schemas.microsoft.com/office/drawing/2014/main" id="{87DAF545-CA08-4AEF-8735-7E9B7154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70" y="3455193"/>
            <a:ext cx="1293019" cy="1047750"/>
          </a:xfrm>
          <a:prstGeom prst="rect">
            <a:avLst/>
          </a:prstGeom>
          <a:solidFill>
            <a:srgbClr val="F2F2F2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Rectangle 103">
            <a:extLst>
              <a:ext uri="{FF2B5EF4-FFF2-40B4-BE49-F238E27FC236}">
                <a16:creationId xmlns:a16="http://schemas.microsoft.com/office/drawing/2014/main" id="{306AB302-0868-4108-98B4-6A27C65C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579" y="3738562"/>
            <a:ext cx="207169" cy="141684"/>
          </a:xfrm>
          <a:prstGeom prst="rect">
            <a:avLst/>
          </a:prstGeom>
          <a:solidFill>
            <a:srgbClr val="F4D7E3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Rectangle 104">
            <a:extLst>
              <a:ext uri="{FF2B5EF4-FFF2-40B4-BE49-F238E27FC236}">
                <a16:creationId xmlns:a16="http://schemas.microsoft.com/office/drawing/2014/main" id="{E2543303-69D9-47AA-8A29-42844AC48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339" y="3502818"/>
            <a:ext cx="196454" cy="133350"/>
          </a:xfrm>
          <a:prstGeom prst="rect">
            <a:avLst/>
          </a:prstGeom>
          <a:solidFill>
            <a:srgbClr val="0000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Rectangle 105">
            <a:extLst>
              <a:ext uri="{FF2B5EF4-FFF2-40B4-BE49-F238E27FC236}">
                <a16:creationId xmlns:a16="http://schemas.microsoft.com/office/drawing/2014/main" id="{1CF5DB13-B38C-48CF-BE56-F56A1C9C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624" y="4021932"/>
            <a:ext cx="467916" cy="55959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Rectangle 106">
            <a:extLst>
              <a:ext uri="{FF2B5EF4-FFF2-40B4-BE49-F238E27FC236}">
                <a16:creationId xmlns:a16="http://schemas.microsoft.com/office/drawing/2014/main" id="{0714D5EC-A772-4A6A-8D1C-8A020B4C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713" y="3769518"/>
            <a:ext cx="671659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125" dirty="0">
                <a:solidFill>
                  <a:srgbClr val="000000"/>
                </a:solidFill>
                <a:latin typeface="Sans"/>
              </a:rPr>
              <a:t>Cache bank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102" name="Rectangle 107">
            <a:extLst>
              <a:ext uri="{FF2B5EF4-FFF2-40B4-BE49-F238E27FC236}">
                <a16:creationId xmlns:a16="http://schemas.microsoft.com/office/drawing/2014/main" id="{EFB64C32-8F7D-4CFD-9CB8-09A5351A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75" y="3483770"/>
            <a:ext cx="32951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Core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03" name="Rectangle 108">
            <a:extLst>
              <a:ext uri="{FF2B5EF4-FFF2-40B4-BE49-F238E27FC236}">
                <a16:creationId xmlns:a16="http://schemas.microsoft.com/office/drawing/2014/main" id="{4340EA0E-63EC-4CE9-9A05-FA3ADF493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312" y="3956448"/>
            <a:ext cx="49853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0000"/>
                </a:solidFill>
                <a:latin typeface="Sans"/>
              </a:rPr>
              <a:t>Memory 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04" name="Rectangle 109">
            <a:extLst>
              <a:ext uri="{FF2B5EF4-FFF2-40B4-BE49-F238E27FC236}">
                <a16:creationId xmlns:a16="http://schemas.microsoft.com/office/drawing/2014/main" id="{ECD15C22-55C6-4CE7-891D-8527ADE0C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314" y="4146948"/>
            <a:ext cx="53540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0000"/>
                </a:solidFill>
                <a:latin typeface="Sans"/>
              </a:rPr>
              <a:t>controller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05" name="Rectangle 110">
            <a:extLst>
              <a:ext uri="{FF2B5EF4-FFF2-40B4-BE49-F238E27FC236}">
                <a16:creationId xmlns:a16="http://schemas.microsoft.com/office/drawing/2014/main" id="{0F1555BD-716D-46CA-848A-B5B56061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264" y="4343401"/>
            <a:ext cx="3735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0000"/>
                </a:solidFill>
                <a:latin typeface="Sans"/>
              </a:rPr>
              <a:t>Router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06" name="Rectangle 111">
            <a:extLst>
              <a:ext uri="{FF2B5EF4-FFF2-40B4-BE49-F238E27FC236}">
                <a16:creationId xmlns:a16="http://schemas.microsoft.com/office/drawing/2014/main" id="{5E1C4A4A-F0C4-4B15-85A8-A566D576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055" y="4375546"/>
            <a:ext cx="467916" cy="57150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112">
            <a:extLst>
              <a:ext uri="{FF2B5EF4-FFF2-40B4-BE49-F238E27FC236}">
                <a16:creationId xmlns:a16="http://schemas.microsoft.com/office/drawing/2014/main" id="{B88606BC-B958-475E-A6C9-730A7B2C4989}"/>
              </a:ext>
            </a:extLst>
          </p:cNvPr>
          <p:cNvSpPr>
            <a:spLocks/>
          </p:cNvSpPr>
          <p:nvPr/>
        </p:nvSpPr>
        <p:spPr bwMode="auto">
          <a:xfrm>
            <a:off x="6055965" y="2556272"/>
            <a:ext cx="815579" cy="754856"/>
          </a:xfrm>
          <a:custGeom>
            <a:avLst/>
            <a:gdLst>
              <a:gd name="T0" fmla="*/ 1765 w 1765"/>
              <a:gd name="T1" fmla="*/ 815 h 1630"/>
              <a:gd name="T2" fmla="*/ 882 w 1765"/>
              <a:gd name="T3" fmla="*/ 1630 h 1630"/>
              <a:gd name="T4" fmla="*/ 0 w 1765"/>
              <a:gd name="T5" fmla="*/ 815 h 1630"/>
              <a:gd name="T6" fmla="*/ 882 w 1765"/>
              <a:gd name="T7" fmla="*/ 0 h 1630"/>
              <a:gd name="T8" fmla="*/ 1765 w 1765"/>
              <a:gd name="T9" fmla="*/ 785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5" h="1630">
                <a:moveTo>
                  <a:pt x="1765" y="815"/>
                </a:moveTo>
                <a:cubicBezTo>
                  <a:pt x="1765" y="1266"/>
                  <a:pt x="1370" y="1630"/>
                  <a:pt x="882" y="1630"/>
                </a:cubicBezTo>
                <a:cubicBezTo>
                  <a:pt x="395" y="1630"/>
                  <a:pt x="0" y="1266"/>
                  <a:pt x="0" y="815"/>
                </a:cubicBezTo>
                <a:cubicBezTo>
                  <a:pt x="0" y="365"/>
                  <a:pt x="395" y="0"/>
                  <a:pt x="882" y="0"/>
                </a:cubicBezTo>
                <a:cubicBezTo>
                  <a:pt x="1357" y="0"/>
                  <a:pt x="1747" y="347"/>
                  <a:pt x="1765" y="785"/>
                </a:cubicBezTo>
              </a:path>
            </a:pathLst>
          </a:custGeom>
          <a:noFill/>
          <a:ln w="20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113">
            <a:extLst>
              <a:ext uri="{FF2B5EF4-FFF2-40B4-BE49-F238E27FC236}">
                <a16:creationId xmlns:a16="http://schemas.microsoft.com/office/drawing/2014/main" id="{EBC2CBBE-B752-4C53-BF35-037FB62529F7}"/>
              </a:ext>
            </a:extLst>
          </p:cNvPr>
          <p:cNvSpPr>
            <a:spLocks/>
          </p:cNvSpPr>
          <p:nvPr/>
        </p:nvSpPr>
        <p:spPr bwMode="auto">
          <a:xfrm>
            <a:off x="6473876" y="2545556"/>
            <a:ext cx="1197769" cy="65484"/>
          </a:xfrm>
          <a:custGeom>
            <a:avLst/>
            <a:gdLst>
              <a:gd name="T0" fmla="*/ 0 w 2595"/>
              <a:gd name="T1" fmla="*/ 0 h 143"/>
              <a:gd name="T2" fmla="*/ 2595 w 2595"/>
              <a:gd name="T3" fmla="*/ 143 h 143"/>
              <a:gd name="T4" fmla="*/ 2595 w 2595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5" h="143">
                <a:moveTo>
                  <a:pt x="0" y="0"/>
                </a:moveTo>
                <a:lnTo>
                  <a:pt x="2595" y="143"/>
                </a:lnTo>
                <a:lnTo>
                  <a:pt x="2595" y="143"/>
                </a:lnTo>
              </a:path>
            </a:pathLst>
          </a:custGeom>
          <a:noFill/>
          <a:ln w="19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Line 114">
            <a:extLst>
              <a:ext uri="{FF2B5EF4-FFF2-40B4-BE49-F238E27FC236}">
                <a16:creationId xmlns:a16="http://schemas.microsoft.com/office/drawing/2014/main" id="{B46DED9F-C5EF-414D-860B-E58832269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1050" y="2605088"/>
            <a:ext cx="940594" cy="633413"/>
          </a:xfrm>
          <a:prstGeom prst="line">
            <a:avLst/>
          </a:prstGeom>
          <a:noFill/>
          <a:ln w="19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Rectangle 115">
            <a:extLst>
              <a:ext uri="{FF2B5EF4-FFF2-40B4-BE49-F238E27FC236}">
                <a16:creationId xmlns:a16="http://schemas.microsoft.com/office/drawing/2014/main" id="{FF65CB5D-6B4E-4346-89F8-D2EB8C66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69" y="2527697"/>
            <a:ext cx="291747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75">
                <a:solidFill>
                  <a:srgbClr val="000000"/>
                </a:solidFill>
                <a:latin typeface="Sans"/>
              </a:rPr>
              <a:t>Tile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11" name="Rectangular Callout 3">
            <a:extLst>
              <a:ext uri="{FF2B5EF4-FFF2-40B4-BE49-F238E27FC236}">
                <a16:creationId xmlns:a16="http://schemas.microsoft.com/office/drawing/2014/main" id="{186A1449-DACB-4EA2-80C9-B1ECE56055F2}"/>
              </a:ext>
            </a:extLst>
          </p:cNvPr>
          <p:cNvSpPr/>
          <p:nvPr/>
        </p:nvSpPr>
        <p:spPr>
          <a:xfrm>
            <a:off x="1651071" y="2821169"/>
            <a:ext cx="1291409" cy="870349"/>
          </a:xfrm>
          <a:prstGeom prst="wedgeRectCallout">
            <a:avLst>
              <a:gd name="adj1" fmla="val 126138"/>
              <a:gd name="adj2" fmla="val 16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a complex topology</a:t>
            </a:r>
          </a:p>
        </p:txBody>
      </p:sp>
    </p:spTree>
    <p:extLst>
      <p:ext uri="{BB962C8B-B14F-4D97-AF65-F5344CB8AC3E}">
        <p14:creationId xmlns:p14="http://schemas.microsoft.com/office/powerpoint/2010/main" val="199296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1E4D3-B0BD-4BBE-A26D-7ECE81A5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B9556-F4DF-40B1-8407-1044A55A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D1AC0-ADB6-4FFD-93CF-7D5ACCB7FA6B}"/>
              </a:ext>
            </a:extLst>
          </p:cNvPr>
          <p:cNvSpPr txBox="1">
            <a:spLocks/>
          </p:cNvSpPr>
          <p:nvPr/>
        </p:nvSpPr>
        <p:spPr>
          <a:xfrm>
            <a:off x="2487782" y="505934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Create</a:t>
            </a:r>
            <a:r>
              <a:rPr lang="fr-FR" dirty="0">
                <a:solidFill>
                  <a:schemeClr val="tx1"/>
                </a:solidFill>
              </a:rPr>
              <a:t> a Network on Chip (NoC)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E8C9A44-23B3-4B9E-992E-A52EE206AAC4}"/>
              </a:ext>
            </a:extLst>
          </p:cNvPr>
          <p:cNvSpPr txBox="1">
            <a:spLocks/>
          </p:cNvSpPr>
          <p:nvPr/>
        </p:nvSpPr>
        <p:spPr>
          <a:xfrm>
            <a:off x="2299068" y="1571625"/>
            <a:ext cx="7303612" cy="371475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</a:pPr>
            <a:r>
              <a:rPr lang="en-US">
                <a:latin typeface="Calibri" panose="020F0502020204030204" pitchFamily="34" charset="0"/>
              </a:rPr>
              <a:t>Arrange a set of 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</a:rPr>
              <a:t>nodes</a:t>
            </a:r>
            <a:r>
              <a:rPr lang="en-US">
                <a:latin typeface="Calibri" panose="020F0502020204030204" pitchFamily="34" charset="0"/>
              </a:rPr>
              <a:t> as </a:t>
            </a:r>
            <a:r>
              <a:rPr lang="en-US">
                <a:solidFill>
                  <a:srgbClr val="00B050"/>
                </a:solidFill>
                <a:latin typeface="Calibri" panose="020F0502020204030204" pitchFamily="34" charset="0"/>
              </a:rPr>
              <a:t>tiles</a:t>
            </a:r>
          </a:p>
          <a:p>
            <a:pPr>
              <a:buSzPct val="100000"/>
            </a:pPr>
            <a:r>
              <a:rPr lang="en-US">
                <a:latin typeface="Calibri" panose="020F0502020204030204" pitchFamily="34" charset="0"/>
              </a:rPr>
              <a:t>A </a:t>
            </a:r>
            <a:r>
              <a:rPr lang="en-US">
                <a:solidFill>
                  <a:srgbClr val="2300DC"/>
                </a:solidFill>
                <a:latin typeface="Calibri" panose="020F0502020204030204" pitchFamily="34" charset="0"/>
              </a:rPr>
              <a:t>router</a:t>
            </a:r>
            <a:r>
              <a:rPr lang="en-US">
                <a:latin typeface="Calibri" panose="020F0502020204030204" pitchFamily="34" charset="0"/>
              </a:rPr>
              <a:t> sends and receives all the 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</a:rPr>
              <a:t>messages</a:t>
            </a:r>
            <a:r>
              <a:rPr lang="en-US">
                <a:latin typeface="Calibri" panose="020F0502020204030204" pitchFamily="34" charset="0"/>
              </a:rPr>
              <a:t> for its </a:t>
            </a:r>
            <a:r>
              <a:rPr lang="en-US">
                <a:solidFill>
                  <a:srgbClr val="355E00"/>
                </a:solidFill>
                <a:latin typeface="Calibri" panose="020F0502020204030204" pitchFamily="34" charset="0"/>
              </a:rPr>
              <a:t>tile</a:t>
            </a:r>
          </a:p>
          <a:p>
            <a:pPr>
              <a:buSzPct val="100000"/>
            </a:pPr>
            <a:r>
              <a:rPr lang="en-US">
                <a:latin typeface="Calibri" panose="020F0502020204030204" pitchFamily="34" charset="0"/>
              </a:rPr>
              <a:t>A </a:t>
            </a:r>
            <a:r>
              <a:rPr lang="en-US">
                <a:solidFill>
                  <a:srgbClr val="2323DC"/>
                </a:solidFill>
                <a:latin typeface="Calibri" panose="020F0502020204030204" pitchFamily="34" charset="0"/>
              </a:rPr>
              <a:t>router</a:t>
            </a:r>
            <a:r>
              <a:rPr lang="en-US">
                <a:latin typeface="Calibri" panose="020F0502020204030204" pitchFamily="34" charset="0"/>
              </a:rPr>
              <a:t> also </a:t>
            </a:r>
            <a:r>
              <a:rPr lang="en-US">
                <a:solidFill>
                  <a:srgbClr val="33CC66"/>
                </a:solidFill>
                <a:latin typeface="Calibri" panose="020F0502020204030204" pitchFamily="34" charset="0"/>
              </a:rPr>
              <a:t>forwards</a:t>
            </a: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</a:rPr>
              <a:t>messages</a:t>
            </a:r>
            <a:r>
              <a:rPr lang="en-US">
                <a:latin typeface="Calibri" panose="020F0502020204030204" pitchFamily="34" charset="0"/>
              </a:rPr>
              <a:t> originating at other </a:t>
            </a:r>
            <a:r>
              <a:rPr lang="en-US">
                <a:solidFill>
                  <a:srgbClr val="2300DC"/>
                </a:solidFill>
                <a:latin typeface="Calibri" panose="020F0502020204030204" pitchFamily="34" charset="0"/>
              </a:rPr>
              <a:t>routers</a:t>
            </a:r>
            <a:r>
              <a:rPr lang="en-US">
                <a:latin typeface="Calibri" panose="020F0502020204030204" pitchFamily="34" charset="0"/>
              </a:rPr>
              <a:t> to their destination</a:t>
            </a:r>
          </a:p>
          <a:p>
            <a:pPr>
              <a:buSzPct val="100000"/>
            </a:pPr>
            <a:r>
              <a:rPr lang="en-US">
                <a:solidFill>
                  <a:srgbClr val="2300DC"/>
                </a:solidFill>
                <a:latin typeface="Calibri" panose="020F0502020204030204" pitchFamily="34" charset="0"/>
              </a:rPr>
              <a:t>Routers</a:t>
            </a:r>
            <a:r>
              <a:rPr lang="en-US">
                <a:latin typeface="Calibri" panose="020F0502020204030204" pitchFamily="34" charset="0"/>
              </a:rPr>
              <a:t> are referred to as </a:t>
            </a:r>
            <a:r>
              <a:rPr lang="en-US">
                <a:solidFill>
                  <a:srgbClr val="33CC66"/>
                </a:solidFill>
                <a:latin typeface="Calibri" panose="020F0502020204030204" pitchFamily="34" charset="0"/>
              </a:rPr>
              <a:t>nodes</a:t>
            </a:r>
            <a:r>
              <a:rPr lang="en-US">
                <a:latin typeface="Calibri" panose="020F0502020204030204" pitchFamily="34" charset="0"/>
              </a:rPr>
              <a:t>. Adjacent </a:t>
            </a:r>
            <a:r>
              <a:rPr lang="en-US">
                <a:solidFill>
                  <a:srgbClr val="33CC66"/>
                </a:solidFill>
                <a:latin typeface="Calibri" panose="020F0502020204030204" pitchFamily="34" charset="0"/>
              </a:rPr>
              <a:t>nodes</a:t>
            </a:r>
            <a:r>
              <a:rPr lang="en-US">
                <a:latin typeface="Calibri" panose="020F0502020204030204" pitchFamily="34" charset="0"/>
              </a:rPr>
              <a:t> are connected with links.</a:t>
            </a:r>
          </a:p>
          <a:p>
            <a:pPr>
              <a:buSzPct val="100000"/>
            </a:pPr>
            <a:r>
              <a:rPr lang="en-US">
                <a:latin typeface="Calibri" panose="020F0502020204030204" pitchFamily="34" charset="0"/>
              </a:rPr>
              <a:t>The </a:t>
            </a:r>
            <a:r>
              <a:rPr lang="en-US">
                <a:solidFill>
                  <a:srgbClr val="FF3333"/>
                </a:solidFill>
                <a:latin typeface="Calibri" panose="020F0502020204030204" pitchFamily="34" charset="0"/>
              </a:rPr>
              <a:t>routers</a:t>
            </a:r>
            <a:r>
              <a:rPr lang="en-US">
                <a:latin typeface="Calibri" panose="020F0502020204030204" pitchFamily="34" charset="0"/>
              </a:rPr>
              <a:t> and </a:t>
            </a:r>
            <a:r>
              <a:rPr lang="en-US">
                <a:solidFill>
                  <a:srgbClr val="00AE00"/>
                </a:solidFill>
                <a:latin typeface="Calibri" panose="020F0502020204030204" pitchFamily="34" charset="0"/>
              </a:rPr>
              <a:t>links</a:t>
            </a:r>
            <a:r>
              <a:rPr lang="en-US">
                <a:latin typeface="Calibri" panose="020F0502020204030204" pitchFamily="34" charset="0"/>
              </a:rPr>
              <a:t> form the on chip </a:t>
            </a:r>
            <a:r>
              <a:rPr lang="en-US">
                <a:solidFill>
                  <a:srgbClr val="00AE00"/>
                </a:solidFill>
                <a:latin typeface="Calibri" panose="020F0502020204030204" pitchFamily="34" charset="0"/>
              </a:rPr>
              <a:t>network</a:t>
            </a:r>
            <a:r>
              <a:rPr lang="en-US">
                <a:latin typeface="Calibri" panose="020F0502020204030204" pitchFamily="34" charset="0"/>
              </a:rPr>
              <a:t>, or </a:t>
            </a:r>
            <a:r>
              <a:rPr lang="en-US">
                <a:solidFill>
                  <a:srgbClr val="0066CC"/>
                </a:solidFill>
                <a:latin typeface="Calibri" panose="020F0502020204030204" pitchFamily="34" charset="0"/>
              </a:rPr>
              <a:t>NoC</a:t>
            </a:r>
            <a:r>
              <a:rPr lang="en-US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6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93F07-B9B5-4A11-8E92-6101362F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66359-283B-4E37-920C-23213796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67D59-4434-4135-9F59-25E51526B5F8}"/>
              </a:ext>
            </a:extLst>
          </p:cNvPr>
          <p:cNvSpPr txBox="1">
            <a:spLocks/>
          </p:cNvSpPr>
          <p:nvPr/>
        </p:nvSpPr>
        <p:spPr>
          <a:xfrm>
            <a:off x="2329464" y="1366678"/>
            <a:ext cx="7113419" cy="5140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Bisection Bandwidth</a:t>
            </a:r>
          </a:p>
          <a:p>
            <a:pPr lvl="1">
              <a:buSzPct val="100000"/>
            </a:pPr>
            <a:r>
              <a:rPr lang="en-US" sz="1900" dirty="0">
                <a:latin typeface="Calibri" panose="020F0502020204030204" pitchFamily="34" charset="0"/>
              </a:rPr>
              <a:t>Number of </a:t>
            </a:r>
            <a:r>
              <a:rPr lang="en-US" sz="1900" dirty="0">
                <a:solidFill>
                  <a:srgbClr val="280099"/>
                </a:solidFill>
                <a:latin typeface="Calibri" panose="020F0502020204030204" pitchFamily="34" charset="0"/>
              </a:rPr>
              <a:t>links</a:t>
            </a:r>
            <a:r>
              <a:rPr lang="en-US" sz="1900" dirty="0">
                <a:latin typeface="Calibri" panose="020F0502020204030204" pitchFamily="34" charset="0"/>
              </a:rPr>
              <a:t> that need to be </a:t>
            </a:r>
            <a:r>
              <a:rPr lang="en-US" sz="1900" dirty="0">
                <a:solidFill>
                  <a:srgbClr val="FF0000"/>
                </a:solidFill>
                <a:latin typeface="Calibri" panose="020F0502020204030204" pitchFamily="34" charset="0"/>
              </a:rPr>
              <a:t>snapped</a:t>
            </a:r>
            <a:r>
              <a:rPr lang="en-US" sz="1900" dirty="0">
                <a:latin typeface="Calibri" panose="020F0502020204030204" pitchFamily="34" charset="0"/>
              </a:rPr>
              <a:t> to divide an </a:t>
            </a:r>
            <a:r>
              <a:rPr lang="en-US" sz="1900" dirty="0">
                <a:solidFill>
                  <a:srgbClr val="004A4A"/>
                </a:solidFill>
                <a:latin typeface="Calibri" panose="020F0502020204030204" pitchFamily="34" charset="0"/>
              </a:rPr>
              <a:t>NoC</a:t>
            </a:r>
            <a:r>
              <a:rPr lang="en-US" sz="1900" dirty="0">
                <a:latin typeface="Calibri" panose="020F0502020204030204" pitchFamily="34" charset="0"/>
              </a:rPr>
              <a:t> into two equal parts (</a:t>
            </a:r>
            <a:r>
              <a:rPr lang="en-US" sz="1900" dirty="0">
                <a:solidFill>
                  <a:schemeClr val="accent1"/>
                </a:solidFill>
                <a:latin typeface="Calibri" panose="020F0502020204030204" pitchFamily="34" charset="0"/>
              </a:rPr>
              <a:t>ignore</a:t>
            </a:r>
            <a:r>
              <a:rPr lang="en-US" sz="1900" dirty="0">
                <a:latin typeface="Calibri" panose="020F0502020204030204" pitchFamily="34" charset="0"/>
              </a:rPr>
              <a:t> small additive constants). Indicative of </a:t>
            </a:r>
            <a:r>
              <a:rPr lang="en-US" sz="1900" dirty="0">
                <a:solidFill>
                  <a:srgbClr val="0070C0"/>
                </a:solidFill>
                <a:latin typeface="Calibri" panose="020F0502020204030204" pitchFamily="34" charset="0"/>
              </a:rPr>
              <a:t>path diversity</a:t>
            </a:r>
            <a:r>
              <a:rPr lang="en-US" sz="1900" dirty="0">
                <a:latin typeface="Calibri" panose="020F0502020204030204" pitchFamily="34" charset="0"/>
              </a:rPr>
              <a:t> between two nodes. More is the </a:t>
            </a:r>
            <a:r>
              <a:rPr lang="en-US" sz="1900" dirty="0">
                <a:solidFill>
                  <a:srgbClr val="0070C0"/>
                </a:solidFill>
                <a:latin typeface="Calibri" panose="020F0502020204030204" pitchFamily="34" charset="0"/>
              </a:rPr>
              <a:t>path diversity </a:t>
            </a:r>
            <a:r>
              <a:rPr lang="en-US" sz="1900" dirty="0">
                <a:latin typeface="Calibri" panose="020F0502020204030204" pitchFamily="34" charset="0"/>
              </a:rPr>
              <a:t>more is the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congestion tolerance</a:t>
            </a:r>
            <a:r>
              <a:rPr lang="en-US" sz="1900" dirty="0">
                <a:latin typeface="Calibri" panose="020F0502020204030204" pitchFamily="34" charset="0"/>
              </a:rPr>
              <a:t>.</a:t>
            </a:r>
          </a:p>
          <a:p>
            <a:pPr>
              <a:buSzPct val="100000"/>
            </a:pP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Diameter</a:t>
            </a:r>
          </a:p>
          <a:p>
            <a:pPr lvl="1">
              <a:buSzPct val="100000"/>
            </a:pPr>
            <a:r>
              <a:rPr lang="en-US" sz="1900" dirty="0">
                <a:latin typeface="Calibri" panose="020F0502020204030204" pitchFamily="34" charset="0"/>
              </a:rPr>
              <a:t>Maximum </a:t>
            </a:r>
            <a:r>
              <a:rPr lang="en-US" sz="1900" dirty="0">
                <a:solidFill>
                  <a:srgbClr val="DC2300"/>
                </a:solidFill>
                <a:latin typeface="Calibri" panose="020F0502020204030204" pitchFamily="34" charset="0"/>
              </a:rPr>
              <a:t>optimal</a:t>
            </a:r>
            <a:r>
              <a:rPr lang="en-US" sz="1900" dirty="0">
                <a:latin typeface="Calibri" panose="020F0502020204030204" pitchFamily="34" charset="0"/>
              </a:rPr>
              <a:t> distance between any two pair of nodes (again ignore small additive constants)</a:t>
            </a:r>
          </a:p>
          <a:p>
            <a:pPr>
              <a:buSzPct val="100000"/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Aim 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Maximise</a:t>
            </a:r>
            <a:r>
              <a:rPr lang="en-US" sz="2400" dirty="0">
                <a:latin typeface="Calibri" panose="020F0502020204030204" pitchFamily="34" charset="0"/>
              </a:rPr>
              <a:t> bisection bandwidth,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minimise</a:t>
            </a:r>
            <a:r>
              <a:rPr lang="en-US" sz="2400" dirty="0">
                <a:latin typeface="Calibri" panose="020F0502020204030204" pitchFamily="34" charset="0"/>
              </a:rPr>
              <a:t> diameter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8FCEB-206A-8741-10A0-7E60A9485233}"/>
              </a:ext>
            </a:extLst>
          </p:cNvPr>
          <p:cNvSpPr txBox="1">
            <a:spLocks/>
          </p:cNvSpPr>
          <p:nvPr/>
        </p:nvSpPr>
        <p:spPr>
          <a:xfrm>
            <a:off x="2487782" y="505934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A Few </a:t>
            </a:r>
            <a:r>
              <a:rPr lang="fr-FR" dirty="0" err="1">
                <a:solidFill>
                  <a:schemeClr val="tx1"/>
                </a:solidFill>
              </a:rPr>
              <a:t>Definitions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3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9A50-D572-46CF-89A1-A1DA6B31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C60C0-33A1-4C8E-BC84-20FE11C7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BC6FB-C358-44E0-B266-DDB7EBB5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  <p:sp>
        <p:nvSpPr>
          <p:cNvPr id="6" name="Horizontal Scroll 1">
            <a:extLst>
              <a:ext uri="{FF2B5EF4-FFF2-40B4-BE49-F238E27FC236}">
                <a16:creationId xmlns:a16="http://schemas.microsoft.com/office/drawing/2014/main" id="{7FC6A677-DD7B-469E-A24F-A660CDFC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338" y="2201663"/>
            <a:ext cx="6857428" cy="2266226"/>
          </a:xfrm>
          <a:prstGeom prst="horizont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Example Topologies</a:t>
            </a:r>
          </a:p>
        </p:txBody>
      </p:sp>
    </p:spTree>
    <p:extLst>
      <p:ext uri="{BB962C8B-B14F-4D97-AF65-F5344CB8AC3E}">
        <p14:creationId xmlns:p14="http://schemas.microsoft.com/office/powerpoint/2010/main" val="5665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0756-5486-41BB-BE63-DAEB38C4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D9E0-B924-4EC1-AA5A-83B23060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DFB382B-3AC4-4D39-8AF2-DCEC03D7A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1" y="2194683"/>
            <a:ext cx="1875125" cy="1600201"/>
            <a:chOff x="4359" y="1152"/>
            <a:chExt cx="1862" cy="158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9C88BC3-CD86-4C00-953F-C65501CE81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59" y="1152"/>
              <a:ext cx="1862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BDD8592-73F0-4DBF-A727-4B3F43D9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262"/>
              <a:ext cx="1361" cy="1364"/>
            </a:xfrm>
            <a:custGeom>
              <a:avLst/>
              <a:gdLst>
                <a:gd name="T0" fmla="*/ 9203 w 9203"/>
                <a:gd name="T1" fmla="*/ 4601 h 9203"/>
                <a:gd name="T2" fmla="*/ 4601 w 9203"/>
                <a:gd name="T3" fmla="*/ 9203 h 9203"/>
                <a:gd name="T4" fmla="*/ 0 w 9203"/>
                <a:gd name="T5" fmla="*/ 4601 h 9203"/>
                <a:gd name="T6" fmla="*/ 4601 w 9203"/>
                <a:gd name="T7" fmla="*/ 0 h 9203"/>
                <a:gd name="T8" fmla="*/ 9200 w 9203"/>
                <a:gd name="T9" fmla="*/ 4430 h 9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3" h="9203">
                  <a:moveTo>
                    <a:pt x="9203" y="4601"/>
                  </a:moveTo>
                  <a:cubicBezTo>
                    <a:pt x="9203" y="7143"/>
                    <a:pt x="7143" y="9203"/>
                    <a:pt x="4601" y="9203"/>
                  </a:cubicBezTo>
                  <a:cubicBezTo>
                    <a:pt x="2060" y="9203"/>
                    <a:pt x="0" y="7143"/>
                    <a:pt x="0" y="4601"/>
                  </a:cubicBezTo>
                  <a:cubicBezTo>
                    <a:pt x="0" y="2060"/>
                    <a:pt x="2060" y="0"/>
                    <a:pt x="4601" y="0"/>
                  </a:cubicBezTo>
                  <a:cubicBezTo>
                    <a:pt x="7076" y="0"/>
                    <a:pt x="9107" y="1957"/>
                    <a:pt x="9200" y="4430"/>
                  </a:cubicBezTo>
                </a:path>
              </a:pathLst>
            </a:custGeom>
            <a:noFill/>
            <a:ln w="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82C91EC-528A-4954-9A70-5FCA45A9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" y="1405"/>
              <a:ext cx="132" cy="126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64A0B58-44D7-4167-BCD3-80335AD5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1886"/>
              <a:ext cx="131" cy="125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8C2DC3-88DD-4C00-9AD3-D3019DB1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2385"/>
              <a:ext cx="131" cy="12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FA9C681-EB80-4E14-B195-7C0C5401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371"/>
              <a:ext cx="132" cy="12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7384068-2064-4BBA-8944-6B83E806F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905"/>
              <a:ext cx="131" cy="12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0CC427-4B43-4AC9-ABED-BE53C184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1433"/>
              <a:ext cx="131" cy="125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3A3A3C9-8B24-47F2-BD56-2B0D1A5F6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202"/>
              <a:ext cx="131" cy="12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7C23B27-1FDE-46B5-9DF1-D3FE40F0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2553"/>
              <a:ext cx="131" cy="125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7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066B180-97E3-4EEF-843E-D77C50103217}"/>
              </a:ext>
            </a:extLst>
          </p:cNvPr>
          <p:cNvSpPr txBox="1"/>
          <p:nvPr/>
        </p:nvSpPr>
        <p:spPr>
          <a:xfrm>
            <a:off x="3857816" y="3677196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35695-432E-405F-A2A6-CCA9A9AF8479}"/>
              </a:ext>
            </a:extLst>
          </p:cNvPr>
          <p:cNvSpPr txBox="1"/>
          <p:nvPr/>
        </p:nvSpPr>
        <p:spPr>
          <a:xfrm>
            <a:off x="6756122" y="3823246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Ring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D1AB4B0-FD01-4116-84C2-FCDADFADE3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5728" y="3082378"/>
            <a:ext cx="3500438" cy="666750"/>
            <a:chOff x="900" y="2018"/>
            <a:chExt cx="2940" cy="560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2BA67AD0-2A42-4439-B9FF-58427BBE22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0" y="2018"/>
              <a:ext cx="29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489747CB-1908-4B90-92C5-2533DA921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239"/>
              <a:ext cx="2721" cy="0"/>
            </a:xfrm>
            <a:prstGeom prst="line">
              <a:avLst/>
            </a:prstGeom>
            <a:noFill/>
            <a:ln w="9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5A8B3FF-792C-4234-BFBA-42B7204F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2182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6FAE7D6-FC25-476A-8E5C-CDF90D03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185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5C6947F-2860-455D-9B6D-DEA071BA4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181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2AFAB39F-2884-404C-B803-D4DB0C5FC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184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31F7457-A529-4C2C-9245-1BB1ECFF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180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6F2266A-CDA9-4651-9422-5C19908E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183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3A9740C-FBC8-45D1-AAD7-B1294F9A1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178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6125998-2048-4D5D-8027-596484EF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176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8A7D9EB5-8F9E-4053-B3D0-E3739A82DE40}"/>
              </a:ext>
            </a:extLst>
          </p:cNvPr>
          <p:cNvSpPr/>
          <p:nvPr/>
        </p:nvSpPr>
        <p:spPr>
          <a:xfrm>
            <a:off x="3127964" y="4213731"/>
            <a:ext cx="2146889" cy="432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path diversity</a:t>
            </a:r>
          </a:p>
        </p:txBody>
      </p:sp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4020C9EA-3BCB-4480-B61F-15D28BFE87E5}"/>
              </a:ext>
            </a:extLst>
          </p:cNvPr>
          <p:cNvSpPr/>
          <p:nvPr/>
        </p:nvSpPr>
        <p:spPr>
          <a:xfrm>
            <a:off x="6096001" y="4190652"/>
            <a:ext cx="2522974" cy="432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Limited path diversity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1C2079B-3DDE-4053-88FC-51A9622E82DF}"/>
              </a:ext>
            </a:extLst>
          </p:cNvPr>
          <p:cNvSpPr txBox="1">
            <a:spLocks/>
          </p:cNvSpPr>
          <p:nvPr/>
        </p:nvSpPr>
        <p:spPr>
          <a:xfrm>
            <a:off x="2201073" y="1170745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Chain and Ring</a:t>
            </a:r>
          </a:p>
        </p:txBody>
      </p:sp>
    </p:spTree>
    <p:extLst>
      <p:ext uri="{BB962C8B-B14F-4D97-AF65-F5344CB8AC3E}">
        <p14:creationId xmlns:p14="http://schemas.microsoft.com/office/powerpoint/2010/main" val="350516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75C21-0A8C-4370-B937-5B21069C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C7A33-2999-444D-A952-CEE0A43B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40A76C-9242-4FE3-A607-1C2C5067710B}"/>
              </a:ext>
            </a:extLst>
          </p:cNvPr>
          <p:cNvSpPr txBox="1">
            <a:spLocks/>
          </p:cNvSpPr>
          <p:nvPr/>
        </p:nvSpPr>
        <p:spPr>
          <a:xfrm>
            <a:off x="3276600" y="1028702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>
                <a:solidFill>
                  <a:schemeClr val="tx1"/>
                </a:solidFill>
              </a:rPr>
              <a:t>Fat Tree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81FE1E5-4B64-4DE0-9166-87C6400EA9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98121" y="2171700"/>
            <a:ext cx="4212431" cy="3009900"/>
            <a:chOff x="1680" y="1303"/>
            <a:chExt cx="3538" cy="252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9E3CF7B-61A3-45E5-A985-4E8FB2C711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1303"/>
              <a:ext cx="3538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C1D27EF-16B5-4099-A8B3-924428BB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3559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C22EC55-E4E1-443C-B62D-0CE50F76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3562"/>
              <a:ext cx="153" cy="146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846 h 846"/>
                <a:gd name="T4" fmla="*/ 0 w 887"/>
                <a:gd name="T5" fmla="*/ 423 h 846"/>
                <a:gd name="T6" fmla="*/ 443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8" y="846"/>
                    <a:pt x="443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2B5D083-C898-4AF3-895B-DB8B3169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3558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3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30119E-EAF1-453F-9868-AB6E5DB1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3561"/>
              <a:ext cx="152" cy="146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8"/>
                    <a:pt x="688" y="847"/>
                    <a:pt x="443" y="847"/>
                  </a:cubicBezTo>
                  <a:cubicBezTo>
                    <a:pt x="198" y="847"/>
                    <a:pt x="0" y="658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1"/>
                    <a:pt x="886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A3F48F9-A0F1-42A5-AC94-6E812269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1399"/>
              <a:ext cx="588" cy="392"/>
            </a:xfrm>
            <a:custGeom>
              <a:avLst/>
              <a:gdLst>
                <a:gd name="T0" fmla="*/ 63 w 3421"/>
                <a:gd name="T1" fmla="*/ 0 h 2280"/>
                <a:gd name="T2" fmla="*/ 3358 w 3421"/>
                <a:gd name="T3" fmla="*/ 0 h 2280"/>
                <a:gd name="T4" fmla="*/ 3421 w 3421"/>
                <a:gd name="T5" fmla="*/ 63 h 2280"/>
                <a:gd name="T6" fmla="*/ 3421 w 3421"/>
                <a:gd name="T7" fmla="*/ 2217 h 2280"/>
                <a:gd name="T8" fmla="*/ 3358 w 3421"/>
                <a:gd name="T9" fmla="*/ 2280 h 2280"/>
                <a:gd name="T10" fmla="*/ 63 w 3421"/>
                <a:gd name="T11" fmla="*/ 2280 h 2280"/>
                <a:gd name="T12" fmla="*/ 0 w 3421"/>
                <a:gd name="T13" fmla="*/ 2217 h 2280"/>
                <a:gd name="T14" fmla="*/ 0 w 3421"/>
                <a:gd name="T15" fmla="*/ 63 h 2280"/>
                <a:gd name="T16" fmla="*/ 63 w 3421"/>
                <a:gd name="T17" fmla="*/ 0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1" h="2280">
                  <a:moveTo>
                    <a:pt x="63" y="0"/>
                  </a:moveTo>
                  <a:lnTo>
                    <a:pt x="3358" y="0"/>
                  </a:lnTo>
                  <a:cubicBezTo>
                    <a:pt x="3393" y="0"/>
                    <a:pt x="3421" y="28"/>
                    <a:pt x="3421" y="63"/>
                  </a:cubicBezTo>
                  <a:lnTo>
                    <a:pt x="3421" y="2217"/>
                  </a:lnTo>
                  <a:cubicBezTo>
                    <a:pt x="3421" y="2252"/>
                    <a:pt x="3393" y="2280"/>
                    <a:pt x="3358" y="2280"/>
                  </a:cubicBezTo>
                  <a:lnTo>
                    <a:pt x="63" y="2280"/>
                  </a:lnTo>
                  <a:cubicBezTo>
                    <a:pt x="28" y="2280"/>
                    <a:pt x="0" y="2252"/>
                    <a:pt x="0" y="2217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15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79A0415-7BB9-4088-A6C7-874902DE7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222"/>
              <a:ext cx="520" cy="345"/>
            </a:xfrm>
            <a:custGeom>
              <a:avLst/>
              <a:gdLst>
                <a:gd name="T0" fmla="*/ 56 w 3032"/>
                <a:gd name="T1" fmla="*/ 0 h 2006"/>
                <a:gd name="T2" fmla="*/ 2977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7 w 3032"/>
                <a:gd name="T9" fmla="*/ 2006 h 2006"/>
                <a:gd name="T10" fmla="*/ 56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6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6" y="0"/>
                  </a:moveTo>
                  <a:lnTo>
                    <a:pt x="2977" y="0"/>
                  </a:lnTo>
                  <a:cubicBezTo>
                    <a:pt x="3008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8" y="2006"/>
                    <a:pt x="2977" y="2006"/>
                  </a:cubicBezTo>
                  <a:lnTo>
                    <a:pt x="56" y="2006"/>
                  </a:lnTo>
                  <a:cubicBezTo>
                    <a:pt x="25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9E238D-E23A-4E16-AE6A-87328C5BF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227"/>
              <a:ext cx="521" cy="345"/>
            </a:xfrm>
            <a:custGeom>
              <a:avLst/>
              <a:gdLst>
                <a:gd name="T0" fmla="*/ 55 w 3032"/>
                <a:gd name="T1" fmla="*/ 0 h 2005"/>
                <a:gd name="T2" fmla="*/ 2976 w 3032"/>
                <a:gd name="T3" fmla="*/ 0 h 2005"/>
                <a:gd name="T4" fmla="*/ 3032 w 3032"/>
                <a:gd name="T5" fmla="*/ 55 h 2005"/>
                <a:gd name="T6" fmla="*/ 3032 w 3032"/>
                <a:gd name="T7" fmla="*/ 1950 h 2005"/>
                <a:gd name="T8" fmla="*/ 2976 w 3032"/>
                <a:gd name="T9" fmla="*/ 2005 h 2005"/>
                <a:gd name="T10" fmla="*/ 55 w 3032"/>
                <a:gd name="T11" fmla="*/ 2005 h 2005"/>
                <a:gd name="T12" fmla="*/ 0 w 3032"/>
                <a:gd name="T13" fmla="*/ 1950 h 2005"/>
                <a:gd name="T14" fmla="*/ 0 w 3032"/>
                <a:gd name="T15" fmla="*/ 55 h 2005"/>
                <a:gd name="T16" fmla="*/ 55 w 3032"/>
                <a:gd name="T17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5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4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5"/>
                    <a:pt x="2976" y="2005"/>
                  </a:cubicBezTo>
                  <a:lnTo>
                    <a:pt x="55" y="2005"/>
                  </a:lnTo>
                  <a:cubicBezTo>
                    <a:pt x="24" y="2005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4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7D8C853-366F-4603-BDC4-4813DFBB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862"/>
              <a:ext cx="521" cy="345"/>
            </a:xfrm>
            <a:custGeom>
              <a:avLst/>
              <a:gdLst>
                <a:gd name="T0" fmla="*/ 56 w 3032"/>
                <a:gd name="T1" fmla="*/ 0 h 2006"/>
                <a:gd name="T2" fmla="*/ 2977 w 3032"/>
                <a:gd name="T3" fmla="*/ 0 h 2006"/>
                <a:gd name="T4" fmla="*/ 3032 w 3032"/>
                <a:gd name="T5" fmla="*/ 56 h 2006"/>
                <a:gd name="T6" fmla="*/ 3032 w 3032"/>
                <a:gd name="T7" fmla="*/ 1951 h 2006"/>
                <a:gd name="T8" fmla="*/ 2977 w 3032"/>
                <a:gd name="T9" fmla="*/ 2006 h 2006"/>
                <a:gd name="T10" fmla="*/ 56 w 3032"/>
                <a:gd name="T11" fmla="*/ 2006 h 2006"/>
                <a:gd name="T12" fmla="*/ 0 w 3032"/>
                <a:gd name="T13" fmla="*/ 1951 h 2006"/>
                <a:gd name="T14" fmla="*/ 0 w 3032"/>
                <a:gd name="T15" fmla="*/ 56 h 2006"/>
                <a:gd name="T16" fmla="*/ 56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6" y="0"/>
                  </a:moveTo>
                  <a:lnTo>
                    <a:pt x="2977" y="0"/>
                  </a:lnTo>
                  <a:cubicBezTo>
                    <a:pt x="3008" y="0"/>
                    <a:pt x="3032" y="25"/>
                    <a:pt x="3032" y="56"/>
                  </a:cubicBezTo>
                  <a:lnTo>
                    <a:pt x="3032" y="1951"/>
                  </a:lnTo>
                  <a:cubicBezTo>
                    <a:pt x="3032" y="1981"/>
                    <a:pt x="3008" y="2006"/>
                    <a:pt x="2977" y="2006"/>
                  </a:cubicBezTo>
                  <a:lnTo>
                    <a:pt x="56" y="2006"/>
                  </a:lnTo>
                  <a:cubicBezTo>
                    <a:pt x="25" y="2006"/>
                    <a:pt x="0" y="1981"/>
                    <a:pt x="0" y="1951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6C56040-2D02-4C64-A49C-2E80C598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867"/>
              <a:ext cx="520" cy="345"/>
            </a:xfrm>
            <a:custGeom>
              <a:avLst/>
              <a:gdLst>
                <a:gd name="T0" fmla="*/ 55 w 3032"/>
                <a:gd name="T1" fmla="*/ 0 h 2006"/>
                <a:gd name="T2" fmla="*/ 2976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6 w 3032"/>
                <a:gd name="T9" fmla="*/ 2006 h 2006"/>
                <a:gd name="T10" fmla="*/ 55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5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6"/>
                    <a:pt x="2976" y="2006"/>
                  </a:cubicBezTo>
                  <a:lnTo>
                    <a:pt x="55" y="2006"/>
                  </a:lnTo>
                  <a:cubicBezTo>
                    <a:pt x="24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409C78C-1B96-48F2-88B1-AA61782C5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891"/>
              <a:ext cx="520" cy="345"/>
            </a:xfrm>
            <a:custGeom>
              <a:avLst/>
              <a:gdLst>
                <a:gd name="T0" fmla="*/ 55 w 3032"/>
                <a:gd name="T1" fmla="*/ 0 h 2005"/>
                <a:gd name="T2" fmla="*/ 2976 w 3032"/>
                <a:gd name="T3" fmla="*/ 0 h 2005"/>
                <a:gd name="T4" fmla="*/ 3032 w 3032"/>
                <a:gd name="T5" fmla="*/ 55 h 2005"/>
                <a:gd name="T6" fmla="*/ 3032 w 3032"/>
                <a:gd name="T7" fmla="*/ 1950 h 2005"/>
                <a:gd name="T8" fmla="*/ 2976 w 3032"/>
                <a:gd name="T9" fmla="*/ 2005 h 2005"/>
                <a:gd name="T10" fmla="*/ 55 w 3032"/>
                <a:gd name="T11" fmla="*/ 2005 h 2005"/>
                <a:gd name="T12" fmla="*/ 0 w 3032"/>
                <a:gd name="T13" fmla="*/ 1950 h 2005"/>
                <a:gd name="T14" fmla="*/ 0 w 3032"/>
                <a:gd name="T15" fmla="*/ 55 h 2005"/>
                <a:gd name="T16" fmla="*/ 55 w 3032"/>
                <a:gd name="T17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5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4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5"/>
                    <a:pt x="2976" y="2005"/>
                  </a:cubicBezTo>
                  <a:lnTo>
                    <a:pt x="55" y="2005"/>
                  </a:lnTo>
                  <a:cubicBezTo>
                    <a:pt x="24" y="2005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4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B269577-4DBA-4763-88BC-F3001F25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96"/>
              <a:ext cx="520" cy="345"/>
            </a:xfrm>
            <a:custGeom>
              <a:avLst/>
              <a:gdLst>
                <a:gd name="T0" fmla="*/ 55 w 3032"/>
                <a:gd name="T1" fmla="*/ 0 h 2006"/>
                <a:gd name="T2" fmla="*/ 2976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6 w 3032"/>
                <a:gd name="T9" fmla="*/ 2006 h 2006"/>
                <a:gd name="T10" fmla="*/ 55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5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6"/>
                    <a:pt x="2976" y="2006"/>
                  </a:cubicBezTo>
                  <a:lnTo>
                    <a:pt x="55" y="2006"/>
                  </a:lnTo>
                  <a:cubicBezTo>
                    <a:pt x="25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92C620D-323B-480C-B333-330953B2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3560"/>
              <a:ext cx="152" cy="14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9663B5E-380B-4312-99C2-3D15A5DF6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564"/>
              <a:ext cx="153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BE9B33A-3E87-43F6-B1AB-92AB7EEA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3559"/>
              <a:ext cx="152" cy="14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88B70D-D3CE-4708-9C66-16F4735D5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3563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8E4A6FF-8A33-4472-A249-C059F9ECF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815"/>
              <a:ext cx="480" cy="476"/>
            </a:xfrm>
            <a:custGeom>
              <a:avLst/>
              <a:gdLst>
                <a:gd name="T0" fmla="*/ 2359 w 2799"/>
                <a:gd name="T1" fmla="*/ 0 h 2769"/>
                <a:gd name="T2" fmla="*/ 2799 w 2799"/>
                <a:gd name="T3" fmla="*/ 455 h 2769"/>
                <a:gd name="T4" fmla="*/ 440 w 2799"/>
                <a:gd name="T5" fmla="*/ 2769 h 2769"/>
                <a:gd name="T6" fmla="*/ 0 w 2799"/>
                <a:gd name="T7" fmla="*/ 2314 h 2769"/>
                <a:gd name="T8" fmla="*/ 2359 w 2799"/>
                <a:gd name="T9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9" h="2769">
                  <a:moveTo>
                    <a:pt x="2359" y="0"/>
                  </a:moveTo>
                  <a:lnTo>
                    <a:pt x="2799" y="455"/>
                  </a:lnTo>
                  <a:lnTo>
                    <a:pt x="440" y="2769"/>
                  </a:lnTo>
                  <a:lnTo>
                    <a:pt x="0" y="231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E9837D5-814B-4FA5-A0A0-51EB33A3D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102"/>
              <a:ext cx="238" cy="247"/>
            </a:xfrm>
            <a:custGeom>
              <a:avLst/>
              <a:gdLst>
                <a:gd name="T0" fmla="*/ 0 w 1388"/>
                <a:gd name="T1" fmla="*/ 0 h 1435"/>
                <a:gd name="T2" fmla="*/ 1388 w 1388"/>
                <a:gd name="T3" fmla="*/ 1435 h 1435"/>
                <a:gd name="T4" fmla="*/ 153 w 1388"/>
                <a:gd name="T5" fmla="*/ 1303 h 1435"/>
                <a:gd name="T6" fmla="*/ 0 w 1388"/>
                <a:gd name="T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8" h="1435">
                  <a:moveTo>
                    <a:pt x="0" y="0"/>
                  </a:moveTo>
                  <a:lnTo>
                    <a:pt x="1388" y="1435"/>
                  </a:lnTo>
                  <a:lnTo>
                    <a:pt x="153" y="1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A57B525-F46D-4CDA-92A6-8F2A0D61A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764"/>
              <a:ext cx="238" cy="247"/>
            </a:xfrm>
            <a:custGeom>
              <a:avLst/>
              <a:gdLst>
                <a:gd name="T0" fmla="*/ 0 w 1387"/>
                <a:gd name="T1" fmla="*/ 0 h 1435"/>
                <a:gd name="T2" fmla="*/ 1387 w 1387"/>
                <a:gd name="T3" fmla="*/ 1435 h 1435"/>
                <a:gd name="T4" fmla="*/ 1289 w 1387"/>
                <a:gd name="T5" fmla="*/ 189 h 1435"/>
                <a:gd name="T6" fmla="*/ 0 w 1387"/>
                <a:gd name="T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7" h="1435">
                  <a:moveTo>
                    <a:pt x="0" y="0"/>
                  </a:moveTo>
                  <a:lnTo>
                    <a:pt x="1387" y="1435"/>
                  </a:lnTo>
                  <a:lnTo>
                    <a:pt x="1289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6AE8BA6-BDA1-4128-AE39-14DB1A69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2521"/>
              <a:ext cx="329" cy="340"/>
            </a:xfrm>
            <a:custGeom>
              <a:avLst/>
              <a:gdLst>
                <a:gd name="T0" fmla="*/ 1613 w 1914"/>
                <a:gd name="T1" fmla="*/ 0 h 1980"/>
                <a:gd name="T2" fmla="*/ 1914 w 1914"/>
                <a:gd name="T3" fmla="*/ 326 h 1980"/>
                <a:gd name="T4" fmla="*/ 301 w 1914"/>
                <a:gd name="T5" fmla="*/ 1980 h 1980"/>
                <a:gd name="T6" fmla="*/ 0 w 1914"/>
                <a:gd name="T7" fmla="*/ 1654 h 1980"/>
                <a:gd name="T8" fmla="*/ 1613 w 1914"/>
                <a:gd name="T9" fmla="*/ 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80">
                  <a:moveTo>
                    <a:pt x="1613" y="0"/>
                  </a:moveTo>
                  <a:lnTo>
                    <a:pt x="1914" y="326"/>
                  </a:lnTo>
                  <a:lnTo>
                    <a:pt x="301" y="1980"/>
                  </a:lnTo>
                  <a:lnTo>
                    <a:pt x="0" y="165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99BB1245-6EB8-4BF2-A8BD-705FDF68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2726"/>
              <a:ext cx="162" cy="177"/>
            </a:xfrm>
            <a:custGeom>
              <a:avLst/>
              <a:gdLst>
                <a:gd name="T0" fmla="*/ 0 w 949"/>
                <a:gd name="T1" fmla="*/ 0 h 1026"/>
                <a:gd name="T2" fmla="*/ 949 w 949"/>
                <a:gd name="T3" fmla="*/ 1026 h 1026"/>
                <a:gd name="T4" fmla="*/ 105 w 949"/>
                <a:gd name="T5" fmla="*/ 932 h 1026"/>
                <a:gd name="T6" fmla="*/ 0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0" y="0"/>
                  </a:moveTo>
                  <a:lnTo>
                    <a:pt x="949" y="1026"/>
                  </a:lnTo>
                  <a:lnTo>
                    <a:pt x="105" y="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4C88EB69-2BF3-413D-A03E-26B1DF411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2484"/>
              <a:ext cx="163" cy="177"/>
            </a:xfrm>
            <a:custGeom>
              <a:avLst/>
              <a:gdLst>
                <a:gd name="T0" fmla="*/ 0 w 949"/>
                <a:gd name="T1" fmla="*/ 0 h 1026"/>
                <a:gd name="T2" fmla="*/ 949 w 949"/>
                <a:gd name="T3" fmla="*/ 1026 h 1026"/>
                <a:gd name="T4" fmla="*/ 882 w 949"/>
                <a:gd name="T5" fmla="*/ 135 h 1026"/>
                <a:gd name="T6" fmla="*/ 0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0" y="0"/>
                  </a:moveTo>
                  <a:lnTo>
                    <a:pt x="949" y="1026"/>
                  </a:lnTo>
                  <a:lnTo>
                    <a:pt x="88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17838129-1603-48B9-B5C9-E061802F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550"/>
              <a:ext cx="329" cy="341"/>
            </a:xfrm>
            <a:custGeom>
              <a:avLst/>
              <a:gdLst>
                <a:gd name="T0" fmla="*/ 301 w 1914"/>
                <a:gd name="T1" fmla="*/ 0 h 1980"/>
                <a:gd name="T2" fmla="*/ 0 w 1914"/>
                <a:gd name="T3" fmla="*/ 326 h 1980"/>
                <a:gd name="T4" fmla="*/ 1613 w 1914"/>
                <a:gd name="T5" fmla="*/ 1980 h 1980"/>
                <a:gd name="T6" fmla="*/ 1914 w 1914"/>
                <a:gd name="T7" fmla="*/ 1655 h 1980"/>
                <a:gd name="T8" fmla="*/ 301 w 1914"/>
                <a:gd name="T9" fmla="*/ 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80">
                  <a:moveTo>
                    <a:pt x="301" y="0"/>
                  </a:moveTo>
                  <a:lnTo>
                    <a:pt x="0" y="326"/>
                  </a:lnTo>
                  <a:lnTo>
                    <a:pt x="1613" y="1980"/>
                  </a:lnTo>
                  <a:lnTo>
                    <a:pt x="1914" y="165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1F49DBA8-8A9C-4751-8573-F1023C31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756"/>
              <a:ext cx="163" cy="176"/>
            </a:xfrm>
            <a:custGeom>
              <a:avLst/>
              <a:gdLst>
                <a:gd name="T0" fmla="*/ 950 w 950"/>
                <a:gd name="T1" fmla="*/ 0 h 1026"/>
                <a:gd name="T2" fmla="*/ 0 w 950"/>
                <a:gd name="T3" fmla="*/ 1026 h 1026"/>
                <a:gd name="T4" fmla="*/ 845 w 950"/>
                <a:gd name="T5" fmla="*/ 932 h 1026"/>
                <a:gd name="T6" fmla="*/ 95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950" y="0"/>
                  </a:moveTo>
                  <a:lnTo>
                    <a:pt x="0" y="1026"/>
                  </a:lnTo>
                  <a:lnTo>
                    <a:pt x="845" y="932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E7D3090B-A36E-48A7-B077-131C5384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514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68 w 949"/>
                <a:gd name="T5" fmla="*/ 135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68" y="13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B067F90-7749-4468-AEDE-214D8B463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555"/>
              <a:ext cx="329" cy="340"/>
            </a:xfrm>
            <a:custGeom>
              <a:avLst/>
              <a:gdLst>
                <a:gd name="T0" fmla="*/ 1613 w 1914"/>
                <a:gd name="T1" fmla="*/ 0 h 1979"/>
                <a:gd name="T2" fmla="*/ 1914 w 1914"/>
                <a:gd name="T3" fmla="*/ 325 h 1979"/>
                <a:gd name="T4" fmla="*/ 301 w 1914"/>
                <a:gd name="T5" fmla="*/ 1979 h 1979"/>
                <a:gd name="T6" fmla="*/ 0 w 1914"/>
                <a:gd name="T7" fmla="*/ 1654 h 1979"/>
                <a:gd name="T8" fmla="*/ 1613 w 1914"/>
                <a:gd name="T9" fmla="*/ 0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79">
                  <a:moveTo>
                    <a:pt x="1613" y="0"/>
                  </a:moveTo>
                  <a:lnTo>
                    <a:pt x="1914" y="325"/>
                  </a:lnTo>
                  <a:lnTo>
                    <a:pt x="301" y="1979"/>
                  </a:lnTo>
                  <a:lnTo>
                    <a:pt x="0" y="165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D7BEB0B-7B5D-4987-94CC-D6B13B8E4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761"/>
              <a:ext cx="163" cy="176"/>
            </a:xfrm>
            <a:custGeom>
              <a:avLst/>
              <a:gdLst>
                <a:gd name="T0" fmla="*/ 0 w 950"/>
                <a:gd name="T1" fmla="*/ 0 h 1026"/>
                <a:gd name="T2" fmla="*/ 950 w 950"/>
                <a:gd name="T3" fmla="*/ 1026 h 1026"/>
                <a:gd name="T4" fmla="*/ 105 w 950"/>
                <a:gd name="T5" fmla="*/ 931 h 1026"/>
                <a:gd name="T6" fmla="*/ 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0" y="0"/>
                  </a:moveTo>
                  <a:lnTo>
                    <a:pt x="950" y="1026"/>
                  </a:lnTo>
                  <a:lnTo>
                    <a:pt x="105" y="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711D8F23-6B69-4745-847E-E0AA353D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519"/>
              <a:ext cx="163" cy="176"/>
            </a:xfrm>
            <a:custGeom>
              <a:avLst/>
              <a:gdLst>
                <a:gd name="T0" fmla="*/ 0 w 950"/>
                <a:gd name="T1" fmla="*/ 0 h 1026"/>
                <a:gd name="T2" fmla="*/ 950 w 950"/>
                <a:gd name="T3" fmla="*/ 1026 h 1026"/>
                <a:gd name="T4" fmla="*/ 882 w 950"/>
                <a:gd name="T5" fmla="*/ 135 h 1026"/>
                <a:gd name="T6" fmla="*/ 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0" y="0"/>
                  </a:moveTo>
                  <a:lnTo>
                    <a:pt x="950" y="1026"/>
                  </a:lnTo>
                  <a:lnTo>
                    <a:pt x="88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84624754-6902-454A-B53E-91CFBAA8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584"/>
              <a:ext cx="329" cy="341"/>
            </a:xfrm>
            <a:custGeom>
              <a:avLst/>
              <a:gdLst>
                <a:gd name="T0" fmla="*/ 301 w 1914"/>
                <a:gd name="T1" fmla="*/ 0 h 1979"/>
                <a:gd name="T2" fmla="*/ 0 w 1914"/>
                <a:gd name="T3" fmla="*/ 325 h 1979"/>
                <a:gd name="T4" fmla="*/ 1613 w 1914"/>
                <a:gd name="T5" fmla="*/ 1979 h 1979"/>
                <a:gd name="T6" fmla="*/ 1914 w 1914"/>
                <a:gd name="T7" fmla="*/ 1654 h 1979"/>
                <a:gd name="T8" fmla="*/ 301 w 1914"/>
                <a:gd name="T9" fmla="*/ 0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79">
                  <a:moveTo>
                    <a:pt x="301" y="0"/>
                  </a:moveTo>
                  <a:lnTo>
                    <a:pt x="0" y="325"/>
                  </a:lnTo>
                  <a:lnTo>
                    <a:pt x="1613" y="1979"/>
                  </a:lnTo>
                  <a:lnTo>
                    <a:pt x="1914" y="165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682026EF-502D-43F7-8502-CF5C5896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790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844 w 949"/>
                <a:gd name="T5" fmla="*/ 931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844" y="931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E563C86-0584-47C6-B4A1-5B92ADB0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548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67 w 949"/>
                <a:gd name="T5" fmla="*/ 135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67" y="13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89EEE3B2-FF58-4FA6-8CC3-10675FE9C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3223"/>
              <a:ext cx="0" cy="3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5FD1CD01-F630-474E-94D2-3F57F8942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23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1E30788-4DF8-41EB-BE33-5DE22A6B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206"/>
              <a:ext cx="69" cy="120"/>
            </a:xfrm>
            <a:custGeom>
              <a:avLst/>
              <a:gdLst>
                <a:gd name="T0" fmla="*/ 34 w 69"/>
                <a:gd name="T1" fmla="*/ 86 h 120"/>
                <a:gd name="T2" fmla="*/ 69 w 69"/>
                <a:gd name="T3" fmla="*/ 120 h 120"/>
                <a:gd name="T4" fmla="*/ 34 w 69"/>
                <a:gd name="T5" fmla="*/ 0 h 120"/>
                <a:gd name="T6" fmla="*/ 0 w 69"/>
                <a:gd name="T7" fmla="*/ 120 h 120"/>
                <a:gd name="T8" fmla="*/ 34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86"/>
                  </a:moveTo>
                  <a:lnTo>
                    <a:pt x="69" y="120"/>
                  </a:lnTo>
                  <a:lnTo>
                    <a:pt x="34" y="0"/>
                  </a:lnTo>
                  <a:lnTo>
                    <a:pt x="0" y="120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CA6EE58-854A-423F-A667-62EBBBA74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462"/>
              <a:ext cx="69" cy="121"/>
            </a:xfrm>
            <a:custGeom>
              <a:avLst/>
              <a:gdLst>
                <a:gd name="T0" fmla="*/ 34 w 69"/>
                <a:gd name="T1" fmla="*/ 35 h 121"/>
                <a:gd name="T2" fmla="*/ 0 w 69"/>
                <a:gd name="T3" fmla="*/ 0 h 121"/>
                <a:gd name="T4" fmla="*/ 34 w 69"/>
                <a:gd name="T5" fmla="*/ 121 h 121"/>
                <a:gd name="T6" fmla="*/ 69 w 69"/>
                <a:gd name="T7" fmla="*/ 0 h 121"/>
                <a:gd name="T8" fmla="*/ 34 w 69"/>
                <a:gd name="T9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35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9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D6D5DC70-C363-46CF-AEBB-AC78BE690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3218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D8378AD3-562C-42F5-9FA6-04CD85D63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201"/>
              <a:ext cx="69" cy="120"/>
            </a:xfrm>
            <a:custGeom>
              <a:avLst/>
              <a:gdLst>
                <a:gd name="T0" fmla="*/ 35 w 69"/>
                <a:gd name="T1" fmla="*/ 86 h 120"/>
                <a:gd name="T2" fmla="*/ 69 w 69"/>
                <a:gd name="T3" fmla="*/ 120 h 120"/>
                <a:gd name="T4" fmla="*/ 35 w 69"/>
                <a:gd name="T5" fmla="*/ 0 h 120"/>
                <a:gd name="T6" fmla="*/ 0 w 69"/>
                <a:gd name="T7" fmla="*/ 120 h 120"/>
                <a:gd name="T8" fmla="*/ 35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86"/>
                  </a:moveTo>
                  <a:lnTo>
                    <a:pt x="69" y="120"/>
                  </a:lnTo>
                  <a:lnTo>
                    <a:pt x="35" y="0"/>
                  </a:lnTo>
                  <a:lnTo>
                    <a:pt x="0" y="120"/>
                  </a:lnTo>
                  <a:lnTo>
                    <a:pt x="35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AFD0D4A-EE03-4C16-9D50-C093EA5D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458"/>
              <a:ext cx="69" cy="120"/>
            </a:xfrm>
            <a:custGeom>
              <a:avLst/>
              <a:gdLst>
                <a:gd name="T0" fmla="*/ 35 w 69"/>
                <a:gd name="T1" fmla="*/ 34 h 120"/>
                <a:gd name="T2" fmla="*/ 0 w 69"/>
                <a:gd name="T3" fmla="*/ 0 h 120"/>
                <a:gd name="T4" fmla="*/ 35 w 69"/>
                <a:gd name="T5" fmla="*/ 120 h 120"/>
                <a:gd name="T6" fmla="*/ 69 w 69"/>
                <a:gd name="T7" fmla="*/ 0 h 120"/>
                <a:gd name="T8" fmla="*/ 35 w 69"/>
                <a:gd name="T9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34"/>
                  </a:moveTo>
                  <a:lnTo>
                    <a:pt x="0" y="0"/>
                  </a:lnTo>
                  <a:lnTo>
                    <a:pt x="35" y="120"/>
                  </a:lnTo>
                  <a:lnTo>
                    <a:pt x="69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2">
              <a:extLst>
                <a:ext uri="{FF2B5EF4-FFF2-40B4-BE49-F238E27FC236}">
                  <a16:creationId xmlns:a16="http://schemas.microsoft.com/office/drawing/2014/main" id="{B88D6259-C445-4631-8515-9E19C5727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0" y="3220"/>
              <a:ext cx="0" cy="3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Line 43">
              <a:extLst>
                <a:ext uri="{FF2B5EF4-FFF2-40B4-BE49-F238E27FC236}">
                  <a16:creationId xmlns:a16="http://schemas.microsoft.com/office/drawing/2014/main" id="{A538C430-177D-4D65-9B34-B92789EC1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3220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DED3A9F6-0890-4852-B69C-A8572A01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203"/>
              <a:ext cx="68" cy="121"/>
            </a:xfrm>
            <a:custGeom>
              <a:avLst/>
              <a:gdLst>
                <a:gd name="T0" fmla="*/ 34 w 68"/>
                <a:gd name="T1" fmla="*/ 86 h 121"/>
                <a:gd name="T2" fmla="*/ 68 w 68"/>
                <a:gd name="T3" fmla="*/ 121 h 121"/>
                <a:gd name="T4" fmla="*/ 34 w 68"/>
                <a:gd name="T5" fmla="*/ 0 h 121"/>
                <a:gd name="T6" fmla="*/ 0 w 68"/>
                <a:gd name="T7" fmla="*/ 121 h 121"/>
                <a:gd name="T8" fmla="*/ 34 w 68"/>
                <a:gd name="T9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86"/>
                  </a:moveTo>
                  <a:lnTo>
                    <a:pt x="68" y="121"/>
                  </a:lnTo>
                  <a:lnTo>
                    <a:pt x="34" y="0"/>
                  </a:lnTo>
                  <a:lnTo>
                    <a:pt x="0" y="121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9B3BA8C9-2C4C-4981-90E5-0E826B0E8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460"/>
              <a:ext cx="68" cy="121"/>
            </a:xfrm>
            <a:custGeom>
              <a:avLst/>
              <a:gdLst>
                <a:gd name="T0" fmla="*/ 34 w 68"/>
                <a:gd name="T1" fmla="*/ 34 h 121"/>
                <a:gd name="T2" fmla="*/ 0 w 68"/>
                <a:gd name="T3" fmla="*/ 0 h 121"/>
                <a:gd name="T4" fmla="*/ 34 w 68"/>
                <a:gd name="T5" fmla="*/ 121 h 121"/>
                <a:gd name="T6" fmla="*/ 68 w 68"/>
                <a:gd name="T7" fmla="*/ 0 h 121"/>
                <a:gd name="T8" fmla="*/ 34 w 68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34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8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DE1385C2-F419-41A0-9612-379CD4C65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3215"/>
              <a:ext cx="0" cy="344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BE23E25B-8920-40D6-9BB2-40B209257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198"/>
              <a:ext cx="69" cy="121"/>
            </a:xfrm>
            <a:custGeom>
              <a:avLst/>
              <a:gdLst>
                <a:gd name="T0" fmla="*/ 34 w 69"/>
                <a:gd name="T1" fmla="*/ 86 h 121"/>
                <a:gd name="T2" fmla="*/ 69 w 69"/>
                <a:gd name="T3" fmla="*/ 121 h 121"/>
                <a:gd name="T4" fmla="*/ 34 w 69"/>
                <a:gd name="T5" fmla="*/ 0 h 121"/>
                <a:gd name="T6" fmla="*/ 0 w 69"/>
                <a:gd name="T7" fmla="*/ 121 h 121"/>
                <a:gd name="T8" fmla="*/ 34 w 69"/>
                <a:gd name="T9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86"/>
                  </a:moveTo>
                  <a:lnTo>
                    <a:pt x="69" y="121"/>
                  </a:lnTo>
                  <a:lnTo>
                    <a:pt x="34" y="0"/>
                  </a:lnTo>
                  <a:lnTo>
                    <a:pt x="0" y="121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45B57A8F-D6F6-46C3-8CB5-C0DAFA91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455"/>
              <a:ext cx="69" cy="121"/>
            </a:xfrm>
            <a:custGeom>
              <a:avLst/>
              <a:gdLst>
                <a:gd name="T0" fmla="*/ 34 w 69"/>
                <a:gd name="T1" fmla="*/ 35 h 121"/>
                <a:gd name="T2" fmla="*/ 0 w 69"/>
                <a:gd name="T3" fmla="*/ 0 h 121"/>
                <a:gd name="T4" fmla="*/ 34 w 69"/>
                <a:gd name="T5" fmla="*/ 121 h 121"/>
                <a:gd name="T6" fmla="*/ 69 w 69"/>
                <a:gd name="T7" fmla="*/ 0 h 121"/>
                <a:gd name="T8" fmla="*/ 34 w 69"/>
                <a:gd name="T9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35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9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8A07B44E-F25B-41D5-BC5D-B184792DD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3230"/>
              <a:ext cx="0" cy="3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7FC69CCF-AD81-4621-9069-B288C699B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2" y="3230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B038D43A-2DBF-44DE-B423-A244BC7C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213"/>
              <a:ext cx="69" cy="120"/>
            </a:xfrm>
            <a:custGeom>
              <a:avLst/>
              <a:gdLst>
                <a:gd name="T0" fmla="*/ 34 w 69"/>
                <a:gd name="T1" fmla="*/ 86 h 120"/>
                <a:gd name="T2" fmla="*/ 69 w 69"/>
                <a:gd name="T3" fmla="*/ 120 h 120"/>
                <a:gd name="T4" fmla="*/ 34 w 69"/>
                <a:gd name="T5" fmla="*/ 0 h 120"/>
                <a:gd name="T6" fmla="*/ 0 w 69"/>
                <a:gd name="T7" fmla="*/ 120 h 120"/>
                <a:gd name="T8" fmla="*/ 34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86"/>
                  </a:moveTo>
                  <a:lnTo>
                    <a:pt x="69" y="120"/>
                  </a:lnTo>
                  <a:lnTo>
                    <a:pt x="34" y="0"/>
                  </a:lnTo>
                  <a:lnTo>
                    <a:pt x="0" y="120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C3BC3B38-6B1E-4B89-9131-84FCE7F8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3470"/>
              <a:ext cx="69" cy="120"/>
            </a:xfrm>
            <a:custGeom>
              <a:avLst/>
              <a:gdLst>
                <a:gd name="T0" fmla="*/ 34 w 69"/>
                <a:gd name="T1" fmla="*/ 34 h 120"/>
                <a:gd name="T2" fmla="*/ 0 w 69"/>
                <a:gd name="T3" fmla="*/ 0 h 120"/>
                <a:gd name="T4" fmla="*/ 34 w 69"/>
                <a:gd name="T5" fmla="*/ 120 h 120"/>
                <a:gd name="T6" fmla="*/ 69 w 69"/>
                <a:gd name="T7" fmla="*/ 0 h 120"/>
                <a:gd name="T8" fmla="*/ 34 w 69"/>
                <a:gd name="T9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34"/>
                  </a:moveTo>
                  <a:lnTo>
                    <a:pt x="0" y="0"/>
                  </a:lnTo>
                  <a:lnTo>
                    <a:pt x="34" y="120"/>
                  </a:lnTo>
                  <a:lnTo>
                    <a:pt x="69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2FF14EC6-DF74-4FD5-B318-4EE936826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" y="3225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7E2EB6FB-D2F3-41C5-99EC-FFA04D26D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3208"/>
              <a:ext cx="69" cy="120"/>
            </a:xfrm>
            <a:custGeom>
              <a:avLst/>
              <a:gdLst>
                <a:gd name="T0" fmla="*/ 35 w 69"/>
                <a:gd name="T1" fmla="*/ 86 h 120"/>
                <a:gd name="T2" fmla="*/ 69 w 69"/>
                <a:gd name="T3" fmla="*/ 120 h 120"/>
                <a:gd name="T4" fmla="*/ 35 w 69"/>
                <a:gd name="T5" fmla="*/ 0 h 120"/>
                <a:gd name="T6" fmla="*/ 0 w 69"/>
                <a:gd name="T7" fmla="*/ 120 h 120"/>
                <a:gd name="T8" fmla="*/ 35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86"/>
                  </a:moveTo>
                  <a:lnTo>
                    <a:pt x="69" y="120"/>
                  </a:lnTo>
                  <a:lnTo>
                    <a:pt x="35" y="0"/>
                  </a:lnTo>
                  <a:lnTo>
                    <a:pt x="0" y="120"/>
                  </a:lnTo>
                  <a:lnTo>
                    <a:pt x="35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ED4BA1DE-1182-4177-BE41-B981A514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3465"/>
              <a:ext cx="69" cy="121"/>
            </a:xfrm>
            <a:custGeom>
              <a:avLst/>
              <a:gdLst>
                <a:gd name="T0" fmla="*/ 35 w 69"/>
                <a:gd name="T1" fmla="*/ 34 h 121"/>
                <a:gd name="T2" fmla="*/ 0 w 69"/>
                <a:gd name="T3" fmla="*/ 0 h 121"/>
                <a:gd name="T4" fmla="*/ 35 w 69"/>
                <a:gd name="T5" fmla="*/ 121 h 121"/>
                <a:gd name="T6" fmla="*/ 69 w 69"/>
                <a:gd name="T7" fmla="*/ 0 h 121"/>
                <a:gd name="T8" fmla="*/ 35 w 69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5" y="34"/>
                  </a:moveTo>
                  <a:lnTo>
                    <a:pt x="0" y="0"/>
                  </a:lnTo>
                  <a:lnTo>
                    <a:pt x="35" y="121"/>
                  </a:lnTo>
                  <a:lnTo>
                    <a:pt x="69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71A3691A-2673-4756-82DE-0978EFFD4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3222"/>
              <a:ext cx="0" cy="3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74A7647A-FC87-4A59-97B1-0596CFC4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3222"/>
              <a:ext cx="0" cy="322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620E2602-4697-467C-9F3E-0792B789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205"/>
              <a:ext cx="67" cy="117"/>
            </a:xfrm>
            <a:custGeom>
              <a:avLst/>
              <a:gdLst>
                <a:gd name="T0" fmla="*/ 34 w 67"/>
                <a:gd name="T1" fmla="*/ 83 h 117"/>
                <a:gd name="T2" fmla="*/ 67 w 67"/>
                <a:gd name="T3" fmla="*/ 117 h 117"/>
                <a:gd name="T4" fmla="*/ 34 w 67"/>
                <a:gd name="T5" fmla="*/ 0 h 117"/>
                <a:gd name="T6" fmla="*/ 0 w 67"/>
                <a:gd name="T7" fmla="*/ 117 h 117"/>
                <a:gd name="T8" fmla="*/ 34 w 67"/>
                <a:gd name="T9" fmla="*/ 8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7">
                  <a:moveTo>
                    <a:pt x="34" y="83"/>
                  </a:moveTo>
                  <a:lnTo>
                    <a:pt x="67" y="117"/>
                  </a:lnTo>
                  <a:lnTo>
                    <a:pt x="34" y="0"/>
                  </a:lnTo>
                  <a:lnTo>
                    <a:pt x="0" y="117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C64A06CB-B80C-4A81-85AE-452BA2EA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444"/>
              <a:ext cx="67" cy="116"/>
            </a:xfrm>
            <a:custGeom>
              <a:avLst/>
              <a:gdLst>
                <a:gd name="T0" fmla="*/ 34 w 67"/>
                <a:gd name="T1" fmla="*/ 33 h 116"/>
                <a:gd name="T2" fmla="*/ 0 w 67"/>
                <a:gd name="T3" fmla="*/ 0 h 116"/>
                <a:gd name="T4" fmla="*/ 34 w 67"/>
                <a:gd name="T5" fmla="*/ 116 h 116"/>
                <a:gd name="T6" fmla="*/ 67 w 67"/>
                <a:gd name="T7" fmla="*/ 0 h 116"/>
                <a:gd name="T8" fmla="*/ 34 w 67"/>
                <a:gd name="T9" fmla="*/ 3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6">
                  <a:moveTo>
                    <a:pt x="34" y="33"/>
                  </a:moveTo>
                  <a:lnTo>
                    <a:pt x="0" y="0"/>
                  </a:lnTo>
                  <a:lnTo>
                    <a:pt x="34" y="116"/>
                  </a:lnTo>
                  <a:lnTo>
                    <a:pt x="67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FBE87A09-1EA4-4D25-AA20-EC57ECA7B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3217"/>
              <a:ext cx="0" cy="322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210E600E-2FB9-4874-A929-8C342C82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200"/>
              <a:ext cx="66" cy="117"/>
            </a:xfrm>
            <a:custGeom>
              <a:avLst/>
              <a:gdLst>
                <a:gd name="T0" fmla="*/ 33 w 66"/>
                <a:gd name="T1" fmla="*/ 84 h 117"/>
                <a:gd name="T2" fmla="*/ 66 w 66"/>
                <a:gd name="T3" fmla="*/ 117 h 117"/>
                <a:gd name="T4" fmla="*/ 33 w 66"/>
                <a:gd name="T5" fmla="*/ 0 h 117"/>
                <a:gd name="T6" fmla="*/ 0 w 66"/>
                <a:gd name="T7" fmla="*/ 117 h 117"/>
                <a:gd name="T8" fmla="*/ 33 w 66"/>
                <a:gd name="T9" fmla="*/ 8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7">
                  <a:moveTo>
                    <a:pt x="33" y="84"/>
                  </a:moveTo>
                  <a:lnTo>
                    <a:pt x="66" y="117"/>
                  </a:lnTo>
                  <a:lnTo>
                    <a:pt x="33" y="0"/>
                  </a:lnTo>
                  <a:lnTo>
                    <a:pt x="0" y="117"/>
                  </a:lnTo>
                  <a:lnTo>
                    <a:pt x="33" y="8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E4C6FBDD-98D6-4AEB-BE3D-851FF823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439"/>
              <a:ext cx="66" cy="117"/>
            </a:xfrm>
            <a:custGeom>
              <a:avLst/>
              <a:gdLst>
                <a:gd name="T0" fmla="*/ 33 w 66"/>
                <a:gd name="T1" fmla="*/ 33 h 117"/>
                <a:gd name="T2" fmla="*/ 0 w 66"/>
                <a:gd name="T3" fmla="*/ 0 h 117"/>
                <a:gd name="T4" fmla="*/ 33 w 66"/>
                <a:gd name="T5" fmla="*/ 117 h 117"/>
                <a:gd name="T6" fmla="*/ 66 w 66"/>
                <a:gd name="T7" fmla="*/ 0 h 117"/>
                <a:gd name="T8" fmla="*/ 33 w 66"/>
                <a:gd name="T9" fmla="*/ 3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7">
                  <a:moveTo>
                    <a:pt x="33" y="33"/>
                  </a:moveTo>
                  <a:lnTo>
                    <a:pt x="0" y="0"/>
                  </a:lnTo>
                  <a:lnTo>
                    <a:pt x="33" y="117"/>
                  </a:lnTo>
                  <a:lnTo>
                    <a:pt x="66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0B461CE4-E291-49D9-80B8-0438224B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27"/>
              <a:ext cx="440" cy="404"/>
            </a:xfrm>
            <a:custGeom>
              <a:avLst/>
              <a:gdLst>
                <a:gd name="T0" fmla="*/ 403 w 2566"/>
                <a:gd name="T1" fmla="*/ 0 h 2351"/>
                <a:gd name="T2" fmla="*/ 0 w 2566"/>
                <a:gd name="T3" fmla="*/ 386 h 2351"/>
                <a:gd name="T4" fmla="*/ 2162 w 2566"/>
                <a:gd name="T5" fmla="*/ 2351 h 2351"/>
                <a:gd name="T6" fmla="*/ 2566 w 2566"/>
                <a:gd name="T7" fmla="*/ 1965 h 2351"/>
                <a:gd name="T8" fmla="*/ 403 w 2566"/>
                <a:gd name="T9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6" h="2351">
                  <a:moveTo>
                    <a:pt x="403" y="0"/>
                  </a:moveTo>
                  <a:lnTo>
                    <a:pt x="0" y="386"/>
                  </a:lnTo>
                  <a:lnTo>
                    <a:pt x="2162" y="2351"/>
                  </a:lnTo>
                  <a:lnTo>
                    <a:pt x="2566" y="1965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E26F19AF-5EDA-47E2-BBDB-26117FE6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2071"/>
              <a:ext cx="218" cy="209"/>
            </a:xfrm>
            <a:custGeom>
              <a:avLst/>
              <a:gdLst>
                <a:gd name="T0" fmla="*/ 1273 w 1273"/>
                <a:gd name="T1" fmla="*/ 0 h 1219"/>
                <a:gd name="T2" fmla="*/ 0 w 1273"/>
                <a:gd name="T3" fmla="*/ 1219 h 1219"/>
                <a:gd name="T4" fmla="*/ 1132 w 1273"/>
                <a:gd name="T5" fmla="*/ 1106 h 1219"/>
                <a:gd name="T6" fmla="*/ 1273 w 1273"/>
                <a:gd name="T7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1219">
                  <a:moveTo>
                    <a:pt x="1273" y="0"/>
                  </a:moveTo>
                  <a:lnTo>
                    <a:pt x="0" y="1219"/>
                  </a:lnTo>
                  <a:lnTo>
                    <a:pt x="1132" y="1106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869CEE8F-9B25-4588-BB1A-B56FD178B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783"/>
              <a:ext cx="218" cy="210"/>
            </a:xfrm>
            <a:custGeom>
              <a:avLst/>
              <a:gdLst>
                <a:gd name="T0" fmla="*/ 1273 w 1273"/>
                <a:gd name="T1" fmla="*/ 0 h 1219"/>
                <a:gd name="T2" fmla="*/ 0 w 1273"/>
                <a:gd name="T3" fmla="*/ 1219 h 1219"/>
                <a:gd name="T4" fmla="*/ 91 w 1273"/>
                <a:gd name="T5" fmla="*/ 160 h 1219"/>
                <a:gd name="T6" fmla="*/ 1273 w 1273"/>
                <a:gd name="T7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1219">
                  <a:moveTo>
                    <a:pt x="1273" y="0"/>
                  </a:moveTo>
                  <a:lnTo>
                    <a:pt x="0" y="1219"/>
                  </a:lnTo>
                  <a:lnTo>
                    <a:pt x="91" y="160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3825F70-6374-47EC-962D-F36D3951217B}"/>
              </a:ext>
            </a:extLst>
          </p:cNvPr>
          <p:cNvSpPr/>
          <p:nvPr/>
        </p:nvSpPr>
        <p:spPr>
          <a:xfrm>
            <a:off x="7364573" y="1485522"/>
            <a:ext cx="2963626" cy="1293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Links get </a:t>
            </a:r>
            <a:r>
              <a:rPr lang="en-US" dirty="0">
                <a:solidFill>
                  <a:srgbClr val="0070C0"/>
                </a:solidFill>
              </a:rPr>
              <a:t>wider</a:t>
            </a:r>
            <a:r>
              <a:rPr lang="en-US" dirty="0"/>
              <a:t> towards the root. This ensures that the root does not become a </a:t>
            </a:r>
            <a:r>
              <a:rPr lang="en-US" dirty="0">
                <a:solidFill>
                  <a:srgbClr val="E21A23"/>
                </a:solidFill>
              </a:rPr>
              <a:t>bottleneck</a:t>
            </a:r>
          </a:p>
        </p:txBody>
      </p:sp>
    </p:spTree>
    <p:extLst>
      <p:ext uri="{BB962C8B-B14F-4D97-AF65-F5344CB8AC3E}">
        <p14:creationId xmlns:p14="http://schemas.microsoft.com/office/powerpoint/2010/main" val="59544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DD90A-BEAC-44C7-9CB0-6604FDA4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8B018-F9DB-422A-856F-9C87608C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0FB89D-9E2B-4BDF-8A88-9D4105D41EDC}"/>
              </a:ext>
            </a:extLst>
          </p:cNvPr>
          <p:cNvSpPr txBox="1">
            <a:spLocks/>
          </p:cNvSpPr>
          <p:nvPr/>
        </p:nvSpPr>
        <p:spPr>
          <a:xfrm>
            <a:off x="3295650" y="971552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>
                <a:solidFill>
                  <a:schemeClr val="tx1"/>
                </a:solidFill>
              </a:rPr>
              <a:t>Mesh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0F76A50-4FC5-4091-8A25-E0862DC2DE41}"/>
              </a:ext>
            </a:extLst>
          </p:cNvPr>
          <p:cNvSpPr/>
          <p:nvPr/>
        </p:nvSpPr>
        <p:spPr>
          <a:xfrm>
            <a:off x="8324851" y="2413000"/>
            <a:ext cx="2124074" cy="1206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Every node has a degree of 4 other than at the rims and corners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864ABCD0-6851-4041-A36D-555A5222D3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267200" y="2057400"/>
            <a:ext cx="36576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A940DB84-33A6-4F53-9408-F6E1B2281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3888" y="2218136"/>
            <a:ext cx="0" cy="2993231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4757C887-4342-4A8F-98BD-2FD1B8453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041" y="2235994"/>
            <a:ext cx="0" cy="2902744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3EA2EA46-2CCB-4FBF-BB92-8B600FFD5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4244" y="2218136"/>
            <a:ext cx="0" cy="2974181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40DC516-0DE3-4825-84DD-ACA4EC098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2156" y="2218136"/>
            <a:ext cx="0" cy="2953941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58C185C0-3646-44BB-A7BB-A6A6D4FF7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120" y="4362450"/>
            <a:ext cx="3331369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AA4659C-6F95-4EC2-8112-0E7EA828DF35}"/>
              </a:ext>
            </a:extLst>
          </p:cNvPr>
          <p:cNvSpPr>
            <a:spLocks/>
          </p:cNvSpPr>
          <p:nvPr/>
        </p:nvSpPr>
        <p:spPr bwMode="auto">
          <a:xfrm>
            <a:off x="4386263" y="4291013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8EB365A-C5E7-4275-8C2C-A8029212DF8D}"/>
              </a:ext>
            </a:extLst>
          </p:cNvPr>
          <p:cNvSpPr>
            <a:spLocks/>
          </p:cNvSpPr>
          <p:nvPr/>
        </p:nvSpPr>
        <p:spPr bwMode="auto">
          <a:xfrm>
            <a:off x="4826794" y="4294586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7C5CFDC2-C289-46B2-910E-C4CAE82D5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2208610"/>
            <a:ext cx="0" cy="2967038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65231E8-9AEB-4815-868A-B2BE715BC13D}"/>
              </a:ext>
            </a:extLst>
          </p:cNvPr>
          <p:cNvSpPr>
            <a:spLocks/>
          </p:cNvSpPr>
          <p:nvPr/>
        </p:nvSpPr>
        <p:spPr bwMode="auto">
          <a:xfrm>
            <a:off x="5319713" y="4291013"/>
            <a:ext cx="163116" cy="136922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7711677-1A51-4321-BBEA-F6C7320BD496}"/>
              </a:ext>
            </a:extLst>
          </p:cNvPr>
          <p:cNvSpPr>
            <a:spLocks/>
          </p:cNvSpPr>
          <p:nvPr/>
        </p:nvSpPr>
        <p:spPr bwMode="auto">
          <a:xfrm>
            <a:off x="5760244" y="4293395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1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3C339E12-8EC8-433D-8697-AD89B77D4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6741" y="2218136"/>
            <a:ext cx="0" cy="2934891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DD3DA257-9A3E-426D-82B8-421B965F8B63}"/>
              </a:ext>
            </a:extLst>
          </p:cNvPr>
          <p:cNvSpPr>
            <a:spLocks/>
          </p:cNvSpPr>
          <p:nvPr/>
        </p:nvSpPr>
        <p:spPr bwMode="auto">
          <a:xfrm>
            <a:off x="6241257" y="4288632"/>
            <a:ext cx="164306" cy="138113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9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5" y="0"/>
                </a:cubicBezTo>
                <a:cubicBezTo>
                  <a:pt x="607" y="0"/>
                  <a:pt x="781" y="141"/>
                  <a:pt x="789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A198AF7D-CE46-46A7-B9AE-25A4BCC84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2281" y="2208610"/>
            <a:ext cx="0" cy="2967038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F0E8358D-EA4C-4027-942D-ECD11A3FD3F8}"/>
              </a:ext>
            </a:extLst>
          </p:cNvPr>
          <p:cNvSpPr>
            <a:spLocks/>
          </p:cNvSpPr>
          <p:nvPr/>
        </p:nvSpPr>
        <p:spPr bwMode="auto">
          <a:xfrm>
            <a:off x="6744891" y="4292204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72BC04AC-3735-4214-9520-0CBE7DA0A576}"/>
              </a:ext>
            </a:extLst>
          </p:cNvPr>
          <p:cNvSpPr>
            <a:spLocks/>
          </p:cNvSpPr>
          <p:nvPr/>
        </p:nvSpPr>
        <p:spPr bwMode="auto">
          <a:xfrm>
            <a:off x="7205663" y="4287442"/>
            <a:ext cx="164306" cy="136922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5" y="0"/>
                </a:cubicBezTo>
                <a:cubicBezTo>
                  <a:pt x="607" y="0"/>
                  <a:pt x="781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59CF0249-7B8A-4810-A8CC-0F5D1F75E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357" y="3938588"/>
            <a:ext cx="3353991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06312F1F-C54C-43DB-BB17-694E19A36EB1}"/>
              </a:ext>
            </a:extLst>
          </p:cNvPr>
          <p:cNvSpPr>
            <a:spLocks/>
          </p:cNvSpPr>
          <p:nvPr/>
        </p:nvSpPr>
        <p:spPr bwMode="auto">
          <a:xfrm>
            <a:off x="4382691" y="3867151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7704E540-BB87-4948-AD83-F475B01B893E}"/>
              </a:ext>
            </a:extLst>
          </p:cNvPr>
          <p:cNvSpPr>
            <a:spLocks/>
          </p:cNvSpPr>
          <p:nvPr/>
        </p:nvSpPr>
        <p:spPr bwMode="auto">
          <a:xfrm>
            <a:off x="4822032" y="3870723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2305216E-FAC7-40ED-AECF-5A91F6CC21C2}"/>
              </a:ext>
            </a:extLst>
          </p:cNvPr>
          <p:cNvSpPr>
            <a:spLocks/>
          </p:cNvSpPr>
          <p:nvPr/>
        </p:nvSpPr>
        <p:spPr bwMode="auto">
          <a:xfrm>
            <a:off x="5314950" y="3867151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473EE8EB-75E8-4E4E-AC68-300721AEE2E3}"/>
              </a:ext>
            </a:extLst>
          </p:cNvPr>
          <p:cNvSpPr>
            <a:spLocks/>
          </p:cNvSpPr>
          <p:nvPr/>
        </p:nvSpPr>
        <p:spPr bwMode="auto">
          <a:xfrm>
            <a:off x="5755481" y="3869532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5" y="0"/>
                </a:cubicBezTo>
                <a:cubicBezTo>
                  <a:pt x="607" y="0"/>
                  <a:pt x="781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E02E446E-5DDD-4549-B862-AEEEE8D454C8}"/>
              </a:ext>
            </a:extLst>
          </p:cNvPr>
          <p:cNvSpPr>
            <a:spLocks/>
          </p:cNvSpPr>
          <p:nvPr/>
        </p:nvSpPr>
        <p:spPr bwMode="auto">
          <a:xfrm>
            <a:off x="6237685" y="3864770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5" y="0"/>
                </a:cubicBezTo>
                <a:cubicBezTo>
                  <a:pt x="606" y="0"/>
                  <a:pt x="781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D7801005-283A-4972-8680-4697DC77EF73}"/>
              </a:ext>
            </a:extLst>
          </p:cNvPr>
          <p:cNvSpPr>
            <a:spLocks/>
          </p:cNvSpPr>
          <p:nvPr/>
        </p:nvSpPr>
        <p:spPr bwMode="auto">
          <a:xfrm>
            <a:off x="6740129" y="386834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EA020A75-3B20-4C5C-98AB-FBD62283EF1A}"/>
              </a:ext>
            </a:extLst>
          </p:cNvPr>
          <p:cNvSpPr>
            <a:spLocks/>
          </p:cNvSpPr>
          <p:nvPr/>
        </p:nvSpPr>
        <p:spPr bwMode="auto">
          <a:xfrm>
            <a:off x="7200901" y="3863579"/>
            <a:ext cx="164306" cy="136922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AC78A470-F673-47AE-BAC3-03056FBF9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023" y="3481388"/>
            <a:ext cx="3332560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0EC92986-41A5-4042-9419-99C8361C5935}"/>
              </a:ext>
            </a:extLst>
          </p:cNvPr>
          <p:cNvSpPr>
            <a:spLocks/>
          </p:cNvSpPr>
          <p:nvPr/>
        </p:nvSpPr>
        <p:spPr bwMode="auto">
          <a:xfrm>
            <a:off x="4374356" y="341114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7B7C6D46-E48F-4534-91BF-BF5F8C71BDBF}"/>
              </a:ext>
            </a:extLst>
          </p:cNvPr>
          <p:cNvSpPr>
            <a:spLocks/>
          </p:cNvSpPr>
          <p:nvPr/>
        </p:nvSpPr>
        <p:spPr bwMode="auto">
          <a:xfrm>
            <a:off x="4813698" y="3414713"/>
            <a:ext cx="16430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6C144991-D848-42EA-8D93-FD7DC764D644}"/>
              </a:ext>
            </a:extLst>
          </p:cNvPr>
          <p:cNvSpPr>
            <a:spLocks/>
          </p:cNvSpPr>
          <p:nvPr/>
        </p:nvSpPr>
        <p:spPr bwMode="auto">
          <a:xfrm>
            <a:off x="5306616" y="3409951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BDF54558-47DD-49A3-B9B5-19BA2FB797F0}"/>
              </a:ext>
            </a:extLst>
          </p:cNvPr>
          <p:cNvSpPr>
            <a:spLocks/>
          </p:cNvSpPr>
          <p:nvPr/>
        </p:nvSpPr>
        <p:spPr bwMode="auto">
          <a:xfrm>
            <a:off x="5747147" y="3413523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D56101E9-907A-40E7-9ADF-CD5A29002D22}"/>
              </a:ext>
            </a:extLst>
          </p:cNvPr>
          <p:cNvSpPr>
            <a:spLocks/>
          </p:cNvSpPr>
          <p:nvPr/>
        </p:nvSpPr>
        <p:spPr bwMode="auto">
          <a:xfrm>
            <a:off x="6229350" y="3408761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B246B99D-956A-47FE-9916-490873B0A601}"/>
              </a:ext>
            </a:extLst>
          </p:cNvPr>
          <p:cNvSpPr>
            <a:spLocks/>
          </p:cNvSpPr>
          <p:nvPr/>
        </p:nvSpPr>
        <p:spPr bwMode="auto">
          <a:xfrm>
            <a:off x="6731794" y="341233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7EBF6D7F-E243-48DF-8EA6-0B8E36706560}"/>
              </a:ext>
            </a:extLst>
          </p:cNvPr>
          <p:cNvSpPr>
            <a:spLocks/>
          </p:cNvSpPr>
          <p:nvPr/>
        </p:nvSpPr>
        <p:spPr bwMode="auto">
          <a:xfrm>
            <a:off x="7192567" y="3406379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C2C62FE7-0342-4E23-9C26-08B14FB5F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1" y="3057525"/>
            <a:ext cx="3361135" cy="0"/>
          </a:xfrm>
          <a:prstGeom prst="line">
            <a:avLst/>
          </a:prstGeom>
          <a:noFill/>
          <a:ln w="19050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A533CBEA-F382-4F3C-96E4-D9CA518F8611}"/>
              </a:ext>
            </a:extLst>
          </p:cNvPr>
          <p:cNvSpPr>
            <a:spLocks/>
          </p:cNvSpPr>
          <p:nvPr/>
        </p:nvSpPr>
        <p:spPr bwMode="auto">
          <a:xfrm>
            <a:off x="4369594" y="2987279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B93E38FE-0CB5-47A9-9BB7-066FEE8A80EC}"/>
              </a:ext>
            </a:extLst>
          </p:cNvPr>
          <p:cNvSpPr>
            <a:spLocks/>
          </p:cNvSpPr>
          <p:nvPr/>
        </p:nvSpPr>
        <p:spPr bwMode="auto">
          <a:xfrm>
            <a:off x="4810125" y="2990851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B08EFBE0-F009-46EB-AFEC-91C73388C7C4}"/>
              </a:ext>
            </a:extLst>
          </p:cNvPr>
          <p:cNvSpPr>
            <a:spLocks/>
          </p:cNvSpPr>
          <p:nvPr/>
        </p:nvSpPr>
        <p:spPr bwMode="auto">
          <a:xfrm>
            <a:off x="5301854" y="2986088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7CCF9D03-3FE9-4C61-B94F-803D5AC7DC8B}"/>
              </a:ext>
            </a:extLst>
          </p:cNvPr>
          <p:cNvSpPr>
            <a:spLocks/>
          </p:cNvSpPr>
          <p:nvPr/>
        </p:nvSpPr>
        <p:spPr bwMode="auto">
          <a:xfrm>
            <a:off x="5742385" y="2989661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7EFF95E1-B391-46C1-8AFD-94CE95E0FD44}"/>
              </a:ext>
            </a:extLst>
          </p:cNvPr>
          <p:cNvSpPr>
            <a:spLocks/>
          </p:cNvSpPr>
          <p:nvPr/>
        </p:nvSpPr>
        <p:spPr bwMode="auto">
          <a:xfrm>
            <a:off x="6224588" y="2984898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47753B87-79D5-4C54-8A4E-E05F8EF80811}"/>
              </a:ext>
            </a:extLst>
          </p:cNvPr>
          <p:cNvSpPr>
            <a:spLocks/>
          </p:cNvSpPr>
          <p:nvPr/>
        </p:nvSpPr>
        <p:spPr bwMode="auto">
          <a:xfrm>
            <a:off x="6727032" y="2988469"/>
            <a:ext cx="164306" cy="136922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5" y="0"/>
                </a:cubicBezTo>
                <a:cubicBezTo>
                  <a:pt x="607" y="0"/>
                  <a:pt x="781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6902295C-9C46-4466-8CA9-C141DEDC4EB6}"/>
              </a:ext>
            </a:extLst>
          </p:cNvPr>
          <p:cNvSpPr>
            <a:spLocks/>
          </p:cNvSpPr>
          <p:nvPr/>
        </p:nvSpPr>
        <p:spPr bwMode="auto">
          <a:xfrm>
            <a:off x="7188994" y="2982517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Line 44">
            <a:extLst>
              <a:ext uri="{FF2B5EF4-FFF2-40B4-BE49-F238E27FC236}">
                <a16:creationId xmlns:a16="http://schemas.microsoft.com/office/drawing/2014/main" id="{07EB5290-576B-4AF8-A285-E449257A5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024" y="2645569"/>
            <a:ext cx="3317081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90401DA7-80A1-4F1B-80F7-B41F4F654AAF}"/>
              </a:ext>
            </a:extLst>
          </p:cNvPr>
          <p:cNvSpPr>
            <a:spLocks/>
          </p:cNvSpPr>
          <p:nvPr/>
        </p:nvSpPr>
        <p:spPr bwMode="auto">
          <a:xfrm>
            <a:off x="4374356" y="257532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ACF81619-8259-486E-B8C5-42C3CEB80D37}"/>
              </a:ext>
            </a:extLst>
          </p:cNvPr>
          <p:cNvSpPr>
            <a:spLocks/>
          </p:cNvSpPr>
          <p:nvPr/>
        </p:nvSpPr>
        <p:spPr bwMode="auto">
          <a:xfrm>
            <a:off x="4813698" y="2578895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7EAEDB99-3082-46EF-8266-FA0B94193D16}"/>
              </a:ext>
            </a:extLst>
          </p:cNvPr>
          <p:cNvSpPr>
            <a:spLocks/>
          </p:cNvSpPr>
          <p:nvPr/>
        </p:nvSpPr>
        <p:spPr bwMode="auto">
          <a:xfrm>
            <a:off x="5306616" y="257413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1157F82F-9262-4EF4-A829-6E1950A09F64}"/>
              </a:ext>
            </a:extLst>
          </p:cNvPr>
          <p:cNvSpPr>
            <a:spLocks/>
          </p:cNvSpPr>
          <p:nvPr/>
        </p:nvSpPr>
        <p:spPr bwMode="auto">
          <a:xfrm>
            <a:off x="5747147" y="2577704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7240C9C0-1560-45D0-A5A9-072532251A4A}"/>
              </a:ext>
            </a:extLst>
          </p:cNvPr>
          <p:cNvSpPr>
            <a:spLocks/>
          </p:cNvSpPr>
          <p:nvPr/>
        </p:nvSpPr>
        <p:spPr bwMode="auto">
          <a:xfrm>
            <a:off x="6229350" y="2572942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6C18A64E-E95B-4D2A-B992-A856395E7FB1}"/>
              </a:ext>
            </a:extLst>
          </p:cNvPr>
          <p:cNvSpPr>
            <a:spLocks/>
          </p:cNvSpPr>
          <p:nvPr/>
        </p:nvSpPr>
        <p:spPr bwMode="auto">
          <a:xfrm>
            <a:off x="6731794" y="257651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D10312CF-1425-4D24-BFAD-9D748BAC552C}"/>
              </a:ext>
            </a:extLst>
          </p:cNvPr>
          <p:cNvSpPr>
            <a:spLocks/>
          </p:cNvSpPr>
          <p:nvPr/>
        </p:nvSpPr>
        <p:spPr bwMode="auto">
          <a:xfrm>
            <a:off x="7192567" y="2570561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E4AAC0E1-C720-493A-8E20-68F82AE53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2" y="2221706"/>
            <a:ext cx="3346847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46C0AD26-76EF-4B44-9E3A-C2F6552137D7}"/>
              </a:ext>
            </a:extLst>
          </p:cNvPr>
          <p:cNvSpPr>
            <a:spLocks/>
          </p:cNvSpPr>
          <p:nvPr/>
        </p:nvSpPr>
        <p:spPr bwMode="auto">
          <a:xfrm>
            <a:off x="4369594" y="2151461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AD4F3AB9-9F1C-4C00-94B6-6677310B49E9}"/>
              </a:ext>
            </a:extLst>
          </p:cNvPr>
          <p:cNvSpPr>
            <a:spLocks/>
          </p:cNvSpPr>
          <p:nvPr/>
        </p:nvSpPr>
        <p:spPr bwMode="auto">
          <a:xfrm>
            <a:off x="4810125" y="215384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0A4948BE-AE53-489E-99E9-FA323A84A389}"/>
              </a:ext>
            </a:extLst>
          </p:cNvPr>
          <p:cNvSpPr>
            <a:spLocks/>
          </p:cNvSpPr>
          <p:nvPr/>
        </p:nvSpPr>
        <p:spPr bwMode="auto">
          <a:xfrm>
            <a:off x="5301854" y="2150270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0719870E-1AFC-4221-91D2-2DFEF0AD3C33}"/>
              </a:ext>
            </a:extLst>
          </p:cNvPr>
          <p:cNvSpPr>
            <a:spLocks/>
          </p:cNvSpPr>
          <p:nvPr/>
        </p:nvSpPr>
        <p:spPr bwMode="auto">
          <a:xfrm>
            <a:off x="5742385" y="2153842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0362987F-A800-4A24-B09D-D591569E6408}"/>
              </a:ext>
            </a:extLst>
          </p:cNvPr>
          <p:cNvSpPr>
            <a:spLocks/>
          </p:cNvSpPr>
          <p:nvPr/>
        </p:nvSpPr>
        <p:spPr bwMode="auto">
          <a:xfrm>
            <a:off x="6224588" y="2149079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E591FEF8-0E74-4DFB-865C-6F4B17F59764}"/>
              </a:ext>
            </a:extLst>
          </p:cNvPr>
          <p:cNvSpPr>
            <a:spLocks/>
          </p:cNvSpPr>
          <p:nvPr/>
        </p:nvSpPr>
        <p:spPr bwMode="auto">
          <a:xfrm>
            <a:off x="6727032" y="2152651"/>
            <a:ext cx="164306" cy="136922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6"/>
                  <a:pt x="612" y="664"/>
                  <a:pt x="395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5" y="0"/>
                </a:cubicBezTo>
                <a:cubicBezTo>
                  <a:pt x="607" y="0"/>
                  <a:pt x="781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AF042689-7719-4496-B6CF-6D181185604B}"/>
              </a:ext>
            </a:extLst>
          </p:cNvPr>
          <p:cNvSpPr>
            <a:spLocks/>
          </p:cNvSpPr>
          <p:nvPr/>
        </p:nvSpPr>
        <p:spPr bwMode="auto">
          <a:xfrm>
            <a:off x="7188994" y="2146698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8B36ADC7-F389-450A-B7F1-1E9148DC0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0969" y="2215753"/>
            <a:ext cx="0" cy="2928938"/>
          </a:xfrm>
          <a:prstGeom prst="line">
            <a:avLst/>
          </a:prstGeom>
          <a:noFill/>
          <a:ln w="20638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27782B79-5CC2-496C-B2EE-36C006404766}"/>
              </a:ext>
            </a:extLst>
          </p:cNvPr>
          <p:cNvSpPr>
            <a:spLocks/>
          </p:cNvSpPr>
          <p:nvPr/>
        </p:nvSpPr>
        <p:spPr bwMode="auto">
          <a:xfrm>
            <a:off x="7672388" y="4285061"/>
            <a:ext cx="163116" cy="138113"/>
          </a:xfrm>
          <a:custGeom>
            <a:avLst/>
            <a:gdLst>
              <a:gd name="T0" fmla="*/ 789 w 789"/>
              <a:gd name="T1" fmla="*/ 331 h 663"/>
              <a:gd name="T2" fmla="*/ 394 w 789"/>
              <a:gd name="T3" fmla="*/ 663 h 663"/>
              <a:gd name="T4" fmla="*/ 0 w 789"/>
              <a:gd name="T5" fmla="*/ 331 h 663"/>
              <a:gd name="T6" fmla="*/ 394 w 789"/>
              <a:gd name="T7" fmla="*/ 0 h 663"/>
              <a:gd name="T8" fmla="*/ 788 w 789"/>
              <a:gd name="T9" fmla="*/ 31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3">
                <a:moveTo>
                  <a:pt x="789" y="331"/>
                </a:moveTo>
                <a:cubicBezTo>
                  <a:pt x="789" y="515"/>
                  <a:pt x="612" y="663"/>
                  <a:pt x="394" y="663"/>
                </a:cubicBezTo>
                <a:cubicBezTo>
                  <a:pt x="177" y="663"/>
                  <a:pt x="0" y="515"/>
                  <a:pt x="0" y="331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86BCB505-34EF-4A5B-BF6D-B6AD0B5F7A50}"/>
              </a:ext>
            </a:extLst>
          </p:cNvPr>
          <p:cNvSpPr>
            <a:spLocks/>
          </p:cNvSpPr>
          <p:nvPr/>
        </p:nvSpPr>
        <p:spPr bwMode="auto">
          <a:xfrm>
            <a:off x="7667625" y="3861198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07321B71-B19B-467D-9219-BFCF5DF65DFA}"/>
              </a:ext>
            </a:extLst>
          </p:cNvPr>
          <p:cNvSpPr>
            <a:spLocks/>
          </p:cNvSpPr>
          <p:nvPr/>
        </p:nvSpPr>
        <p:spPr bwMode="auto">
          <a:xfrm>
            <a:off x="7659291" y="3405188"/>
            <a:ext cx="163116" cy="136922"/>
          </a:xfrm>
          <a:custGeom>
            <a:avLst/>
            <a:gdLst>
              <a:gd name="T0" fmla="*/ 788 w 788"/>
              <a:gd name="T1" fmla="*/ 332 h 663"/>
              <a:gd name="T2" fmla="*/ 394 w 788"/>
              <a:gd name="T3" fmla="*/ 663 h 663"/>
              <a:gd name="T4" fmla="*/ 0 w 788"/>
              <a:gd name="T5" fmla="*/ 332 h 663"/>
              <a:gd name="T6" fmla="*/ 394 w 788"/>
              <a:gd name="T7" fmla="*/ 0 h 663"/>
              <a:gd name="T8" fmla="*/ 788 w 788"/>
              <a:gd name="T9" fmla="*/ 31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3">
                <a:moveTo>
                  <a:pt x="788" y="332"/>
                </a:moveTo>
                <a:cubicBezTo>
                  <a:pt x="788" y="515"/>
                  <a:pt x="612" y="663"/>
                  <a:pt x="394" y="663"/>
                </a:cubicBezTo>
                <a:cubicBezTo>
                  <a:pt x="177" y="663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925C67E7-FA3B-47EF-92D8-05DDC1C1EAA7}"/>
              </a:ext>
            </a:extLst>
          </p:cNvPr>
          <p:cNvSpPr>
            <a:spLocks/>
          </p:cNvSpPr>
          <p:nvPr/>
        </p:nvSpPr>
        <p:spPr bwMode="auto">
          <a:xfrm>
            <a:off x="7654529" y="2981326"/>
            <a:ext cx="16430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99D38BD8-D2EA-4D48-9E53-5D7F307CC974}"/>
              </a:ext>
            </a:extLst>
          </p:cNvPr>
          <p:cNvSpPr>
            <a:spLocks/>
          </p:cNvSpPr>
          <p:nvPr/>
        </p:nvSpPr>
        <p:spPr bwMode="auto">
          <a:xfrm>
            <a:off x="7659291" y="2569369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5B668C5E-8583-48ED-ADEC-3C403339D9A1}"/>
              </a:ext>
            </a:extLst>
          </p:cNvPr>
          <p:cNvSpPr>
            <a:spLocks/>
          </p:cNvSpPr>
          <p:nvPr/>
        </p:nvSpPr>
        <p:spPr bwMode="auto">
          <a:xfrm>
            <a:off x="7654529" y="2145507"/>
            <a:ext cx="16430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243C7C36-C5FD-49F1-9E5E-6E67D8668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2691" y="5206604"/>
            <a:ext cx="3332560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28CC6314-5E51-4D31-AF44-339B88AE9691}"/>
              </a:ext>
            </a:extLst>
          </p:cNvPr>
          <p:cNvSpPr>
            <a:spLocks/>
          </p:cNvSpPr>
          <p:nvPr/>
        </p:nvSpPr>
        <p:spPr bwMode="auto">
          <a:xfrm>
            <a:off x="4389835" y="5136357"/>
            <a:ext cx="164306" cy="136922"/>
          </a:xfrm>
          <a:custGeom>
            <a:avLst/>
            <a:gdLst>
              <a:gd name="T0" fmla="*/ 789 w 789"/>
              <a:gd name="T1" fmla="*/ 332 h 664"/>
              <a:gd name="T2" fmla="*/ 395 w 789"/>
              <a:gd name="T3" fmla="*/ 664 h 664"/>
              <a:gd name="T4" fmla="*/ 0 w 789"/>
              <a:gd name="T5" fmla="*/ 332 h 664"/>
              <a:gd name="T6" fmla="*/ 395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5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5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680A39BE-C9A5-4E37-81D8-07A812EE5BB3}"/>
              </a:ext>
            </a:extLst>
          </p:cNvPr>
          <p:cNvSpPr>
            <a:spLocks/>
          </p:cNvSpPr>
          <p:nvPr/>
        </p:nvSpPr>
        <p:spPr bwMode="auto">
          <a:xfrm>
            <a:off x="4830367" y="5138738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88BFA984-C704-4145-8AFA-225DE9DDE71B}"/>
              </a:ext>
            </a:extLst>
          </p:cNvPr>
          <p:cNvSpPr>
            <a:spLocks/>
          </p:cNvSpPr>
          <p:nvPr/>
        </p:nvSpPr>
        <p:spPr bwMode="auto">
          <a:xfrm>
            <a:off x="5323285" y="5135167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BD3B6AF0-57B3-4187-8597-06EF1B9E8E35}"/>
              </a:ext>
            </a:extLst>
          </p:cNvPr>
          <p:cNvSpPr>
            <a:spLocks/>
          </p:cNvSpPr>
          <p:nvPr/>
        </p:nvSpPr>
        <p:spPr bwMode="auto">
          <a:xfrm>
            <a:off x="5763816" y="5138738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121D4D6C-6DC6-42CA-81EC-8DBDD6C26713}"/>
              </a:ext>
            </a:extLst>
          </p:cNvPr>
          <p:cNvSpPr>
            <a:spLocks/>
          </p:cNvSpPr>
          <p:nvPr/>
        </p:nvSpPr>
        <p:spPr bwMode="auto">
          <a:xfrm>
            <a:off x="6246019" y="5133976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14A32B7E-F484-432B-988B-104847CE88A2}"/>
              </a:ext>
            </a:extLst>
          </p:cNvPr>
          <p:cNvSpPr>
            <a:spLocks/>
          </p:cNvSpPr>
          <p:nvPr/>
        </p:nvSpPr>
        <p:spPr bwMode="auto">
          <a:xfrm>
            <a:off x="6748463" y="5137548"/>
            <a:ext cx="163116" cy="136922"/>
          </a:xfrm>
          <a:custGeom>
            <a:avLst/>
            <a:gdLst>
              <a:gd name="T0" fmla="*/ 789 w 789"/>
              <a:gd name="T1" fmla="*/ 332 h 663"/>
              <a:gd name="T2" fmla="*/ 394 w 789"/>
              <a:gd name="T3" fmla="*/ 663 h 663"/>
              <a:gd name="T4" fmla="*/ 0 w 789"/>
              <a:gd name="T5" fmla="*/ 332 h 663"/>
              <a:gd name="T6" fmla="*/ 394 w 789"/>
              <a:gd name="T7" fmla="*/ 0 h 663"/>
              <a:gd name="T8" fmla="*/ 788 w 789"/>
              <a:gd name="T9" fmla="*/ 31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3">
                <a:moveTo>
                  <a:pt x="789" y="332"/>
                </a:moveTo>
                <a:cubicBezTo>
                  <a:pt x="789" y="515"/>
                  <a:pt x="612" y="663"/>
                  <a:pt x="394" y="663"/>
                </a:cubicBezTo>
                <a:cubicBezTo>
                  <a:pt x="177" y="663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5AEAEFD9-730E-4B17-BF2D-105D4334883D}"/>
              </a:ext>
            </a:extLst>
          </p:cNvPr>
          <p:cNvSpPr>
            <a:spLocks/>
          </p:cNvSpPr>
          <p:nvPr/>
        </p:nvSpPr>
        <p:spPr bwMode="auto">
          <a:xfrm>
            <a:off x="7209235" y="5131595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Line 75">
            <a:extLst>
              <a:ext uri="{FF2B5EF4-FFF2-40B4-BE49-F238E27FC236}">
                <a16:creationId xmlns:a16="http://schemas.microsoft.com/office/drawing/2014/main" id="{9D62F24A-9FFA-4EFC-B982-5779A471D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930" y="4782741"/>
            <a:ext cx="3355181" cy="0"/>
          </a:xfrm>
          <a:prstGeom prst="line">
            <a:avLst/>
          </a:prstGeom>
          <a:noFill/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1ADCE237-57E3-46B0-B36A-B7B1CE954E03}"/>
              </a:ext>
            </a:extLst>
          </p:cNvPr>
          <p:cNvSpPr>
            <a:spLocks/>
          </p:cNvSpPr>
          <p:nvPr/>
        </p:nvSpPr>
        <p:spPr bwMode="auto">
          <a:xfrm>
            <a:off x="4386263" y="4712494"/>
            <a:ext cx="163116" cy="136922"/>
          </a:xfrm>
          <a:custGeom>
            <a:avLst/>
            <a:gdLst>
              <a:gd name="T0" fmla="*/ 789 w 789"/>
              <a:gd name="T1" fmla="*/ 332 h 663"/>
              <a:gd name="T2" fmla="*/ 394 w 789"/>
              <a:gd name="T3" fmla="*/ 663 h 663"/>
              <a:gd name="T4" fmla="*/ 0 w 789"/>
              <a:gd name="T5" fmla="*/ 332 h 663"/>
              <a:gd name="T6" fmla="*/ 394 w 789"/>
              <a:gd name="T7" fmla="*/ 0 h 663"/>
              <a:gd name="T8" fmla="*/ 788 w 789"/>
              <a:gd name="T9" fmla="*/ 31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3">
                <a:moveTo>
                  <a:pt x="789" y="332"/>
                </a:moveTo>
                <a:cubicBezTo>
                  <a:pt x="789" y="515"/>
                  <a:pt x="612" y="663"/>
                  <a:pt x="394" y="663"/>
                </a:cubicBezTo>
                <a:cubicBezTo>
                  <a:pt x="177" y="663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F1729392-2D7D-4CFC-8D38-D2B4D8904ECA}"/>
              </a:ext>
            </a:extLst>
          </p:cNvPr>
          <p:cNvSpPr>
            <a:spLocks/>
          </p:cNvSpPr>
          <p:nvPr/>
        </p:nvSpPr>
        <p:spPr bwMode="auto">
          <a:xfrm>
            <a:off x="4826794" y="4714876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1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9D72BB68-085C-470A-9CF9-F8E903816F9B}"/>
              </a:ext>
            </a:extLst>
          </p:cNvPr>
          <p:cNvSpPr>
            <a:spLocks/>
          </p:cNvSpPr>
          <p:nvPr/>
        </p:nvSpPr>
        <p:spPr bwMode="auto">
          <a:xfrm>
            <a:off x="5318523" y="4711304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FEF98CDD-11F6-4C6C-8091-C8AFE1C91FA6}"/>
              </a:ext>
            </a:extLst>
          </p:cNvPr>
          <p:cNvSpPr>
            <a:spLocks/>
          </p:cNvSpPr>
          <p:nvPr/>
        </p:nvSpPr>
        <p:spPr bwMode="auto">
          <a:xfrm>
            <a:off x="5759054" y="4714876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BC4755DD-DCEF-41C4-B7D2-BD92EDFDA23B}"/>
              </a:ext>
            </a:extLst>
          </p:cNvPr>
          <p:cNvSpPr>
            <a:spLocks/>
          </p:cNvSpPr>
          <p:nvPr/>
        </p:nvSpPr>
        <p:spPr bwMode="auto">
          <a:xfrm>
            <a:off x="6241256" y="4710113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B9653793-6621-43A5-8709-32078951415F}"/>
              </a:ext>
            </a:extLst>
          </p:cNvPr>
          <p:cNvSpPr>
            <a:spLocks/>
          </p:cNvSpPr>
          <p:nvPr/>
        </p:nvSpPr>
        <p:spPr bwMode="auto">
          <a:xfrm>
            <a:off x="6743701" y="4712495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602B3E96-DE39-45DC-8B42-A8607C2AAE14}"/>
              </a:ext>
            </a:extLst>
          </p:cNvPr>
          <p:cNvSpPr>
            <a:spLocks/>
          </p:cNvSpPr>
          <p:nvPr/>
        </p:nvSpPr>
        <p:spPr bwMode="auto">
          <a:xfrm>
            <a:off x="7205663" y="4707732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64BFE53A-1D01-4727-97D0-256146FC0992}"/>
              </a:ext>
            </a:extLst>
          </p:cNvPr>
          <p:cNvSpPr>
            <a:spLocks/>
          </p:cNvSpPr>
          <p:nvPr/>
        </p:nvSpPr>
        <p:spPr bwMode="auto">
          <a:xfrm>
            <a:off x="7675960" y="512921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4EACBA0A-9D3C-45B6-89DE-ADE4B002E401}"/>
              </a:ext>
            </a:extLst>
          </p:cNvPr>
          <p:cNvSpPr>
            <a:spLocks/>
          </p:cNvSpPr>
          <p:nvPr/>
        </p:nvSpPr>
        <p:spPr bwMode="auto">
          <a:xfrm>
            <a:off x="7671198" y="4705351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269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979372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 2 and 7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CBB9C-36F2-41BE-B2DF-91694560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516A5-D108-4DFF-8DBD-FFB3BAC7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896932-CE42-4505-BA82-53DF6FFF18F6}"/>
              </a:ext>
            </a:extLst>
          </p:cNvPr>
          <p:cNvSpPr txBox="1">
            <a:spLocks/>
          </p:cNvSpPr>
          <p:nvPr/>
        </p:nvSpPr>
        <p:spPr>
          <a:xfrm>
            <a:off x="2415466" y="875268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>
                <a:solidFill>
                  <a:schemeClr val="tx1"/>
                </a:solidFill>
              </a:rPr>
              <a:t>Torus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6C0C65-8128-444F-8B06-7D2E3F894E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06066" y="1961116"/>
            <a:ext cx="3657600" cy="3263504"/>
            <a:chOff x="1344" y="1008"/>
            <a:chExt cx="3072" cy="274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C8D14BA-6143-4EA6-B76A-137085C8C0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44" y="1008"/>
              <a:ext cx="307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5F7370BB-0AB0-467D-9A52-014184B92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4" y="1143"/>
              <a:ext cx="0" cy="2514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80EC42D3-6DA7-4542-B23E-A016A7D24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158"/>
              <a:ext cx="0" cy="2438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38FCAD0-7434-45B3-9F40-A66EF1E2F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143"/>
              <a:ext cx="0" cy="2498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AFBF7066-BE1F-4129-91E4-5D26596AD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1143"/>
              <a:ext cx="0" cy="2481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737F557-A8F4-4F10-89E2-5DC519D5D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8" y="2944"/>
              <a:ext cx="2798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2E484FA-AE1F-49A1-AFF9-532962BD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884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BD8C596-C2E6-4BCA-AB28-EE197AD2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28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CA1CC7C1-0797-48CC-8C72-D80361B81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8" y="1135"/>
              <a:ext cx="0" cy="2492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9456446-50D3-48B1-A6C8-EDCB55B9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884"/>
              <a:ext cx="137" cy="115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50B6124-1170-4FE6-81F5-272FB185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2886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1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097E51D1-E838-48AA-A126-2F5AE6B38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7" y="1143"/>
              <a:ext cx="0" cy="2465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9E1FBB8-8315-4A97-88ED-85F72ECA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882"/>
              <a:ext cx="138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9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9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2345E43D-B650-4D62-B8DC-6F7F1B155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0" y="1135"/>
              <a:ext cx="0" cy="2492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042D59-5843-44A8-BE15-00119E18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8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3EC65AC-843F-490F-BD18-55A00B18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881"/>
              <a:ext cx="137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0800E83D-3C83-4AA1-A9E2-5A284F76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588"/>
              <a:ext cx="2817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436E75C-5D9F-4CF8-A098-A592FD7E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528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1C4DBA9-3ED4-4C69-88EF-7C2D38F3D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531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5DF08AE8-FB00-485F-B5D1-B6C8C477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52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48C9778-081D-4311-A462-D3E5D745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530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23AC980-3072-4D4A-84EC-6B3F480E3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26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6" y="0"/>
                    <a:pt x="781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0A95153-D316-48C5-A1F5-DF62C6AC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52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2B8F219F-9894-40FE-ADE3-C19F891D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525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3C70934E-A53C-4E58-8DE3-9FA1E8490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2204"/>
              <a:ext cx="279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0EAB15C9-CE2E-46DA-8622-25A09B86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14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D41D7A73-73BC-4ECA-9C65-4DD7EBF6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148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68BBF66-8F92-4E2A-A21C-41C30ED5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144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C0B0B31-7A68-4CAC-AD3F-8F9ADE10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147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4FC15A8-470A-42EE-B824-642F7153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143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DC2C7138-5DD0-4852-A7C2-A58AE324C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4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C3C8345C-CA1D-4D1D-B53F-F38509AEB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141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56FD6E34-559C-4677-A250-82F4649D3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1848"/>
              <a:ext cx="2823" cy="0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433965A-1880-4246-837B-49D8FF60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17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CD4568F-DAD8-40D7-B08E-BD1B6F194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792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AF3A5863-0F62-4459-9F29-589B7418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788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85490096-2EF0-45A1-B992-2950458C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791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E6959BC2-2E39-4960-A518-75B79C89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7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1F94DA75-339A-4142-8669-315A3FD8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790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7" y="0"/>
                    <a:pt x="781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7F9CC6CD-FC58-42CA-8DDA-5E4DDD37F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7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44AA5318-F7CC-4056-A724-07DF24BA8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502"/>
              <a:ext cx="2786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FD085D32-0CDE-4391-A983-327A3A99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144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D4BC799-91B8-41A4-9FEC-FEA0E5E6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446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583957C4-02DC-485D-A2CB-6E55AE58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442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D64EF76-2B9F-4988-87A1-AA7319E7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445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5862F9CB-7062-40C6-A95E-CEF7B40E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441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2DF51B00-0337-4CF7-83B7-6C402F3CF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444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F1FEEE08-5BA4-448A-A6BC-349D74E3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439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7F6E6790-EC46-42FA-8E4D-6CFAA2CA3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1146"/>
              <a:ext cx="2811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756F0830-2139-48DF-9A19-9757BAB1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10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46D349F-FA10-4B38-8791-2A9684804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0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DCDC402E-81F8-495C-840E-9321542D0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086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03BD178E-60BD-4FB3-BB21-1142174C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0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E96BF110-F021-46B3-AC2F-A9C0BBE8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0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A3507DA3-F3C3-4CDF-A919-B5DA3EC4D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088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5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6430DB8D-4D4F-4B78-92D2-48C14D661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08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187D2C4F-FD82-41EC-A10A-F296BDA75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0" y="1141"/>
              <a:ext cx="0" cy="2460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F0444587-4265-4FC2-A535-7DA373C00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879"/>
              <a:ext cx="137" cy="116"/>
            </a:xfrm>
            <a:custGeom>
              <a:avLst/>
              <a:gdLst>
                <a:gd name="T0" fmla="*/ 789 w 789"/>
                <a:gd name="T1" fmla="*/ 331 h 663"/>
                <a:gd name="T2" fmla="*/ 394 w 789"/>
                <a:gd name="T3" fmla="*/ 663 h 663"/>
                <a:gd name="T4" fmla="*/ 0 w 789"/>
                <a:gd name="T5" fmla="*/ 331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1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1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3284BC0F-8317-4CED-ADC6-7032604F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52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9C841A16-B103-4A2C-8BBA-9418DA2EA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2140"/>
              <a:ext cx="137" cy="115"/>
            </a:xfrm>
            <a:custGeom>
              <a:avLst/>
              <a:gdLst>
                <a:gd name="T0" fmla="*/ 788 w 788"/>
                <a:gd name="T1" fmla="*/ 332 h 663"/>
                <a:gd name="T2" fmla="*/ 394 w 788"/>
                <a:gd name="T3" fmla="*/ 663 h 663"/>
                <a:gd name="T4" fmla="*/ 0 w 788"/>
                <a:gd name="T5" fmla="*/ 332 h 663"/>
                <a:gd name="T6" fmla="*/ 394 w 788"/>
                <a:gd name="T7" fmla="*/ 0 h 663"/>
                <a:gd name="T8" fmla="*/ 788 w 788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3">
                  <a:moveTo>
                    <a:pt x="788" y="332"/>
                  </a:moveTo>
                  <a:cubicBezTo>
                    <a:pt x="788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D5CC3AA3-3F37-4142-B2FE-DEDC5CC4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784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A45DD5AC-08A4-45DC-8B78-568A2F17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1438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BB096C44-54D0-4BF0-A419-DAA88D7CB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082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F56F04D5-E58A-4A1D-AF34-D40D0D549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1" y="3653"/>
              <a:ext cx="279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35D46D24-5F64-482C-8225-7C0318DA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3594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61814170-02CD-4DDD-9EB3-38EAD911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3596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5CBA38AD-E734-4AA9-AEA7-5DE6F764B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359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33E2EE7D-3917-49FB-9E67-CD580CE7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359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B9A49345-CFF9-44D9-B9B7-7249D57F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3592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BEDE5C17-CFB4-4F11-8CC9-F04DCFD6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3594"/>
              <a:ext cx="137" cy="116"/>
            </a:xfrm>
            <a:custGeom>
              <a:avLst/>
              <a:gdLst>
                <a:gd name="T0" fmla="*/ 789 w 789"/>
                <a:gd name="T1" fmla="*/ 332 h 663"/>
                <a:gd name="T2" fmla="*/ 394 w 789"/>
                <a:gd name="T3" fmla="*/ 663 h 663"/>
                <a:gd name="T4" fmla="*/ 0 w 789"/>
                <a:gd name="T5" fmla="*/ 332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2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C30B277-497E-4E1C-83D2-6A0FEE2A5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590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9" name="Line 75">
              <a:extLst>
                <a:ext uri="{FF2B5EF4-FFF2-40B4-BE49-F238E27FC236}">
                  <a16:creationId xmlns:a16="http://schemas.microsoft.com/office/drawing/2014/main" id="{E3881A1F-84FC-407D-BBD5-85998ABAD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3297"/>
              <a:ext cx="2818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7BD4623F-9BB7-412E-A109-E54CEE71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238"/>
              <a:ext cx="137" cy="115"/>
            </a:xfrm>
            <a:custGeom>
              <a:avLst/>
              <a:gdLst>
                <a:gd name="T0" fmla="*/ 789 w 789"/>
                <a:gd name="T1" fmla="*/ 332 h 663"/>
                <a:gd name="T2" fmla="*/ 394 w 789"/>
                <a:gd name="T3" fmla="*/ 663 h 663"/>
                <a:gd name="T4" fmla="*/ 0 w 789"/>
                <a:gd name="T5" fmla="*/ 332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2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CF4E9C5B-4842-4A94-8DD9-003714F3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3240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1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A6DF1664-80CA-4681-9FB6-E4FA7131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237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07517829-71C2-47A8-A244-420AFCE65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240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D191E19C-78B6-4591-96A3-676F1A51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23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DF6DD59A-4125-4049-8D45-85BC6945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3238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2FDE6B1F-0A35-4444-ACE6-595220DB1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234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6217E59C-5A80-4E31-99B1-108C5F60D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3588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0F84E0FD-0269-4A41-BAD9-E4BCCCD4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3232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4378F5-E5D7-4E66-A178-E56FE4C2518E}"/>
              </a:ext>
            </a:extLst>
          </p:cNvPr>
          <p:cNvGrpSpPr/>
          <p:nvPr/>
        </p:nvGrpSpPr>
        <p:grpSpPr>
          <a:xfrm>
            <a:off x="3370413" y="1963413"/>
            <a:ext cx="3636104" cy="170345"/>
            <a:chOff x="2159640" y="6320928"/>
            <a:chExt cx="5156455" cy="227126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E7C0162-CD4F-42F7-BCB0-98B035E8E79E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262CBE4D-BF20-489F-8404-41ACE461FDD2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8B4B38-F92D-43F4-A5FD-CF9BB2365897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A8A060A-5F42-4C18-855E-BA587E19E40A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4063BEF9-7A6B-4070-92C8-6BE649669EE0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D19DABF-1C3B-45FE-B8C7-B4DCCF4C8827}"/>
                  </a:ext>
                </a:extLst>
              </p:cNvPr>
              <p:cNvCxnSpPr>
                <a:stCxn id="94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F87B315-97A5-4FA8-AD90-6D0B69812F72}"/>
              </a:ext>
            </a:extLst>
          </p:cNvPr>
          <p:cNvGrpSpPr/>
          <p:nvPr/>
        </p:nvGrpSpPr>
        <p:grpSpPr>
          <a:xfrm>
            <a:off x="3376334" y="2795950"/>
            <a:ext cx="3636104" cy="170345"/>
            <a:chOff x="2159640" y="6320928"/>
            <a:chExt cx="5156455" cy="227126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18892E0-D528-4B8A-B4B8-92E64920167A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79DE09E1-CBD6-46F5-9548-BE1214A7E0B7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8314EB7-1640-4E28-977E-DF512F9A6F06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4CD4E32-0872-4177-9814-F6B3273D1FF0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01" name="Freeform 102">
                <a:extLst>
                  <a:ext uri="{FF2B5EF4-FFF2-40B4-BE49-F238E27FC236}">
                    <a16:creationId xmlns:a16="http://schemas.microsoft.com/office/drawing/2014/main" id="{E68B7F58-1892-4F48-9BAC-1ED4B7FFA2C8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222F138-AE51-45CC-8362-2829D361386E}"/>
                  </a:ext>
                </a:extLst>
              </p:cNvPr>
              <p:cNvCxnSpPr>
                <a:stCxn id="101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5FBCDB6-10D5-414B-A9F7-F7A36743B9DC}"/>
              </a:ext>
            </a:extLst>
          </p:cNvPr>
          <p:cNvGrpSpPr/>
          <p:nvPr/>
        </p:nvGrpSpPr>
        <p:grpSpPr>
          <a:xfrm>
            <a:off x="3382484" y="2372988"/>
            <a:ext cx="3636104" cy="170345"/>
            <a:chOff x="2159640" y="6320928"/>
            <a:chExt cx="5156455" cy="227126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90C049-14F5-47D6-9111-2EBF0B975F7F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C644ABDD-C6FF-485C-8C50-302D8826DE7F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CC87D9B-D50E-4BC3-87DA-E21F17536755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E293F5D-A263-4550-9D66-1B563C02314F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08" name="Freeform 109">
                <a:extLst>
                  <a:ext uri="{FF2B5EF4-FFF2-40B4-BE49-F238E27FC236}">
                    <a16:creationId xmlns:a16="http://schemas.microsoft.com/office/drawing/2014/main" id="{EF04B3D8-066A-4D81-AA69-36322D78836C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90C11EA-2E88-4456-957E-706A5A787E3F}"/>
                  </a:ext>
                </a:extLst>
              </p:cNvPr>
              <p:cNvCxnSpPr>
                <a:stCxn id="108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7568435-0368-4CB4-A2F1-9496D12AC29C}"/>
              </a:ext>
            </a:extLst>
          </p:cNvPr>
          <p:cNvGrpSpPr/>
          <p:nvPr/>
        </p:nvGrpSpPr>
        <p:grpSpPr>
          <a:xfrm>
            <a:off x="3372346" y="3219522"/>
            <a:ext cx="3636104" cy="170345"/>
            <a:chOff x="2159640" y="6320928"/>
            <a:chExt cx="5156455" cy="227126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077DD85-B8DD-44BA-AC71-E2F57D5BD99E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399E29EC-46FF-4509-8209-F6555782C533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3367A70-AD1C-4C4C-99E8-8E972996E19F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FE6EE31-4296-44B2-B70C-2042B84836E2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15" name="Freeform 116">
                <a:extLst>
                  <a:ext uri="{FF2B5EF4-FFF2-40B4-BE49-F238E27FC236}">
                    <a16:creationId xmlns:a16="http://schemas.microsoft.com/office/drawing/2014/main" id="{B7E15D08-22A7-441E-BE0E-C9AC75AA08EE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5B5E11B-30E5-415C-B4BC-FD45CD4E7176}"/>
                  </a:ext>
                </a:extLst>
              </p:cNvPr>
              <p:cNvCxnSpPr>
                <a:stCxn id="115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9A9A2FA-33CF-4208-9C8C-836C0E249AF1}"/>
              </a:ext>
            </a:extLst>
          </p:cNvPr>
          <p:cNvGrpSpPr/>
          <p:nvPr/>
        </p:nvGrpSpPr>
        <p:grpSpPr>
          <a:xfrm>
            <a:off x="3370413" y="3676722"/>
            <a:ext cx="3636104" cy="170345"/>
            <a:chOff x="2159640" y="6320928"/>
            <a:chExt cx="5156455" cy="22712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971A9B-2765-48C7-A495-414E42C7F4ED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8D3C9C9A-178E-4ACE-AA03-613B31AFFFD0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5ACEA5F-15AB-4179-B476-B69732A3EA3C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A3CECDF-490E-4278-8E84-9B76B88D023E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22" name="Freeform 123">
                <a:extLst>
                  <a:ext uri="{FF2B5EF4-FFF2-40B4-BE49-F238E27FC236}">
                    <a16:creationId xmlns:a16="http://schemas.microsoft.com/office/drawing/2014/main" id="{480ECB35-AA63-4412-878E-F37FF401086A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1E4DC7B-5043-4E42-AF23-1A80BC3C6089}"/>
                  </a:ext>
                </a:extLst>
              </p:cNvPr>
              <p:cNvCxnSpPr>
                <a:stCxn id="122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45FCC39-9E4E-4D71-9CCF-BDC87991D423}"/>
              </a:ext>
            </a:extLst>
          </p:cNvPr>
          <p:cNvGrpSpPr/>
          <p:nvPr/>
        </p:nvGrpSpPr>
        <p:grpSpPr>
          <a:xfrm>
            <a:off x="3370413" y="4075667"/>
            <a:ext cx="3636104" cy="170345"/>
            <a:chOff x="2159640" y="6320928"/>
            <a:chExt cx="5156455" cy="227126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ECEB354-FD5E-4DFA-985F-66F506642D44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5C9F89DB-7D8D-47CA-9180-2C4BDADC63F5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9EDD03A-8BEF-4B6B-BF3D-F3187ECE790E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9B97CB7-4D9F-4306-800D-CB3890167AF4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29" name="Freeform 130">
                <a:extLst>
                  <a:ext uri="{FF2B5EF4-FFF2-40B4-BE49-F238E27FC236}">
                    <a16:creationId xmlns:a16="http://schemas.microsoft.com/office/drawing/2014/main" id="{2598D88D-7CE2-4044-9831-2DE95E28B63E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783F04B-6E56-46F6-B339-DD5DBBD8DD6F}"/>
                  </a:ext>
                </a:extLst>
              </p:cNvPr>
              <p:cNvCxnSpPr>
                <a:stCxn id="129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1BB3216-B48A-4689-A02D-231249602C9D}"/>
              </a:ext>
            </a:extLst>
          </p:cNvPr>
          <p:cNvGrpSpPr/>
          <p:nvPr/>
        </p:nvGrpSpPr>
        <p:grpSpPr>
          <a:xfrm>
            <a:off x="3406067" y="4533972"/>
            <a:ext cx="3636104" cy="170345"/>
            <a:chOff x="2159640" y="6320928"/>
            <a:chExt cx="5156455" cy="227126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AA8624-FDC4-45D5-8D9B-E9DAC3545260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7A5AC2DD-CD4B-4CCC-B4C5-C42751ECD542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13D2971-004C-4D4E-8218-7B31B21F3D22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BE1AF5-B41E-41CC-91C5-131FC14B9E32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36" name="Freeform 137">
                <a:extLst>
                  <a:ext uri="{FF2B5EF4-FFF2-40B4-BE49-F238E27FC236}">
                    <a16:creationId xmlns:a16="http://schemas.microsoft.com/office/drawing/2014/main" id="{818CC687-18B9-4D4D-AA31-C26AF42722A0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2711BF2-ECA6-4748-BB3E-4815111F0E4D}"/>
                  </a:ext>
                </a:extLst>
              </p:cNvPr>
              <p:cNvCxnSpPr>
                <a:stCxn id="136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C4C5581-0AFF-4BA1-82DF-FC3F43B393F4}"/>
              </a:ext>
            </a:extLst>
          </p:cNvPr>
          <p:cNvGrpSpPr/>
          <p:nvPr/>
        </p:nvGrpSpPr>
        <p:grpSpPr>
          <a:xfrm>
            <a:off x="3406067" y="4934022"/>
            <a:ext cx="3636104" cy="170345"/>
            <a:chOff x="2159640" y="6320928"/>
            <a:chExt cx="5156455" cy="227126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CE76F61-42D2-4AAE-8B51-F25B31BC2629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Freeform 141">
              <a:extLst>
                <a:ext uri="{FF2B5EF4-FFF2-40B4-BE49-F238E27FC236}">
                  <a16:creationId xmlns:a16="http://schemas.microsoft.com/office/drawing/2014/main" id="{E13A388C-3B69-4EA7-B429-9E63369F5BA6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5488CED-AB56-4B84-BA07-E056FF53D105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B0E630-DF29-4D3E-8A0C-94E1DA6263A6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43" name="Freeform 144">
                <a:extLst>
                  <a:ext uri="{FF2B5EF4-FFF2-40B4-BE49-F238E27FC236}">
                    <a16:creationId xmlns:a16="http://schemas.microsoft.com/office/drawing/2014/main" id="{C8F9C56D-0CBA-474E-816E-A8FA6E6C89A8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2010FA1-88CF-4B2C-8FAA-BB13A490CE82}"/>
                  </a:ext>
                </a:extLst>
              </p:cNvPr>
              <p:cNvCxnSpPr>
                <a:stCxn id="143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46A8909-6D77-4F54-974F-3EEB0606F45C}"/>
              </a:ext>
            </a:extLst>
          </p:cNvPr>
          <p:cNvGrpSpPr/>
          <p:nvPr/>
        </p:nvGrpSpPr>
        <p:grpSpPr>
          <a:xfrm rot="5400000">
            <a:off x="5333159" y="3497124"/>
            <a:ext cx="3284651" cy="170345"/>
            <a:chOff x="2159640" y="6320928"/>
            <a:chExt cx="5156455" cy="227126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0CC169F-4FA9-40C0-B2AD-A5E65A021814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Freeform 148">
              <a:extLst>
                <a:ext uri="{FF2B5EF4-FFF2-40B4-BE49-F238E27FC236}">
                  <a16:creationId xmlns:a16="http://schemas.microsoft.com/office/drawing/2014/main" id="{7E7617E8-5DB0-472A-A127-76A4EAF9F414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B4CD780-8E3A-4C22-9A47-E87774CE1073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92CBB5B-3D3D-4AF9-9EB9-6EB1B797EBB6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F1D11066-6BEA-469D-97D7-9CFA8B0494BC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C17BFB4-6286-4BB3-BFAC-32D54A7460FD}"/>
                  </a:ext>
                </a:extLst>
              </p:cNvPr>
              <p:cNvCxnSpPr>
                <a:stCxn id="150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A49523A-7264-4C6B-9124-D0DE8615F0DC}"/>
              </a:ext>
            </a:extLst>
          </p:cNvPr>
          <p:cNvGrpSpPr/>
          <p:nvPr/>
        </p:nvGrpSpPr>
        <p:grpSpPr>
          <a:xfrm rot="5400000">
            <a:off x="4873017" y="3493005"/>
            <a:ext cx="3284651" cy="170345"/>
            <a:chOff x="2159640" y="6320928"/>
            <a:chExt cx="5156455" cy="227126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3C7997C-5832-4CBE-9988-6ED647147749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Freeform 155">
              <a:extLst>
                <a:ext uri="{FF2B5EF4-FFF2-40B4-BE49-F238E27FC236}">
                  <a16:creationId xmlns:a16="http://schemas.microsoft.com/office/drawing/2014/main" id="{722612C6-1108-4420-B23D-FF866B578E9E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7B1D84C-3616-4BD1-B9B7-CC42F8746F2A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51E3F28-F7B0-4F00-89CB-8C733E800782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57" name="Freeform 158">
                <a:extLst>
                  <a:ext uri="{FF2B5EF4-FFF2-40B4-BE49-F238E27FC236}">
                    <a16:creationId xmlns:a16="http://schemas.microsoft.com/office/drawing/2014/main" id="{865CA2EF-D554-44CB-BFAF-3E5D1634C0B6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3A01AA9-89C4-4B37-A441-B9F7AE79733F}"/>
                  </a:ext>
                </a:extLst>
              </p:cNvPr>
              <p:cNvCxnSpPr>
                <a:stCxn id="157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163CDBB-DD99-4694-BD51-AB3E623FFD10}"/>
              </a:ext>
            </a:extLst>
          </p:cNvPr>
          <p:cNvGrpSpPr/>
          <p:nvPr/>
        </p:nvGrpSpPr>
        <p:grpSpPr>
          <a:xfrm rot="5400000">
            <a:off x="4400282" y="3510673"/>
            <a:ext cx="3284651" cy="170345"/>
            <a:chOff x="2159640" y="6320928"/>
            <a:chExt cx="5156455" cy="227126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5C6270A-C352-4203-B434-67101DC67180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Freeform 162">
              <a:extLst>
                <a:ext uri="{FF2B5EF4-FFF2-40B4-BE49-F238E27FC236}">
                  <a16:creationId xmlns:a16="http://schemas.microsoft.com/office/drawing/2014/main" id="{B7DE35AD-2AA0-4473-AF28-5D5311BAFD04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54F2BD0-4BB3-4E4C-AE81-D271FB20CB7C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B1CBF58-AE7D-44BA-A90E-55EDE6152C55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64" name="Freeform 165">
                <a:extLst>
                  <a:ext uri="{FF2B5EF4-FFF2-40B4-BE49-F238E27FC236}">
                    <a16:creationId xmlns:a16="http://schemas.microsoft.com/office/drawing/2014/main" id="{10700A37-3139-4993-8813-C9465A0BFBF9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BFC3277-F379-4AA2-819E-5D7A14A0C3E2}"/>
                  </a:ext>
                </a:extLst>
              </p:cNvPr>
              <p:cNvCxnSpPr>
                <a:stCxn id="164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0426901-4D4D-4F91-B3F7-433771A60E15}"/>
              </a:ext>
            </a:extLst>
          </p:cNvPr>
          <p:cNvGrpSpPr/>
          <p:nvPr/>
        </p:nvGrpSpPr>
        <p:grpSpPr>
          <a:xfrm rot="5400000">
            <a:off x="3907420" y="3491169"/>
            <a:ext cx="3284651" cy="170345"/>
            <a:chOff x="2159640" y="6320928"/>
            <a:chExt cx="5156455" cy="227126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93B5DA-C2AF-4868-B6A9-7CA9ED8334EB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Freeform 169">
              <a:extLst>
                <a:ext uri="{FF2B5EF4-FFF2-40B4-BE49-F238E27FC236}">
                  <a16:creationId xmlns:a16="http://schemas.microsoft.com/office/drawing/2014/main" id="{D16ECCD9-3A74-412B-827E-AD36AFC879CE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C27ED42-FC05-478F-96F2-17075C5D8EA3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172BE40-9F0D-422C-9F5A-9629126D5611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71" name="Freeform 172">
                <a:extLst>
                  <a:ext uri="{FF2B5EF4-FFF2-40B4-BE49-F238E27FC236}">
                    <a16:creationId xmlns:a16="http://schemas.microsoft.com/office/drawing/2014/main" id="{9EAEC02C-4F8C-4D69-9141-C9467AE49070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0DD17DF-CF06-4737-A302-3F3E8003304B}"/>
                  </a:ext>
                </a:extLst>
              </p:cNvPr>
              <p:cNvCxnSpPr>
                <a:stCxn id="171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762E843-4E14-4D2B-A7B7-9BC13B490A70}"/>
              </a:ext>
            </a:extLst>
          </p:cNvPr>
          <p:cNvGrpSpPr/>
          <p:nvPr/>
        </p:nvGrpSpPr>
        <p:grpSpPr>
          <a:xfrm rot="5400000">
            <a:off x="3391965" y="3518271"/>
            <a:ext cx="3284651" cy="170345"/>
            <a:chOff x="2159640" y="6320928"/>
            <a:chExt cx="5156455" cy="227126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38EA999-0A4A-4B23-96ED-260387A7F312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Freeform 176">
              <a:extLst>
                <a:ext uri="{FF2B5EF4-FFF2-40B4-BE49-F238E27FC236}">
                  <a16:creationId xmlns:a16="http://schemas.microsoft.com/office/drawing/2014/main" id="{B19AEF9B-D209-4B92-8CFA-57B55533EADF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D2267D0-5F91-4F7B-9BFC-4A5CEC4626EA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EF6A432-AAF5-474A-9BE8-79D8E2C3C2DE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78" name="Freeform 179">
                <a:extLst>
                  <a:ext uri="{FF2B5EF4-FFF2-40B4-BE49-F238E27FC236}">
                    <a16:creationId xmlns:a16="http://schemas.microsoft.com/office/drawing/2014/main" id="{BF2579EC-4C4A-43F8-91B1-137145BD34E8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D753B0A-F0E0-402B-9793-0409337EA5E7}"/>
                  </a:ext>
                </a:extLst>
              </p:cNvPr>
              <p:cNvCxnSpPr>
                <a:stCxn id="178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83C1698-CB81-4B0F-BA16-78CE30632D10}"/>
              </a:ext>
            </a:extLst>
          </p:cNvPr>
          <p:cNvGrpSpPr/>
          <p:nvPr/>
        </p:nvGrpSpPr>
        <p:grpSpPr>
          <a:xfrm rot="5400000">
            <a:off x="2934765" y="3518271"/>
            <a:ext cx="3284651" cy="170345"/>
            <a:chOff x="2159640" y="6320928"/>
            <a:chExt cx="5156455" cy="227126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E636C76-83FA-4A65-8A78-4A625FA7E5B5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Freeform 183">
              <a:extLst>
                <a:ext uri="{FF2B5EF4-FFF2-40B4-BE49-F238E27FC236}">
                  <a16:creationId xmlns:a16="http://schemas.microsoft.com/office/drawing/2014/main" id="{053DBB39-65C0-457F-B278-C2900D4CAEB0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E835AC7-C6D1-45EE-A94B-6D25486CC609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64A8218-335B-4B51-93CC-A97845EAFD53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85" name="Freeform 186">
                <a:extLst>
                  <a:ext uri="{FF2B5EF4-FFF2-40B4-BE49-F238E27FC236}">
                    <a16:creationId xmlns:a16="http://schemas.microsoft.com/office/drawing/2014/main" id="{FF01D7A7-8183-4A2C-A67D-F0E08FAE5F36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39E2301-AA10-4F96-9EEA-240DE63A98C0}"/>
                  </a:ext>
                </a:extLst>
              </p:cNvPr>
              <p:cNvCxnSpPr>
                <a:stCxn id="185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BF3F15F-8F7B-477E-966D-6F471BDEE2D1}"/>
              </a:ext>
            </a:extLst>
          </p:cNvPr>
          <p:cNvGrpSpPr/>
          <p:nvPr/>
        </p:nvGrpSpPr>
        <p:grpSpPr>
          <a:xfrm rot="5400000">
            <a:off x="2477565" y="3518271"/>
            <a:ext cx="3284651" cy="170345"/>
            <a:chOff x="2159640" y="6320928"/>
            <a:chExt cx="5156455" cy="227126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D7D14AB-6C96-43E2-B0FF-8B346C20BAF9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90">
              <a:extLst>
                <a:ext uri="{FF2B5EF4-FFF2-40B4-BE49-F238E27FC236}">
                  <a16:creationId xmlns:a16="http://schemas.microsoft.com/office/drawing/2014/main" id="{FD8C1D26-16BD-485C-B79C-EE71B1BD9BAF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FBB6040-D4DD-4323-84C4-5D1CE93038DF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07B9C03-784E-4E40-9192-A50210971A86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92" name="Freeform 193">
                <a:extLst>
                  <a:ext uri="{FF2B5EF4-FFF2-40B4-BE49-F238E27FC236}">
                    <a16:creationId xmlns:a16="http://schemas.microsoft.com/office/drawing/2014/main" id="{495F7814-35AE-44AC-A4A7-89518E0792F7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2269A49-3844-4E8A-92BA-84DDC3EE1A55}"/>
                  </a:ext>
                </a:extLst>
              </p:cNvPr>
              <p:cNvCxnSpPr>
                <a:stCxn id="192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6B2B98C-D12E-49B2-83B9-30489DB649FE}"/>
              </a:ext>
            </a:extLst>
          </p:cNvPr>
          <p:cNvGrpSpPr/>
          <p:nvPr/>
        </p:nvGrpSpPr>
        <p:grpSpPr>
          <a:xfrm rot="5400000">
            <a:off x="2021470" y="3518271"/>
            <a:ext cx="3284651" cy="170345"/>
            <a:chOff x="2159640" y="6320928"/>
            <a:chExt cx="5156455" cy="227126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4932ECF-8061-4363-872A-3CCCB624E347}"/>
                </a:ext>
              </a:extLst>
            </p:cNvPr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Freeform 197">
              <a:extLst>
                <a:ext uri="{FF2B5EF4-FFF2-40B4-BE49-F238E27FC236}">
                  <a16:creationId xmlns:a16="http://schemas.microsoft.com/office/drawing/2014/main" id="{1CC85967-9CD5-4121-96F5-02A1EC81684B}"/>
                </a:ext>
              </a:extLst>
            </p:cNvPr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4416F3D-8B19-4291-9543-12939BCDABE8}"/>
                </a:ext>
              </a:extLst>
            </p:cNvPr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B7BEE2D9-7BFD-4513-AF5D-0A9A57AD066E}"/>
                </a:ext>
              </a:extLst>
            </p:cNvPr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99" name="Freeform 200">
                <a:extLst>
                  <a:ext uri="{FF2B5EF4-FFF2-40B4-BE49-F238E27FC236}">
                    <a16:creationId xmlns:a16="http://schemas.microsoft.com/office/drawing/2014/main" id="{FD650342-FCAD-4375-8C6D-E6AC170428F4}"/>
                  </a:ext>
                </a:extLst>
              </p:cNvPr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1FBC1EA-CEC3-4044-8511-6F8AE53EF4B8}"/>
                  </a:ext>
                </a:extLst>
              </p:cNvPr>
              <p:cNvCxnSpPr>
                <a:stCxn id="199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1" name="Rounded Rectangle 202">
            <a:extLst>
              <a:ext uri="{FF2B5EF4-FFF2-40B4-BE49-F238E27FC236}">
                <a16:creationId xmlns:a16="http://schemas.microsoft.com/office/drawing/2014/main" id="{47CDD297-9B73-4B99-9511-28D5BB8EB0C3}"/>
              </a:ext>
            </a:extLst>
          </p:cNvPr>
          <p:cNvSpPr/>
          <p:nvPr/>
        </p:nvSpPr>
        <p:spPr>
          <a:xfrm>
            <a:off x="7597067" y="2316717"/>
            <a:ext cx="2080333" cy="469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Every node has a degree of 4</a:t>
            </a:r>
          </a:p>
        </p:txBody>
      </p:sp>
      <p:sp>
        <p:nvSpPr>
          <p:cNvPr id="202" name="Rectangular Callout 3">
            <a:extLst>
              <a:ext uri="{FF2B5EF4-FFF2-40B4-BE49-F238E27FC236}">
                <a16:creationId xmlns:a16="http://schemas.microsoft.com/office/drawing/2014/main" id="{5216B10C-0935-4FC0-960F-53723F76E3CC}"/>
              </a:ext>
            </a:extLst>
          </p:cNvPr>
          <p:cNvSpPr/>
          <p:nvPr/>
        </p:nvSpPr>
        <p:spPr>
          <a:xfrm>
            <a:off x="7635166" y="3580366"/>
            <a:ext cx="1784350" cy="838200"/>
          </a:xfrm>
          <a:prstGeom prst="wedgeRectCallout">
            <a:avLst>
              <a:gd name="adj1" fmla="val -81652"/>
              <a:gd name="adj2" fmla="val -193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long links cause an issue. </a:t>
            </a:r>
          </a:p>
        </p:txBody>
      </p:sp>
    </p:spTree>
    <p:extLst>
      <p:ext uri="{BB962C8B-B14F-4D97-AF65-F5344CB8AC3E}">
        <p14:creationId xmlns:p14="http://schemas.microsoft.com/office/powerpoint/2010/main" val="161864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13928-B105-46D8-B5CE-F3825F5C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4B25-C174-45A6-A029-6E996C26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9B52F7-2420-4F5C-8AF7-7F9FD0879D53}"/>
              </a:ext>
            </a:extLst>
          </p:cNvPr>
          <p:cNvSpPr txBox="1">
            <a:spLocks/>
          </p:cNvSpPr>
          <p:nvPr/>
        </p:nvSpPr>
        <p:spPr>
          <a:xfrm>
            <a:off x="2518433" y="621415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>
                <a:solidFill>
                  <a:schemeClr val="tx1"/>
                </a:solidFill>
              </a:rPr>
              <a:t>Folded Torus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61F9F6D-40DC-4767-A90D-095A61C08A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51883" y="1675116"/>
            <a:ext cx="3714750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E98582C-AAAE-450A-A908-93CA70B1D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825" y="4598101"/>
            <a:ext cx="3114675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8C0753F-B3C9-4EE4-8094-C247ABC534CF}"/>
              </a:ext>
            </a:extLst>
          </p:cNvPr>
          <p:cNvSpPr>
            <a:spLocks/>
          </p:cNvSpPr>
          <p:nvPr/>
        </p:nvSpPr>
        <p:spPr bwMode="auto">
          <a:xfrm>
            <a:off x="6849927" y="4445701"/>
            <a:ext cx="158354" cy="158354"/>
          </a:xfrm>
          <a:custGeom>
            <a:avLst/>
            <a:gdLst>
              <a:gd name="T0" fmla="*/ 2 w 384"/>
              <a:gd name="T1" fmla="*/ 386 h 386"/>
              <a:gd name="T2" fmla="*/ 384 w 384"/>
              <a:gd name="T3" fmla="*/ 193 h 386"/>
              <a:gd name="T4" fmla="*/ 2 w 384"/>
              <a:gd name="T5" fmla="*/ 0 h 386"/>
              <a:gd name="T6" fmla="*/ 0 w 384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86">
                <a:moveTo>
                  <a:pt x="2" y="386"/>
                </a:moveTo>
                <a:cubicBezTo>
                  <a:pt x="213" y="386"/>
                  <a:pt x="384" y="300"/>
                  <a:pt x="384" y="193"/>
                </a:cubicBezTo>
                <a:cubicBezTo>
                  <a:pt x="384" y="86"/>
                  <a:pt x="213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8D66C92-DE3A-40B6-A45D-DA779C90005A}"/>
              </a:ext>
            </a:extLst>
          </p:cNvPr>
          <p:cNvSpPr>
            <a:spLocks/>
          </p:cNvSpPr>
          <p:nvPr/>
        </p:nvSpPr>
        <p:spPr bwMode="auto">
          <a:xfrm>
            <a:off x="3585234" y="4426652"/>
            <a:ext cx="157163" cy="172641"/>
          </a:xfrm>
          <a:custGeom>
            <a:avLst/>
            <a:gdLst>
              <a:gd name="T0" fmla="*/ 383 w 384"/>
              <a:gd name="T1" fmla="*/ 419 h 419"/>
              <a:gd name="T2" fmla="*/ 0 w 384"/>
              <a:gd name="T3" fmla="*/ 210 h 419"/>
              <a:gd name="T4" fmla="*/ 383 w 384"/>
              <a:gd name="T5" fmla="*/ 0 h 419"/>
              <a:gd name="T6" fmla="*/ 384 w 384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419">
                <a:moveTo>
                  <a:pt x="383" y="419"/>
                </a:moveTo>
                <a:cubicBezTo>
                  <a:pt x="171" y="419"/>
                  <a:pt x="0" y="326"/>
                  <a:pt x="0" y="210"/>
                </a:cubicBezTo>
                <a:cubicBezTo>
                  <a:pt x="0" y="94"/>
                  <a:pt x="171" y="0"/>
                  <a:pt x="383" y="0"/>
                </a:cubicBezTo>
                <a:cubicBezTo>
                  <a:pt x="383" y="0"/>
                  <a:pt x="384" y="0"/>
                  <a:pt x="384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E19F5CD5-8EA7-4DCD-A192-AB665ECBF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4302" y="1915625"/>
            <a:ext cx="0" cy="2946797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7CA5CC2-8061-4213-95FB-BA7D428B0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964" y="3322941"/>
            <a:ext cx="312420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E0CDFB3-9716-422F-AFFF-5882B06B6D82}"/>
              </a:ext>
            </a:extLst>
          </p:cNvPr>
          <p:cNvSpPr>
            <a:spLocks/>
          </p:cNvSpPr>
          <p:nvPr/>
        </p:nvSpPr>
        <p:spPr bwMode="auto">
          <a:xfrm>
            <a:off x="6841594" y="3170541"/>
            <a:ext cx="159544" cy="158354"/>
          </a:xfrm>
          <a:custGeom>
            <a:avLst/>
            <a:gdLst>
              <a:gd name="T0" fmla="*/ 2 w 386"/>
              <a:gd name="T1" fmla="*/ 386 h 386"/>
              <a:gd name="T2" fmla="*/ 386 w 386"/>
              <a:gd name="T3" fmla="*/ 193 h 386"/>
              <a:gd name="T4" fmla="*/ 2 w 386"/>
              <a:gd name="T5" fmla="*/ 0 h 386"/>
              <a:gd name="T6" fmla="*/ 0 w 386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386">
                <a:moveTo>
                  <a:pt x="2" y="386"/>
                </a:moveTo>
                <a:cubicBezTo>
                  <a:pt x="214" y="386"/>
                  <a:pt x="386" y="300"/>
                  <a:pt x="386" y="193"/>
                </a:cubicBezTo>
                <a:cubicBezTo>
                  <a:pt x="386" y="87"/>
                  <a:pt x="214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15A919B0-D0FD-4C0A-A816-6D6A7F5CD392}"/>
              </a:ext>
            </a:extLst>
          </p:cNvPr>
          <p:cNvSpPr>
            <a:spLocks/>
          </p:cNvSpPr>
          <p:nvPr/>
        </p:nvSpPr>
        <p:spPr bwMode="auto">
          <a:xfrm>
            <a:off x="3566183" y="3170542"/>
            <a:ext cx="158354" cy="153591"/>
          </a:xfrm>
          <a:custGeom>
            <a:avLst/>
            <a:gdLst>
              <a:gd name="T0" fmla="*/ 384 w 385"/>
              <a:gd name="T1" fmla="*/ 419 h 419"/>
              <a:gd name="T2" fmla="*/ 0 w 385"/>
              <a:gd name="T3" fmla="*/ 209 h 419"/>
              <a:gd name="T4" fmla="*/ 384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4" y="419"/>
                </a:moveTo>
                <a:cubicBezTo>
                  <a:pt x="172" y="419"/>
                  <a:pt x="0" y="325"/>
                  <a:pt x="0" y="209"/>
                </a:cubicBezTo>
                <a:cubicBezTo>
                  <a:pt x="0" y="94"/>
                  <a:pt x="172" y="0"/>
                  <a:pt x="384" y="0"/>
                </a:cubicBezTo>
                <a:cubicBezTo>
                  <a:pt x="384" y="0"/>
                  <a:pt x="385" y="0"/>
                  <a:pt x="385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DA9B864B-36A5-460E-9B27-2A08EA3FE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877" y="1853711"/>
            <a:ext cx="0" cy="3158729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5CBEC0C8-DE90-404D-A679-771DA7EC7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664" y="1915622"/>
            <a:ext cx="0" cy="2939654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7AAC20A8-D557-466D-8B22-948459E7F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7634" y="4188526"/>
            <a:ext cx="309086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CCDF5E40-1B38-4390-8CBA-2C0F56E2FF77}"/>
              </a:ext>
            </a:extLst>
          </p:cNvPr>
          <p:cNvSpPr>
            <a:spLocks/>
          </p:cNvSpPr>
          <p:nvPr/>
        </p:nvSpPr>
        <p:spPr bwMode="auto">
          <a:xfrm>
            <a:off x="6824925" y="4034936"/>
            <a:ext cx="157163" cy="159544"/>
          </a:xfrm>
          <a:custGeom>
            <a:avLst/>
            <a:gdLst>
              <a:gd name="T0" fmla="*/ 2 w 381"/>
              <a:gd name="T1" fmla="*/ 386 h 386"/>
              <a:gd name="T2" fmla="*/ 381 w 381"/>
              <a:gd name="T3" fmla="*/ 193 h 386"/>
              <a:gd name="T4" fmla="*/ 2 w 381"/>
              <a:gd name="T5" fmla="*/ 0 h 386"/>
              <a:gd name="T6" fmla="*/ 0 w 381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386">
                <a:moveTo>
                  <a:pt x="2" y="386"/>
                </a:moveTo>
                <a:cubicBezTo>
                  <a:pt x="212" y="386"/>
                  <a:pt x="381" y="300"/>
                  <a:pt x="381" y="193"/>
                </a:cubicBezTo>
                <a:cubicBezTo>
                  <a:pt x="381" y="86"/>
                  <a:pt x="21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A1429B5-011A-4A04-8653-74CD0B6F39AA}"/>
              </a:ext>
            </a:extLst>
          </p:cNvPr>
          <p:cNvSpPr>
            <a:spLocks/>
          </p:cNvSpPr>
          <p:nvPr/>
        </p:nvSpPr>
        <p:spPr bwMode="auto">
          <a:xfrm>
            <a:off x="3585234" y="4039699"/>
            <a:ext cx="155972" cy="150019"/>
          </a:xfrm>
          <a:custGeom>
            <a:avLst/>
            <a:gdLst>
              <a:gd name="T0" fmla="*/ 380 w 381"/>
              <a:gd name="T1" fmla="*/ 420 h 420"/>
              <a:gd name="T2" fmla="*/ 0 w 381"/>
              <a:gd name="T3" fmla="*/ 210 h 420"/>
              <a:gd name="T4" fmla="*/ 380 w 381"/>
              <a:gd name="T5" fmla="*/ 0 h 420"/>
              <a:gd name="T6" fmla="*/ 381 w 381"/>
              <a:gd name="T7" fmla="*/ 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420">
                <a:moveTo>
                  <a:pt x="380" y="420"/>
                </a:moveTo>
                <a:cubicBezTo>
                  <a:pt x="170" y="420"/>
                  <a:pt x="0" y="326"/>
                  <a:pt x="0" y="210"/>
                </a:cubicBezTo>
                <a:cubicBezTo>
                  <a:pt x="0" y="94"/>
                  <a:pt x="170" y="0"/>
                  <a:pt x="380" y="0"/>
                </a:cubicBezTo>
                <a:cubicBezTo>
                  <a:pt x="380" y="0"/>
                  <a:pt x="381" y="0"/>
                  <a:pt x="381" y="1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07EEF47F-F8EF-474C-8A08-5156BF1BE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837" y="1875142"/>
            <a:ext cx="0" cy="3087291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C05307E9-A11F-479F-B5CB-09817AB32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487" y="4039697"/>
            <a:ext cx="312896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6A895131-B69B-4659-87A8-4EFB4A9FF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9647" y="1906099"/>
            <a:ext cx="1" cy="3056335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D739723E-4916-4489-8640-2B0D36197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439" y="2503791"/>
            <a:ext cx="312420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AECF537A-10C9-4128-89B8-550AFFB9C432}"/>
              </a:ext>
            </a:extLst>
          </p:cNvPr>
          <p:cNvSpPr>
            <a:spLocks/>
          </p:cNvSpPr>
          <p:nvPr/>
        </p:nvSpPr>
        <p:spPr bwMode="auto">
          <a:xfrm>
            <a:off x="6833258" y="2351392"/>
            <a:ext cx="158354" cy="159544"/>
          </a:xfrm>
          <a:custGeom>
            <a:avLst/>
            <a:gdLst>
              <a:gd name="T0" fmla="*/ 2 w 385"/>
              <a:gd name="T1" fmla="*/ 387 h 387"/>
              <a:gd name="T2" fmla="*/ 385 w 385"/>
              <a:gd name="T3" fmla="*/ 194 h 387"/>
              <a:gd name="T4" fmla="*/ 2 w 385"/>
              <a:gd name="T5" fmla="*/ 0 h 387"/>
              <a:gd name="T6" fmla="*/ 0 w 385"/>
              <a:gd name="T7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387">
                <a:moveTo>
                  <a:pt x="2" y="387"/>
                </a:moveTo>
                <a:cubicBezTo>
                  <a:pt x="213" y="387"/>
                  <a:pt x="385" y="300"/>
                  <a:pt x="385" y="194"/>
                </a:cubicBezTo>
                <a:cubicBezTo>
                  <a:pt x="385" y="87"/>
                  <a:pt x="213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DC987DDD-467C-41EC-B36E-908E87383EA1}"/>
              </a:ext>
            </a:extLst>
          </p:cNvPr>
          <p:cNvSpPr>
            <a:spLocks/>
          </p:cNvSpPr>
          <p:nvPr/>
        </p:nvSpPr>
        <p:spPr bwMode="auto">
          <a:xfrm>
            <a:off x="3556658" y="2332342"/>
            <a:ext cx="158354" cy="172641"/>
          </a:xfrm>
          <a:custGeom>
            <a:avLst/>
            <a:gdLst>
              <a:gd name="T0" fmla="*/ 383 w 385"/>
              <a:gd name="T1" fmla="*/ 419 h 419"/>
              <a:gd name="T2" fmla="*/ 0 w 385"/>
              <a:gd name="T3" fmla="*/ 210 h 419"/>
              <a:gd name="T4" fmla="*/ 383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3" y="419"/>
                </a:moveTo>
                <a:cubicBezTo>
                  <a:pt x="171" y="419"/>
                  <a:pt x="0" y="325"/>
                  <a:pt x="0" y="210"/>
                </a:cubicBezTo>
                <a:cubicBezTo>
                  <a:pt x="0" y="94"/>
                  <a:pt x="171" y="0"/>
                  <a:pt x="383" y="0"/>
                </a:cubicBezTo>
                <a:cubicBezTo>
                  <a:pt x="384" y="0"/>
                  <a:pt x="384" y="0"/>
                  <a:pt x="385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8101316-B12E-411A-B8E0-AB68E333B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080" y="1915622"/>
            <a:ext cx="0" cy="2901554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682DA189-D82D-4CFE-A92A-83E2ED40D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346" y="2071595"/>
            <a:ext cx="309086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9B10F8EF-2159-4535-9EE4-E605C362457D}"/>
              </a:ext>
            </a:extLst>
          </p:cNvPr>
          <p:cNvSpPr>
            <a:spLocks/>
          </p:cNvSpPr>
          <p:nvPr/>
        </p:nvSpPr>
        <p:spPr bwMode="auto">
          <a:xfrm>
            <a:off x="6810637" y="1919194"/>
            <a:ext cx="157163" cy="158354"/>
          </a:xfrm>
          <a:custGeom>
            <a:avLst/>
            <a:gdLst>
              <a:gd name="T0" fmla="*/ 2 w 381"/>
              <a:gd name="T1" fmla="*/ 386 h 386"/>
              <a:gd name="T2" fmla="*/ 381 w 381"/>
              <a:gd name="T3" fmla="*/ 193 h 386"/>
              <a:gd name="T4" fmla="*/ 2 w 381"/>
              <a:gd name="T5" fmla="*/ 0 h 386"/>
              <a:gd name="T6" fmla="*/ 0 w 381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386">
                <a:moveTo>
                  <a:pt x="2" y="386"/>
                </a:moveTo>
                <a:cubicBezTo>
                  <a:pt x="211" y="386"/>
                  <a:pt x="381" y="299"/>
                  <a:pt x="381" y="193"/>
                </a:cubicBezTo>
                <a:cubicBezTo>
                  <a:pt x="381" y="86"/>
                  <a:pt x="211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37DB92F7-1D84-40EA-AF71-E2DC3389D804}"/>
              </a:ext>
            </a:extLst>
          </p:cNvPr>
          <p:cNvSpPr>
            <a:spLocks/>
          </p:cNvSpPr>
          <p:nvPr/>
        </p:nvSpPr>
        <p:spPr bwMode="auto">
          <a:xfrm>
            <a:off x="3570947" y="1900146"/>
            <a:ext cx="155972" cy="172641"/>
          </a:xfrm>
          <a:custGeom>
            <a:avLst/>
            <a:gdLst>
              <a:gd name="T0" fmla="*/ 379 w 381"/>
              <a:gd name="T1" fmla="*/ 419 h 419"/>
              <a:gd name="T2" fmla="*/ 0 w 381"/>
              <a:gd name="T3" fmla="*/ 210 h 419"/>
              <a:gd name="T4" fmla="*/ 379 w 381"/>
              <a:gd name="T5" fmla="*/ 0 h 419"/>
              <a:gd name="T6" fmla="*/ 381 w 381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419">
                <a:moveTo>
                  <a:pt x="379" y="419"/>
                </a:moveTo>
                <a:cubicBezTo>
                  <a:pt x="169" y="419"/>
                  <a:pt x="0" y="325"/>
                  <a:pt x="0" y="210"/>
                </a:cubicBezTo>
                <a:cubicBezTo>
                  <a:pt x="0" y="94"/>
                  <a:pt x="169" y="0"/>
                  <a:pt x="379" y="0"/>
                </a:cubicBezTo>
                <a:cubicBezTo>
                  <a:pt x="379" y="0"/>
                  <a:pt x="380" y="0"/>
                  <a:pt x="381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684FC068-5729-433C-9ECD-BF05F0572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4089" y="1906098"/>
            <a:ext cx="0" cy="3074194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16EA8E02-C151-4FD8-995D-A95C58B6D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917" y="3620597"/>
            <a:ext cx="3156347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85DCF2ED-35D5-448A-8B2A-2AB3A7A573B0}"/>
              </a:ext>
            </a:extLst>
          </p:cNvPr>
          <p:cNvSpPr>
            <a:spLocks/>
          </p:cNvSpPr>
          <p:nvPr/>
        </p:nvSpPr>
        <p:spPr bwMode="auto">
          <a:xfrm>
            <a:off x="3709058" y="3550352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355E0E42-F42C-4F28-A2C1-097FAD780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964" y="3764663"/>
            <a:ext cx="3119438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268B82DD-944E-4C7C-901C-51343C1E538A}"/>
              </a:ext>
            </a:extLst>
          </p:cNvPr>
          <p:cNvSpPr>
            <a:spLocks/>
          </p:cNvSpPr>
          <p:nvPr/>
        </p:nvSpPr>
        <p:spPr bwMode="auto">
          <a:xfrm>
            <a:off x="6838020" y="3612263"/>
            <a:ext cx="158354" cy="158354"/>
          </a:xfrm>
          <a:custGeom>
            <a:avLst/>
            <a:gdLst>
              <a:gd name="T0" fmla="*/ 2 w 385"/>
              <a:gd name="T1" fmla="*/ 386 h 386"/>
              <a:gd name="T2" fmla="*/ 385 w 385"/>
              <a:gd name="T3" fmla="*/ 193 h 386"/>
              <a:gd name="T4" fmla="*/ 2 w 385"/>
              <a:gd name="T5" fmla="*/ 0 h 386"/>
              <a:gd name="T6" fmla="*/ 0 w 385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386">
                <a:moveTo>
                  <a:pt x="2" y="386"/>
                </a:moveTo>
                <a:cubicBezTo>
                  <a:pt x="214" y="386"/>
                  <a:pt x="385" y="299"/>
                  <a:pt x="385" y="193"/>
                </a:cubicBezTo>
                <a:cubicBezTo>
                  <a:pt x="385" y="86"/>
                  <a:pt x="214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61B04ABE-E304-4C90-865F-388EF2374263}"/>
              </a:ext>
            </a:extLst>
          </p:cNvPr>
          <p:cNvSpPr>
            <a:spLocks/>
          </p:cNvSpPr>
          <p:nvPr/>
        </p:nvSpPr>
        <p:spPr bwMode="auto">
          <a:xfrm>
            <a:off x="3566183" y="3612264"/>
            <a:ext cx="158354" cy="153591"/>
          </a:xfrm>
          <a:custGeom>
            <a:avLst/>
            <a:gdLst>
              <a:gd name="T0" fmla="*/ 383 w 385"/>
              <a:gd name="T1" fmla="*/ 419 h 419"/>
              <a:gd name="T2" fmla="*/ 0 w 385"/>
              <a:gd name="T3" fmla="*/ 210 h 419"/>
              <a:gd name="T4" fmla="*/ 383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3" y="419"/>
                </a:moveTo>
                <a:cubicBezTo>
                  <a:pt x="172" y="419"/>
                  <a:pt x="0" y="325"/>
                  <a:pt x="0" y="210"/>
                </a:cubicBezTo>
                <a:cubicBezTo>
                  <a:pt x="0" y="94"/>
                  <a:pt x="172" y="0"/>
                  <a:pt x="383" y="0"/>
                </a:cubicBezTo>
                <a:cubicBezTo>
                  <a:pt x="384" y="0"/>
                  <a:pt x="384" y="0"/>
                  <a:pt x="385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26741EA5-9C32-40C7-94E1-4CEC19781507}"/>
              </a:ext>
            </a:extLst>
          </p:cNvPr>
          <p:cNvSpPr>
            <a:spLocks/>
          </p:cNvSpPr>
          <p:nvPr/>
        </p:nvSpPr>
        <p:spPr bwMode="auto">
          <a:xfrm>
            <a:off x="4092439" y="3693228"/>
            <a:ext cx="144066" cy="135731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F1F94CB2-4D56-4C6E-A81A-1237B355D202}"/>
              </a:ext>
            </a:extLst>
          </p:cNvPr>
          <p:cNvSpPr>
            <a:spLocks/>
          </p:cNvSpPr>
          <p:nvPr/>
        </p:nvSpPr>
        <p:spPr bwMode="auto">
          <a:xfrm>
            <a:off x="4532971" y="3549162"/>
            <a:ext cx="144066" cy="135731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95F00186-F918-4AC3-9704-E7E05251224A}"/>
              </a:ext>
            </a:extLst>
          </p:cNvPr>
          <p:cNvSpPr>
            <a:spLocks/>
          </p:cNvSpPr>
          <p:nvPr/>
        </p:nvSpPr>
        <p:spPr bwMode="auto">
          <a:xfrm>
            <a:off x="4922305" y="3684892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B3725883-7DEA-4A5C-9D39-41C61FEAD543}"/>
              </a:ext>
            </a:extLst>
          </p:cNvPr>
          <p:cNvSpPr>
            <a:spLocks/>
          </p:cNvSpPr>
          <p:nvPr/>
        </p:nvSpPr>
        <p:spPr bwMode="auto">
          <a:xfrm>
            <a:off x="5347359" y="3547972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E946BB0C-A882-47C9-99D9-78B2798D9C67}"/>
              </a:ext>
            </a:extLst>
          </p:cNvPr>
          <p:cNvSpPr>
            <a:spLocks/>
          </p:cNvSpPr>
          <p:nvPr/>
        </p:nvSpPr>
        <p:spPr bwMode="auto">
          <a:xfrm>
            <a:off x="5791463" y="3683702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BDFA22E9-F889-4D79-8CE5-4AC97EB378B1}"/>
              </a:ext>
            </a:extLst>
          </p:cNvPr>
          <p:cNvSpPr>
            <a:spLocks/>
          </p:cNvSpPr>
          <p:nvPr/>
        </p:nvSpPr>
        <p:spPr bwMode="auto">
          <a:xfrm>
            <a:off x="6199846" y="3545590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55A7B9C-83AF-4824-B825-1B97939BF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4772" y="3168160"/>
            <a:ext cx="3144441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615BF684-A7C4-47E6-A043-CC239016C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776" y="2900270"/>
            <a:ext cx="3107531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1D0D0518-B51E-4D39-9E26-11DC7FB89B14}"/>
              </a:ext>
            </a:extLst>
          </p:cNvPr>
          <p:cNvSpPr>
            <a:spLocks/>
          </p:cNvSpPr>
          <p:nvPr/>
        </p:nvSpPr>
        <p:spPr bwMode="auto">
          <a:xfrm>
            <a:off x="6823733" y="2746680"/>
            <a:ext cx="158354" cy="159544"/>
          </a:xfrm>
          <a:custGeom>
            <a:avLst/>
            <a:gdLst>
              <a:gd name="T0" fmla="*/ 2 w 384"/>
              <a:gd name="T1" fmla="*/ 386 h 386"/>
              <a:gd name="T2" fmla="*/ 384 w 384"/>
              <a:gd name="T3" fmla="*/ 193 h 386"/>
              <a:gd name="T4" fmla="*/ 2 w 384"/>
              <a:gd name="T5" fmla="*/ 0 h 386"/>
              <a:gd name="T6" fmla="*/ 0 w 384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86">
                <a:moveTo>
                  <a:pt x="2" y="386"/>
                </a:moveTo>
                <a:cubicBezTo>
                  <a:pt x="213" y="386"/>
                  <a:pt x="384" y="300"/>
                  <a:pt x="384" y="193"/>
                </a:cubicBezTo>
                <a:cubicBezTo>
                  <a:pt x="384" y="86"/>
                  <a:pt x="213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1E475464-3B86-480D-8CA5-11D9189C5AC9}"/>
              </a:ext>
            </a:extLst>
          </p:cNvPr>
          <p:cNvSpPr>
            <a:spLocks/>
          </p:cNvSpPr>
          <p:nvPr/>
        </p:nvSpPr>
        <p:spPr bwMode="auto">
          <a:xfrm>
            <a:off x="3566184" y="2728820"/>
            <a:ext cx="157163" cy="171450"/>
          </a:xfrm>
          <a:custGeom>
            <a:avLst/>
            <a:gdLst>
              <a:gd name="T0" fmla="*/ 381 w 383"/>
              <a:gd name="T1" fmla="*/ 419 h 419"/>
              <a:gd name="T2" fmla="*/ 0 w 383"/>
              <a:gd name="T3" fmla="*/ 210 h 419"/>
              <a:gd name="T4" fmla="*/ 381 w 383"/>
              <a:gd name="T5" fmla="*/ 0 h 419"/>
              <a:gd name="T6" fmla="*/ 383 w 383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419">
                <a:moveTo>
                  <a:pt x="381" y="419"/>
                </a:moveTo>
                <a:cubicBezTo>
                  <a:pt x="171" y="419"/>
                  <a:pt x="0" y="326"/>
                  <a:pt x="0" y="210"/>
                </a:cubicBezTo>
                <a:cubicBezTo>
                  <a:pt x="0" y="94"/>
                  <a:pt x="171" y="0"/>
                  <a:pt x="381" y="0"/>
                </a:cubicBezTo>
                <a:cubicBezTo>
                  <a:pt x="382" y="0"/>
                  <a:pt x="383" y="0"/>
                  <a:pt x="383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64F5A29E-12E9-437F-8EDD-FBFA73114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1199" y="2747870"/>
            <a:ext cx="3134916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32E6E379-9F69-4C06-9BE8-ABCED052485D}"/>
              </a:ext>
            </a:extLst>
          </p:cNvPr>
          <p:cNvSpPr>
            <a:spLocks/>
          </p:cNvSpPr>
          <p:nvPr/>
        </p:nvSpPr>
        <p:spPr bwMode="auto">
          <a:xfrm>
            <a:off x="3697153" y="2677625"/>
            <a:ext cx="145256" cy="135731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D4CD38E6-2936-4E04-889E-5829894846F0}"/>
              </a:ext>
            </a:extLst>
          </p:cNvPr>
          <p:cNvSpPr>
            <a:spLocks/>
          </p:cNvSpPr>
          <p:nvPr/>
        </p:nvSpPr>
        <p:spPr bwMode="auto">
          <a:xfrm>
            <a:off x="4086487" y="2810974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5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BB3BE352-E58E-4B09-BAE5-AA4C8144F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7049" y="1884666"/>
            <a:ext cx="0" cy="3058716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0000F91D-20B1-4F23-AE44-AE5948AABE32}"/>
              </a:ext>
            </a:extLst>
          </p:cNvPr>
          <p:cNvSpPr>
            <a:spLocks/>
          </p:cNvSpPr>
          <p:nvPr/>
        </p:nvSpPr>
        <p:spPr bwMode="auto">
          <a:xfrm>
            <a:off x="4600839" y="4941003"/>
            <a:ext cx="182165" cy="154781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3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56D9D895-8D5C-4A5B-A024-17AA55D16019}"/>
              </a:ext>
            </a:extLst>
          </p:cNvPr>
          <p:cNvSpPr>
            <a:spLocks/>
          </p:cNvSpPr>
          <p:nvPr/>
        </p:nvSpPr>
        <p:spPr bwMode="auto">
          <a:xfrm>
            <a:off x="4604410" y="1733459"/>
            <a:ext cx="173831" cy="154781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5" y="0"/>
                  <a:pt x="0" y="168"/>
                  <a:pt x="0" y="375"/>
                </a:cubicBezTo>
                <a:cubicBezTo>
                  <a:pt x="0" y="376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2596F904-5933-4567-8668-B2EC98B94716}"/>
              </a:ext>
            </a:extLst>
          </p:cNvPr>
          <p:cNvSpPr>
            <a:spLocks/>
          </p:cNvSpPr>
          <p:nvPr/>
        </p:nvSpPr>
        <p:spPr bwMode="auto">
          <a:xfrm>
            <a:off x="4711564" y="3969453"/>
            <a:ext cx="144066" cy="135731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7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1B392365-57B5-4D12-A08D-B83DAC2EB7D3}"/>
              </a:ext>
            </a:extLst>
          </p:cNvPr>
          <p:cNvSpPr>
            <a:spLocks/>
          </p:cNvSpPr>
          <p:nvPr/>
        </p:nvSpPr>
        <p:spPr bwMode="auto">
          <a:xfrm>
            <a:off x="4699658" y="3096724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BAFA901F-8AA2-4731-ABB2-70154AFF5D75}"/>
              </a:ext>
            </a:extLst>
          </p:cNvPr>
          <p:cNvSpPr>
            <a:spLocks/>
          </p:cNvSpPr>
          <p:nvPr/>
        </p:nvSpPr>
        <p:spPr bwMode="auto">
          <a:xfrm>
            <a:off x="4521066" y="2676433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9277254-7D1E-444A-9078-04DC5126C49A}"/>
              </a:ext>
            </a:extLst>
          </p:cNvPr>
          <p:cNvSpPr>
            <a:spLocks/>
          </p:cNvSpPr>
          <p:nvPr/>
        </p:nvSpPr>
        <p:spPr bwMode="auto">
          <a:xfrm>
            <a:off x="4910400" y="2819309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080C6B-979D-4B2D-BD2F-AAA4DD69A499}"/>
              </a:ext>
            </a:extLst>
          </p:cNvPr>
          <p:cNvSpPr>
            <a:spLocks/>
          </p:cNvSpPr>
          <p:nvPr/>
        </p:nvSpPr>
        <p:spPr bwMode="auto">
          <a:xfrm>
            <a:off x="5336643" y="2675242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EA7B1709-A78D-4F2F-A582-02E514B3475A}"/>
              </a:ext>
            </a:extLst>
          </p:cNvPr>
          <p:cNvSpPr>
            <a:spLocks/>
          </p:cNvSpPr>
          <p:nvPr/>
        </p:nvSpPr>
        <p:spPr bwMode="auto">
          <a:xfrm>
            <a:off x="5800988" y="2803830"/>
            <a:ext cx="14525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84E7CEB4-37C6-486F-AF7E-0584431E7870}"/>
              </a:ext>
            </a:extLst>
          </p:cNvPr>
          <p:cNvSpPr>
            <a:spLocks/>
          </p:cNvSpPr>
          <p:nvPr/>
        </p:nvSpPr>
        <p:spPr bwMode="auto">
          <a:xfrm>
            <a:off x="6189130" y="2672861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Line 56">
            <a:extLst>
              <a:ext uri="{FF2B5EF4-FFF2-40B4-BE49-F238E27FC236}">
                <a16:creationId xmlns:a16="http://schemas.microsoft.com/office/drawing/2014/main" id="{E0D37500-CB09-4A27-B7FB-A05AF0E36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4772" y="2339485"/>
            <a:ext cx="314206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5511125-71AE-4954-B384-2336F3EF9666}"/>
              </a:ext>
            </a:extLst>
          </p:cNvPr>
          <p:cNvSpPr>
            <a:spLocks/>
          </p:cNvSpPr>
          <p:nvPr/>
        </p:nvSpPr>
        <p:spPr bwMode="auto">
          <a:xfrm>
            <a:off x="4707993" y="2268049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A90C212D-2AE7-470C-9999-517A292E7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958" y="1893001"/>
            <a:ext cx="0" cy="302895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BBDE7CF7-B48A-4B06-B5AB-E73220FB1BC9}"/>
              </a:ext>
            </a:extLst>
          </p:cNvPr>
          <p:cNvSpPr>
            <a:spLocks/>
          </p:cNvSpPr>
          <p:nvPr/>
        </p:nvSpPr>
        <p:spPr bwMode="auto">
          <a:xfrm>
            <a:off x="5422370" y="4918381"/>
            <a:ext cx="160735" cy="154781"/>
          </a:xfrm>
          <a:custGeom>
            <a:avLst/>
            <a:gdLst>
              <a:gd name="T0" fmla="*/ 390 w 390"/>
              <a:gd name="T1" fmla="*/ 2 h 374"/>
              <a:gd name="T2" fmla="*/ 195 w 390"/>
              <a:gd name="T3" fmla="*/ 374 h 374"/>
              <a:gd name="T4" fmla="*/ 0 w 390"/>
              <a:gd name="T5" fmla="*/ 2 h 374"/>
              <a:gd name="T6" fmla="*/ 0 w 390"/>
              <a:gd name="T7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4">
                <a:moveTo>
                  <a:pt x="390" y="2"/>
                </a:moveTo>
                <a:cubicBezTo>
                  <a:pt x="390" y="207"/>
                  <a:pt x="303" y="374"/>
                  <a:pt x="195" y="374"/>
                </a:cubicBezTo>
                <a:cubicBezTo>
                  <a:pt x="87" y="374"/>
                  <a:pt x="0" y="207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75555F15-4BA0-4C1C-868B-AD76F9570A3A}"/>
              </a:ext>
            </a:extLst>
          </p:cNvPr>
          <p:cNvSpPr>
            <a:spLocks/>
          </p:cNvSpPr>
          <p:nvPr/>
        </p:nvSpPr>
        <p:spPr bwMode="auto">
          <a:xfrm>
            <a:off x="5403320" y="1741793"/>
            <a:ext cx="173831" cy="154781"/>
          </a:xfrm>
          <a:custGeom>
            <a:avLst/>
            <a:gdLst>
              <a:gd name="T0" fmla="*/ 424 w 424"/>
              <a:gd name="T1" fmla="*/ 372 h 374"/>
              <a:gd name="T2" fmla="*/ 212 w 424"/>
              <a:gd name="T3" fmla="*/ 0 h 374"/>
              <a:gd name="T4" fmla="*/ 0 w 424"/>
              <a:gd name="T5" fmla="*/ 372 h 374"/>
              <a:gd name="T6" fmla="*/ 0 w 424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4">
                <a:moveTo>
                  <a:pt x="424" y="372"/>
                </a:moveTo>
                <a:cubicBezTo>
                  <a:pt x="424" y="167"/>
                  <a:pt x="329" y="0"/>
                  <a:pt x="212" y="0"/>
                </a:cubicBezTo>
                <a:cubicBezTo>
                  <a:pt x="95" y="0"/>
                  <a:pt x="0" y="167"/>
                  <a:pt x="0" y="372"/>
                </a:cubicBezTo>
                <a:cubicBezTo>
                  <a:pt x="0" y="372"/>
                  <a:pt x="0" y="373"/>
                  <a:pt x="0" y="374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0AD55BB8-027E-4A77-B64B-45DFBB249E7F}"/>
              </a:ext>
            </a:extLst>
          </p:cNvPr>
          <p:cNvSpPr>
            <a:spLocks/>
          </p:cNvSpPr>
          <p:nvPr/>
        </p:nvSpPr>
        <p:spPr bwMode="auto">
          <a:xfrm>
            <a:off x="5509284" y="3961117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C7F7213C-BDBA-4004-946D-F8623E51786D}"/>
              </a:ext>
            </a:extLst>
          </p:cNvPr>
          <p:cNvSpPr>
            <a:spLocks/>
          </p:cNvSpPr>
          <p:nvPr/>
        </p:nvSpPr>
        <p:spPr bwMode="auto">
          <a:xfrm>
            <a:off x="5504522" y="3089581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606E4DFE-CCA8-442D-A273-42EF88429010}"/>
              </a:ext>
            </a:extLst>
          </p:cNvPr>
          <p:cNvSpPr>
            <a:spLocks/>
          </p:cNvSpPr>
          <p:nvPr/>
        </p:nvSpPr>
        <p:spPr bwMode="auto">
          <a:xfrm>
            <a:off x="5516427" y="2254952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Line 64">
            <a:extLst>
              <a:ext uri="{FF2B5EF4-FFF2-40B4-BE49-F238E27FC236}">
                <a16:creationId xmlns:a16="http://schemas.microsoft.com/office/drawing/2014/main" id="{4078AA56-BC59-4B71-BAC8-6A520C1F4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514" y="1879905"/>
            <a:ext cx="0" cy="306586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E0CFC838-27E0-4F0E-8AB5-0A142D927DE2}"/>
              </a:ext>
            </a:extLst>
          </p:cNvPr>
          <p:cNvSpPr>
            <a:spLocks/>
          </p:cNvSpPr>
          <p:nvPr/>
        </p:nvSpPr>
        <p:spPr bwMode="auto">
          <a:xfrm>
            <a:off x="3776926" y="4942192"/>
            <a:ext cx="160735" cy="155972"/>
          </a:xfrm>
          <a:custGeom>
            <a:avLst/>
            <a:gdLst>
              <a:gd name="T0" fmla="*/ 391 w 391"/>
              <a:gd name="T1" fmla="*/ 2 h 378"/>
              <a:gd name="T2" fmla="*/ 195 w 391"/>
              <a:gd name="T3" fmla="*/ 378 h 378"/>
              <a:gd name="T4" fmla="*/ 0 w 391"/>
              <a:gd name="T5" fmla="*/ 2 h 378"/>
              <a:gd name="T6" fmla="*/ 0 w 391"/>
              <a:gd name="T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378">
                <a:moveTo>
                  <a:pt x="391" y="2"/>
                </a:moveTo>
                <a:cubicBezTo>
                  <a:pt x="391" y="210"/>
                  <a:pt x="303" y="378"/>
                  <a:pt x="195" y="378"/>
                </a:cubicBezTo>
                <a:cubicBezTo>
                  <a:pt x="88" y="378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2CF1BFCC-7E62-41A0-9BA0-6FC103D15116}"/>
              </a:ext>
            </a:extLst>
          </p:cNvPr>
          <p:cNvSpPr>
            <a:spLocks/>
          </p:cNvSpPr>
          <p:nvPr/>
        </p:nvSpPr>
        <p:spPr bwMode="auto">
          <a:xfrm>
            <a:off x="3757875" y="1728696"/>
            <a:ext cx="175022" cy="155972"/>
          </a:xfrm>
          <a:custGeom>
            <a:avLst/>
            <a:gdLst>
              <a:gd name="T0" fmla="*/ 424 w 424"/>
              <a:gd name="T1" fmla="*/ 376 h 378"/>
              <a:gd name="T2" fmla="*/ 212 w 424"/>
              <a:gd name="T3" fmla="*/ 0 h 378"/>
              <a:gd name="T4" fmla="*/ 0 w 424"/>
              <a:gd name="T5" fmla="*/ 376 h 378"/>
              <a:gd name="T6" fmla="*/ 0 w 424"/>
              <a:gd name="T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8">
                <a:moveTo>
                  <a:pt x="424" y="376"/>
                </a:moveTo>
                <a:cubicBezTo>
                  <a:pt x="424" y="168"/>
                  <a:pt x="329" y="0"/>
                  <a:pt x="212" y="0"/>
                </a:cubicBezTo>
                <a:cubicBezTo>
                  <a:pt x="95" y="0"/>
                  <a:pt x="0" y="168"/>
                  <a:pt x="0" y="376"/>
                </a:cubicBezTo>
                <a:cubicBezTo>
                  <a:pt x="0" y="376"/>
                  <a:pt x="0" y="377"/>
                  <a:pt x="0" y="378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Line 67">
            <a:extLst>
              <a:ext uri="{FF2B5EF4-FFF2-40B4-BE49-F238E27FC236}">
                <a16:creationId xmlns:a16="http://schemas.microsoft.com/office/drawing/2014/main" id="{8A45CFF7-0CDE-42F1-AA51-56C3F3C2C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543" y="1884666"/>
            <a:ext cx="0" cy="3058716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295B7C6B-ADCC-4C8F-B078-D699FFED0C5A}"/>
              </a:ext>
            </a:extLst>
          </p:cNvPr>
          <p:cNvSpPr>
            <a:spLocks/>
          </p:cNvSpPr>
          <p:nvPr/>
        </p:nvSpPr>
        <p:spPr bwMode="auto">
          <a:xfrm>
            <a:off x="6286764" y="4941003"/>
            <a:ext cx="160735" cy="154781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3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6D69A3E6-45A7-488A-A3E5-2E3BDD3FAE46}"/>
              </a:ext>
            </a:extLst>
          </p:cNvPr>
          <p:cNvSpPr>
            <a:spLocks/>
          </p:cNvSpPr>
          <p:nvPr/>
        </p:nvSpPr>
        <p:spPr bwMode="auto">
          <a:xfrm>
            <a:off x="6267714" y="1733459"/>
            <a:ext cx="173831" cy="154781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5" y="0"/>
                  <a:pt x="0" y="168"/>
                  <a:pt x="0" y="375"/>
                </a:cubicBezTo>
                <a:cubicBezTo>
                  <a:pt x="0" y="376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05AA473A-9F8F-4C04-B897-15E98B44F8B1}"/>
              </a:ext>
            </a:extLst>
          </p:cNvPr>
          <p:cNvSpPr>
            <a:spLocks/>
          </p:cNvSpPr>
          <p:nvPr/>
        </p:nvSpPr>
        <p:spPr bwMode="auto">
          <a:xfrm>
            <a:off x="6379630" y="3942067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8033DEE2-EBEB-48DB-A1A0-6202B31820FA}"/>
              </a:ext>
            </a:extLst>
          </p:cNvPr>
          <p:cNvSpPr>
            <a:spLocks/>
          </p:cNvSpPr>
          <p:nvPr/>
        </p:nvSpPr>
        <p:spPr bwMode="auto">
          <a:xfrm>
            <a:off x="6379632" y="3093152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19995E0C-E227-4C17-BA2C-30C8E491EA01}"/>
              </a:ext>
            </a:extLst>
          </p:cNvPr>
          <p:cNvSpPr>
            <a:spLocks/>
          </p:cNvSpPr>
          <p:nvPr/>
        </p:nvSpPr>
        <p:spPr bwMode="auto">
          <a:xfrm>
            <a:off x="6373678" y="2252571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4B7B5656-8507-4633-8EDB-DD4CB6166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1200" y="1919195"/>
            <a:ext cx="310991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60C1DCF7-E436-45D1-8403-883F7A22845F}"/>
              </a:ext>
            </a:extLst>
          </p:cNvPr>
          <p:cNvSpPr>
            <a:spLocks/>
          </p:cNvSpPr>
          <p:nvPr/>
        </p:nvSpPr>
        <p:spPr bwMode="auto">
          <a:xfrm>
            <a:off x="3697153" y="1848949"/>
            <a:ext cx="14525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E1BBFE53-D147-443A-AFDD-2372F272FC5D}"/>
              </a:ext>
            </a:extLst>
          </p:cNvPr>
          <p:cNvSpPr>
            <a:spLocks/>
          </p:cNvSpPr>
          <p:nvPr/>
        </p:nvSpPr>
        <p:spPr bwMode="auto">
          <a:xfrm>
            <a:off x="4103155" y="1987061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7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D97104F5-B52E-40DF-9903-D95C85DD48C7}"/>
              </a:ext>
            </a:extLst>
          </p:cNvPr>
          <p:cNvSpPr>
            <a:spLocks/>
          </p:cNvSpPr>
          <p:nvPr/>
        </p:nvSpPr>
        <p:spPr bwMode="auto">
          <a:xfrm>
            <a:off x="4521066" y="1848950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4B0682EE-5373-4535-9475-0CF0F65C5986}"/>
              </a:ext>
            </a:extLst>
          </p:cNvPr>
          <p:cNvSpPr>
            <a:spLocks/>
          </p:cNvSpPr>
          <p:nvPr/>
        </p:nvSpPr>
        <p:spPr bwMode="auto">
          <a:xfrm>
            <a:off x="4915162" y="1995396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956DCC80-3006-44FD-9D8B-D955E0B07F1D}"/>
              </a:ext>
            </a:extLst>
          </p:cNvPr>
          <p:cNvSpPr>
            <a:spLocks/>
          </p:cNvSpPr>
          <p:nvPr/>
        </p:nvSpPr>
        <p:spPr bwMode="auto">
          <a:xfrm>
            <a:off x="5336643" y="1846567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BB036236-A79E-431E-8ECF-AB3A89828CE2}"/>
              </a:ext>
            </a:extLst>
          </p:cNvPr>
          <p:cNvSpPr>
            <a:spLocks/>
          </p:cNvSpPr>
          <p:nvPr/>
        </p:nvSpPr>
        <p:spPr bwMode="auto">
          <a:xfrm>
            <a:off x="5785508" y="2002540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C88F601A-0F75-4DCC-9314-B7B7D21B0D45}"/>
              </a:ext>
            </a:extLst>
          </p:cNvPr>
          <p:cNvSpPr>
            <a:spLocks/>
          </p:cNvSpPr>
          <p:nvPr/>
        </p:nvSpPr>
        <p:spPr bwMode="auto">
          <a:xfrm>
            <a:off x="6189130" y="1844186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Line 81">
            <a:extLst>
              <a:ext uri="{FF2B5EF4-FFF2-40B4-BE49-F238E27FC236}">
                <a16:creationId xmlns:a16="http://schemas.microsoft.com/office/drawing/2014/main" id="{08BA3872-AEAF-4831-BE66-80873E77C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8899" y="1876333"/>
            <a:ext cx="0" cy="3076575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27003A0D-83E1-4082-8CC1-CBB89858A5F5}"/>
              </a:ext>
            </a:extLst>
          </p:cNvPr>
          <p:cNvSpPr>
            <a:spLocks/>
          </p:cNvSpPr>
          <p:nvPr/>
        </p:nvSpPr>
        <p:spPr bwMode="auto">
          <a:xfrm>
            <a:off x="4160305" y="4950527"/>
            <a:ext cx="185738" cy="155972"/>
          </a:xfrm>
          <a:custGeom>
            <a:avLst/>
            <a:gdLst>
              <a:gd name="T0" fmla="*/ 452 w 452"/>
              <a:gd name="T1" fmla="*/ 2 h 379"/>
              <a:gd name="T2" fmla="*/ 226 w 452"/>
              <a:gd name="T3" fmla="*/ 379 h 379"/>
              <a:gd name="T4" fmla="*/ 0 w 452"/>
              <a:gd name="T5" fmla="*/ 2 h 379"/>
              <a:gd name="T6" fmla="*/ 0 w 452"/>
              <a:gd name="T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2" h="379">
                <a:moveTo>
                  <a:pt x="452" y="2"/>
                </a:moveTo>
                <a:cubicBezTo>
                  <a:pt x="452" y="210"/>
                  <a:pt x="351" y="379"/>
                  <a:pt x="226" y="379"/>
                </a:cubicBezTo>
                <a:cubicBezTo>
                  <a:pt x="101" y="379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AC8ED8F3-B18E-40DA-86FB-A4C833B48027}"/>
              </a:ext>
            </a:extLst>
          </p:cNvPr>
          <p:cNvSpPr>
            <a:spLocks/>
          </p:cNvSpPr>
          <p:nvPr/>
        </p:nvSpPr>
        <p:spPr bwMode="auto">
          <a:xfrm>
            <a:off x="4138874" y="1723933"/>
            <a:ext cx="201216" cy="155972"/>
          </a:xfrm>
          <a:custGeom>
            <a:avLst/>
            <a:gdLst>
              <a:gd name="T0" fmla="*/ 490 w 490"/>
              <a:gd name="T1" fmla="*/ 378 h 380"/>
              <a:gd name="T2" fmla="*/ 245 w 490"/>
              <a:gd name="T3" fmla="*/ 0 h 380"/>
              <a:gd name="T4" fmla="*/ 0 w 490"/>
              <a:gd name="T5" fmla="*/ 378 h 380"/>
              <a:gd name="T6" fmla="*/ 0 w 490"/>
              <a:gd name="T7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0" h="380">
                <a:moveTo>
                  <a:pt x="490" y="378"/>
                </a:moveTo>
                <a:cubicBezTo>
                  <a:pt x="490" y="169"/>
                  <a:pt x="380" y="0"/>
                  <a:pt x="245" y="0"/>
                </a:cubicBezTo>
                <a:cubicBezTo>
                  <a:pt x="110" y="0"/>
                  <a:pt x="0" y="169"/>
                  <a:pt x="0" y="378"/>
                </a:cubicBezTo>
                <a:cubicBezTo>
                  <a:pt x="0" y="378"/>
                  <a:pt x="0" y="379"/>
                  <a:pt x="0" y="38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id="{1781FEE6-BAA7-4B5F-9C06-7A84749BF2EC}"/>
              </a:ext>
            </a:extLst>
          </p:cNvPr>
          <p:cNvSpPr>
            <a:spLocks/>
          </p:cNvSpPr>
          <p:nvPr/>
        </p:nvSpPr>
        <p:spPr bwMode="auto">
          <a:xfrm>
            <a:off x="4272224" y="4124233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D7F57457-8F23-4239-8CDD-B383E78067C4}"/>
              </a:ext>
            </a:extLst>
          </p:cNvPr>
          <p:cNvSpPr>
            <a:spLocks/>
          </p:cNvSpPr>
          <p:nvPr/>
        </p:nvSpPr>
        <p:spPr bwMode="auto">
          <a:xfrm>
            <a:off x="4272225" y="3258649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DD961F78-756A-4C41-8CEE-3991AC1CBED6}"/>
              </a:ext>
            </a:extLst>
          </p:cNvPr>
          <p:cNvSpPr>
            <a:spLocks/>
          </p:cNvSpPr>
          <p:nvPr/>
        </p:nvSpPr>
        <p:spPr bwMode="auto">
          <a:xfrm>
            <a:off x="4278177" y="2416878"/>
            <a:ext cx="14406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Line 87">
            <a:extLst>
              <a:ext uri="{FF2B5EF4-FFF2-40B4-BE49-F238E27FC236}">
                <a16:creationId xmlns:a16="http://schemas.microsoft.com/office/drawing/2014/main" id="{95A0E450-BDCB-48FB-AD72-8E96DB64B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8049" y="1883478"/>
            <a:ext cx="0" cy="3042047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id="{B9C21DCF-8B82-4179-BC4F-B90D86AE5AA4}"/>
              </a:ext>
            </a:extLst>
          </p:cNvPr>
          <p:cNvSpPr>
            <a:spLocks/>
          </p:cNvSpPr>
          <p:nvPr/>
        </p:nvSpPr>
        <p:spPr bwMode="auto">
          <a:xfrm>
            <a:off x="4980647" y="4921953"/>
            <a:ext cx="183356" cy="154781"/>
          </a:xfrm>
          <a:custGeom>
            <a:avLst/>
            <a:gdLst>
              <a:gd name="T0" fmla="*/ 390 w 390"/>
              <a:gd name="T1" fmla="*/ 2 h 375"/>
              <a:gd name="T2" fmla="*/ 195 w 390"/>
              <a:gd name="T3" fmla="*/ 375 h 375"/>
              <a:gd name="T4" fmla="*/ 0 w 390"/>
              <a:gd name="T5" fmla="*/ 2 h 375"/>
              <a:gd name="T6" fmla="*/ 0 w 390"/>
              <a:gd name="T7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5">
                <a:moveTo>
                  <a:pt x="390" y="2"/>
                </a:moveTo>
                <a:cubicBezTo>
                  <a:pt x="390" y="208"/>
                  <a:pt x="303" y="375"/>
                  <a:pt x="195" y="375"/>
                </a:cubicBezTo>
                <a:cubicBezTo>
                  <a:pt x="88" y="375"/>
                  <a:pt x="0" y="208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09FF3BB5-D47A-4435-88BA-CC89F8FA74DB}"/>
              </a:ext>
            </a:extLst>
          </p:cNvPr>
          <p:cNvSpPr>
            <a:spLocks/>
          </p:cNvSpPr>
          <p:nvPr/>
        </p:nvSpPr>
        <p:spPr bwMode="auto">
          <a:xfrm>
            <a:off x="4985410" y="1733458"/>
            <a:ext cx="173831" cy="153591"/>
          </a:xfrm>
          <a:custGeom>
            <a:avLst/>
            <a:gdLst>
              <a:gd name="T0" fmla="*/ 424 w 424"/>
              <a:gd name="T1" fmla="*/ 373 h 375"/>
              <a:gd name="T2" fmla="*/ 212 w 424"/>
              <a:gd name="T3" fmla="*/ 0 h 375"/>
              <a:gd name="T4" fmla="*/ 0 w 424"/>
              <a:gd name="T5" fmla="*/ 373 h 375"/>
              <a:gd name="T6" fmla="*/ 0 w 424"/>
              <a:gd name="T7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5">
                <a:moveTo>
                  <a:pt x="424" y="373"/>
                </a:moveTo>
                <a:cubicBezTo>
                  <a:pt x="424" y="167"/>
                  <a:pt x="329" y="0"/>
                  <a:pt x="212" y="0"/>
                </a:cubicBezTo>
                <a:cubicBezTo>
                  <a:pt x="95" y="0"/>
                  <a:pt x="0" y="167"/>
                  <a:pt x="0" y="373"/>
                </a:cubicBezTo>
                <a:cubicBezTo>
                  <a:pt x="0" y="373"/>
                  <a:pt x="0" y="374"/>
                  <a:pt x="0" y="375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Freeform 90">
            <a:extLst>
              <a:ext uri="{FF2B5EF4-FFF2-40B4-BE49-F238E27FC236}">
                <a16:creationId xmlns:a16="http://schemas.microsoft.com/office/drawing/2014/main" id="{4F51B09D-EBD3-4912-8AF3-1A0578510804}"/>
              </a:ext>
            </a:extLst>
          </p:cNvPr>
          <p:cNvSpPr>
            <a:spLocks/>
          </p:cNvSpPr>
          <p:nvPr/>
        </p:nvSpPr>
        <p:spPr bwMode="auto">
          <a:xfrm>
            <a:off x="5087802" y="4094467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D54E9201-2D72-4E3D-85F5-606FAA203CCB}"/>
              </a:ext>
            </a:extLst>
          </p:cNvPr>
          <p:cNvSpPr>
            <a:spLocks/>
          </p:cNvSpPr>
          <p:nvPr/>
        </p:nvSpPr>
        <p:spPr bwMode="auto">
          <a:xfrm>
            <a:off x="5075897" y="3239599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id="{5075548A-5C20-4945-9873-88CEAEA724AA}"/>
              </a:ext>
            </a:extLst>
          </p:cNvPr>
          <p:cNvSpPr>
            <a:spLocks/>
          </p:cNvSpPr>
          <p:nvPr/>
        </p:nvSpPr>
        <p:spPr bwMode="auto">
          <a:xfrm>
            <a:off x="5084232" y="2424021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Line 93">
            <a:extLst>
              <a:ext uri="{FF2B5EF4-FFF2-40B4-BE49-F238E27FC236}">
                <a16:creationId xmlns:a16="http://schemas.microsoft.com/office/drawing/2014/main" id="{A3ADE312-7F70-4D69-96F2-60FBC82CD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2443" y="1884668"/>
            <a:ext cx="0" cy="3064669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 94">
            <a:extLst>
              <a:ext uri="{FF2B5EF4-FFF2-40B4-BE49-F238E27FC236}">
                <a16:creationId xmlns:a16="http://schemas.microsoft.com/office/drawing/2014/main" id="{06250661-26BD-4C6C-99D0-F3317869F570}"/>
              </a:ext>
            </a:extLst>
          </p:cNvPr>
          <p:cNvSpPr>
            <a:spLocks/>
          </p:cNvSpPr>
          <p:nvPr/>
        </p:nvSpPr>
        <p:spPr bwMode="auto">
          <a:xfrm>
            <a:off x="5868853" y="4946955"/>
            <a:ext cx="159544" cy="155972"/>
          </a:xfrm>
          <a:custGeom>
            <a:avLst/>
            <a:gdLst>
              <a:gd name="T0" fmla="*/ 390 w 390"/>
              <a:gd name="T1" fmla="*/ 2 h 378"/>
              <a:gd name="T2" fmla="*/ 195 w 390"/>
              <a:gd name="T3" fmla="*/ 378 h 378"/>
              <a:gd name="T4" fmla="*/ 0 w 390"/>
              <a:gd name="T5" fmla="*/ 2 h 378"/>
              <a:gd name="T6" fmla="*/ 0 w 390"/>
              <a:gd name="T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8">
                <a:moveTo>
                  <a:pt x="390" y="2"/>
                </a:moveTo>
                <a:cubicBezTo>
                  <a:pt x="390" y="210"/>
                  <a:pt x="303" y="378"/>
                  <a:pt x="195" y="378"/>
                </a:cubicBezTo>
                <a:cubicBezTo>
                  <a:pt x="87" y="378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62A806AF-96F4-422C-850D-22E38AC6E4AB}"/>
              </a:ext>
            </a:extLst>
          </p:cNvPr>
          <p:cNvSpPr>
            <a:spLocks/>
          </p:cNvSpPr>
          <p:nvPr/>
        </p:nvSpPr>
        <p:spPr bwMode="auto">
          <a:xfrm>
            <a:off x="5849804" y="1733459"/>
            <a:ext cx="173831" cy="154781"/>
          </a:xfrm>
          <a:custGeom>
            <a:avLst/>
            <a:gdLst>
              <a:gd name="T0" fmla="*/ 423 w 423"/>
              <a:gd name="T1" fmla="*/ 376 h 378"/>
              <a:gd name="T2" fmla="*/ 212 w 423"/>
              <a:gd name="T3" fmla="*/ 0 h 378"/>
              <a:gd name="T4" fmla="*/ 0 w 423"/>
              <a:gd name="T5" fmla="*/ 376 h 378"/>
              <a:gd name="T6" fmla="*/ 0 w 423"/>
              <a:gd name="T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8">
                <a:moveTo>
                  <a:pt x="423" y="376"/>
                </a:moveTo>
                <a:cubicBezTo>
                  <a:pt x="423" y="168"/>
                  <a:pt x="329" y="0"/>
                  <a:pt x="212" y="0"/>
                </a:cubicBezTo>
                <a:cubicBezTo>
                  <a:pt x="95" y="0"/>
                  <a:pt x="0" y="168"/>
                  <a:pt x="0" y="376"/>
                </a:cubicBezTo>
                <a:cubicBezTo>
                  <a:pt x="0" y="376"/>
                  <a:pt x="0" y="377"/>
                  <a:pt x="0" y="378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68FFDC80-84DB-4AF2-A52C-A31EB0EEB681}"/>
              </a:ext>
            </a:extLst>
          </p:cNvPr>
          <p:cNvSpPr>
            <a:spLocks/>
          </p:cNvSpPr>
          <p:nvPr/>
        </p:nvSpPr>
        <p:spPr bwMode="auto">
          <a:xfrm>
            <a:off x="5955769" y="4117091"/>
            <a:ext cx="145256" cy="135731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99334C09-01AD-4AD7-88E4-E6860A48C4F5}"/>
              </a:ext>
            </a:extLst>
          </p:cNvPr>
          <p:cNvSpPr>
            <a:spLocks/>
          </p:cNvSpPr>
          <p:nvPr/>
        </p:nvSpPr>
        <p:spPr bwMode="auto">
          <a:xfrm>
            <a:off x="5962912" y="3255077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98">
            <a:extLst>
              <a:ext uri="{FF2B5EF4-FFF2-40B4-BE49-F238E27FC236}">
                <a16:creationId xmlns:a16="http://schemas.microsoft.com/office/drawing/2014/main" id="{3F720386-CC8B-4EEF-85C7-B7868D6EC359}"/>
              </a:ext>
            </a:extLst>
          </p:cNvPr>
          <p:cNvSpPr>
            <a:spLocks/>
          </p:cNvSpPr>
          <p:nvPr/>
        </p:nvSpPr>
        <p:spPr bwMode="auto">
          <a:xfrm>
            <a:off x="5946244" y="2415686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69C8BA8D-40E0-4DDC-B11B-2BAB4207B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4539" y="4873135"/>
            <a:ext cx="3137297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 100">
            <a:extLst>
              <a:ext uri="{FF2B5EF4-FFF2-40B4-BE49-F238E27FC236}">
                <a16:creationId xmlns:a16="http://schemas.microsoft.com/office/drawing/2014/main" id="{26E96F5C-D365-4CB5-B909-47546F920B95}"/>
              </a:ext>
            </a:extLst>
          </p:cNvPr>
          <p:cNvSpPr>
            <a:spLocks/>
          </p:cNvSpPr>
          <p:nvPr/>
        </p:nvSpPr>
        <p:spPr bwMode="auto">
          <a:xfrm>
            <a:off x="3847172" y="3963499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CB4B45FD-AA1B-451E-B008-389223D2E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7876" y="5021963"/>
            <a:ext cx="3107531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5" name="Freeform 102">
            <a:extLst>
              <a:ext uri="{FF2B5EF4-FFF2-40B4-BE49-F238E27FC236}">
                <a16:creationId xmlns:a16="http://schemas.microsoft.com/office/drawing/2014/main" id="{8C49BCA0-8D62-41EC-90E7-5274B890B782}"/>
              </a:ext>
            </a:extLst>
          </p:cNvPr>
          <p:cNvSpPr>
            <a:spLocks/>
          </p:cNvSpPr>
          <p:nvPr/>
        </p:nvSpPr>
        <p:spPr bwMode="auto">
          <a:xfrm>
            <a:off x="6863025" y="4868373"/>
            <a:ext cx="157163" cy="159544"/>
          </a:xfrm>
          <a:custGeom>
            <a:avLst/>
            <a:gdLst>
              <a:gd name="T0" fmla="*/ 2 w 383"/>
              <a:gd name="T1" fmla="*/ 386 h 386"/>
              <a:gd name="T2" fmla="*/ 383 w 383"/>
              <a:gd name="T3" fmla="*/ 193 h 386"/>
              <a:gd name="T4" fmla="*/ 2 w 383"/>
              <a:gd name="T5" fmla="*/ 0 h 386"/>
              <a:gd name="T6" fmla="*/ 0 w 383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386">
                <a:moveTo>
                  <a:pt x="2" y="386"/>
                </a:moveTo>
                <a:cubicBezTo>
                  <a:pt x="213" y="386"/>
                  <a:pt x="383" y="300"/>
                  <a:pt x="383" y="193"/>
                </a:cubicBezTo>
                <a:cubicBezTo>
                  <a:pt x="383" y="87"/>
                  <a:pt x="213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103">
            <a:extLst>
              <a:ext uri="{FF2B5EF4-FFF2-40B4-BE49-F238E27FC236}">
                <a16:creationId xmlns:a16="http://schemas.microsoft.com/office/drawing/2014/main" id="{8FE2E2B9-D059-4AB8-BD7B-4C6D7C3DC875}"/>
              </a:ext>
            </a:extLst>
          </p:cNvPr>
          <p:cNvSpPr>
            <a:spLocks/>
          </p:cNvSpPr>
          <p:nvPr/>
        </p:nvSpPr>
        <p:spPr bwMode="auto">
          <a:xfrm>
            <a:off x="3603093" y="4875518"/>
            <a:ext cx="158354" cy="146447"/>
          </a:xfrm>
          <a:custGeom>
            <a:avLst/>
            <a:gdLst>
              <a:gd name="T0" fmla="*/ 381 w 383"/>
              <a:gd name="T1" fmla="*/ 419 h 419"/>
              <a:gd name="T2" fmla="*/ 0 w 383"/>
              <a:gd name="T3" fmla="*/ 209 h 419"/>
              <a:gd name="T4" fmla="*/ 381 w 383"/>
              <a:gd name="T5" fmla="*/ 0 h 419"/>
              <a:gd name="T6" fmla="*/ 383 w 383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419">
                <a:moveTo>
                  <a:pt x="381" y="419"/>
                </a:moveTo>
                <a:cubicBezTo>
                  <a:pt x="170" y="419"/>
                  <a:pt x="0" y="325"/>
                  <a:pt x="0" y="209"/>
                </a:cubicBezTo>
                <a:cubicBezTo>
                  <a:pt x="0" y="94"/>
                  <a:pt x="170" y="0"/>
                  <a:pt x="381" y="0"/>
                </a:cubicBezTo>
                <a:cubicBezTo>
                  <a:pt x="382" y="0"/>
                  <a:pt x="382" y="0"/>
                  <a:pt x="383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104">
            <a:extLst>
              <a:ext uri="{FF2B5EF4-FFF2-40B4-BE49-F238E27FC236}">
                <a16:creationId xmlns:a16="http://schemas.microsoft.com/office/drawing/2014/main" id="{611574D2-EF36-4F5E-98FA-511FC1098F95}"/>
              </a:ext>
            </a:extLst>
          </p:cNvPr>
          <p:cNvSpPr>
            <a:spLocks/>
          </p:cNvSpPr>
          <p:nvPr/>
        </p:nvSpPr>
        <p:spPr bwMode="auto">
          <a:xfrm>
            <a:off x="3859078" y="3102677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id="{160F509C-9DD6-48A1-A8F1-2A7BBFBCBB92}"/>
              </a:ext>
            </a:extLst>
          </p:cNvPr>
          <p:cNvSpPr>
            <a:spLocks/>
          </p:cNvSpPr>
          <p:nvPr/>
        </p:nvSpPr>
        <p:spPr bwMode="auto">
          <a:xfrm>
            <a:off x="4278178" y="4935049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Freeform 106">
            <a:extLst>
              <a:ext uri="{FF2B5EF4-FFF2-40B4-BE49-F238E27FC236}">
                <a16:creationId xmlns:a16="http://schemas.microsoft.com/office/drawing/2014/main" id="{62914ED1-DFED-4EA9-95A1-30903EADCAD2}"/>
              </a:ext>
            </a:extLst>
          </p:cNvPr>
          <p:cNvSpPr>
            <a:spLocks/>
          </p:cNvSpPr>
          <p:nvPr/>
        </p:nvSpPr>
        <p:spPr bwMode="auto">
          <a:xfrm>
            <a:off x="4700849" y="4786222"/>
            <a:ext cx="14406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Freeform 107">
            <a:extLst>
              <a:ext uri="{FF2B5EF4-FFF2-40B4-BE49-F238E27FC236}">
                <a16:creationId xmlns:a16="http://schemas.microsoft.com/office/drawing/2014/main" id="{CF4C80C1-6F11-4F2F-A4A1-417AFFC996F3}"/>
              </a:ext>
            </a:extLst>
          </p:cNvPr>
          <p:cNvSpPr>
            <a:spLocks/>
          </p:cNvSpPr>
          <p:nvPr/>
        </p:nvSpPr>
        <p:spPr bwMode="auto">
          <a:xfrm>
            <a:off x="5079468" y="4933858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Freeform 108">
            <a:extLst>
              <a:ext uri="{FF2B5EF4-FFF2-40B4-BE49-F238E27FC236}">
                <a16:creationId xmlns:a16="http://schemas.microsoft.com/office/drawing/2014/main" id="{AED38DEE-804E-4A12-8D22-72D84410B462}"/>
              </a:ext>
            </a:extLst>
          </p:cNvPr>
          <p:cNvSpPr>
            <a:spLocks/>
          </p:cNvSpPr>
          <p:nvPr/>
        </p:nvSpPr>
        <p:spPr bwMode="auto">
          <a:xfrm>
            <a:off x="5516428" y="4801700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22BD1749-44A8-4373-A513-346B9F393C22}"/>
              </a:ext>
            </a:extLst>
          </p:cNvPr>
          <p:cNvSpPr>
            <a:spLocks/>
          </p:cNvSpPr>
          <p:nvPr/>
        </p:nvSpPr>
        <p:spPr bwMode="auto">
          <a:xfrm>
            <a:off x="5964102" y="4936241"/>
            <a:ext cx="144066" cy="135731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F523CCC1-52AC-4883-9B08-0D3FDD165658}"/>
              </a:ext>
            </a:extLst>
          </p:cNvPr>
          <p:cNvSpPr>
            <a:spLocks/>
          </p:cNvSpPr>
          <p:nvPr/>
        </p:nvSpPr>
        <p:spPr bwMode="auto">
          <a:xfrm>
            <a:off x="6362962" y="4799317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Line 111">
            <a:extLst>
              <a:ext uri="{FF2B5EF4-FFF2-40B4-BE49-F238E27FC236}">
                <a16:creationId xmlns:a16="http://schemas.microsoft.com/office/drawing/2014/main" id="{84C61456-4A27-46ED-9CE8-FC1A3944F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966" y="4454035"/>
            <a:ext cx="3140869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3F8A3A50-A447-4826-8824-0FDB950D5C3A}"/>
              </a:ext>
            </a:extLst>
          </p:cNvPr>
          <p:cNvSpPr>
            <a:spLocks/>
          </p:cNvSpPr>
          <p:nvPr/>
        </p:nvSpPr>
        <p:spPr bwMode="auto">
          <a:xfrm>
            <a:off x="3726919" y="4383791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FD550D18-1DC1-444E-A021-D3745050C3FB}"/>
              </a:ext>
            </a:extLst>
          </p:cNvPr>
          <p:cNvSpPr>
            <a:spLocks/>
          </p:cNvSpPr>
          <p:nvPr/>
        </p:nvSpPr>
        <p:spPr bwMode="auto">
          <a:xfrm>
            <a:off x="3859078" y="2275192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B55A632-302A-439C-BFF4-E1EF98F56DF0}"/>
              </a:ext>
            </a:extLst>
          </p:cNvPr>
          <p:cNvSpPr>
            <a:spLocks/>
          </p:cNvSpPr>
          <p:nvPr/>
        </p:nvSpPr>
        <p:spPr bwMode="auto">
          <a:xfrm>
            <a:off x="3854314" y="4796936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id="{0C97D04A-9D52-4EDF-B05A-82C0713D0382}"/>
              </a:ext>
            </a:extLst>
          </p:cNvPr>
          <p:cNvSpPr>
            <a:spLocks/>
          </p:cNvSpPr>
          <p:nvPr/>
        </p:nvSpPr>
        <p:spPr bwMode="auto">
          <a:xfrm>
            <a:off x="4093630" y="4519521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Freeform 116">
            <a:extLst>
              <a:ext uri="{FF2B5EF4-FFF2-40B4-BE49-F238E27FC236}">
                <a16:creationId xmlns:a16="http://schemas.microsoft.com/office/drawing/2014/main" id="{D23EC65F-ED43-448F-AA7B-371A28498216}"/>
              </a:ext>
            </a:extLst>
          </p:cNvPr>
          <p:cNvSpPr>
            <a:spLocks/>
          </p:cNvSpPr>
          <p:nvPr/>
        </p:nvSpPr>
        <p:spPr bwMode="auto">
          <a:xfrm>
            <a:off x="4550832" y="4382599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628749CE-11D8-411B-B7F5-1FB482402989}"/>
              </a:ext>
            </a:extLst>
          </p:cNvPr>
          <p:cNvSpPr>
            <a:spLocks/>
          </p:cNvSpPr>
          <p:nvPr/>
        </p:nvSpPr>
        <p:spPr bwMode="auto">
          <a:xfrm>
            <a:off x="4917543" y="4525474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7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id="{113C28E3-5886-4AA3-BF6E-149F492C9C2F}"/>
              </a:ext>
            </a:extLst>
          </p:cNvPr>
          <p:cNvSpPr>
            <a:spLocks/>
          </p:cNvSpPr>
          <p:nvPr/>
        </p:nvSpPr>
        <p:spPr bwMode="auto">
          <a:xfrm>
            <a:off x="5366409" y="4381409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id="{E103A817-E3FA-4927-AC50-D5CCC068BCA4}"/>
              </a:ext>
            </a:extLst>
          </p:cNvPr>
          <p:cNvSpPr>
            <a:spLocks/>
          </p:cNvSpPr>
          <p:nvPr/>
        </p:nvSpPr>
        <p:spPr bwMode="auto">
          <a:xfrm>
            <a:off x="5793843" y="4517140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Freeform 120">
            <a:extLst>
              <a:ext uri="{FF2B5EF4-FFF2-40B4-BE49-F238E27FC236}">
                <a16:creationId xmlns:a16="http://schemas.microsoft.com/office/drawing/2014/main" id="{1D82C67B-C0E0-4AD0-9E77-F08656A4556D}"/>
              </a:ext>
            </a:extLst>
          </p:cNvPr>
          <p:cNvSpPr>
            <a:spLocks/>
          </p:cNvSpPr>
          <p:nvPr/>
        </p:nvSpPr>
        <p:spPr bwMode="auto">
          <a:xfrm>
            <a:off x="6217707" y="4379027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Line 121">
            <a:extLst>
              <a:ext uri="{FF2B5EF4-FFF2-40B4-BE49-F238E27FC236}">
                <a16:creationId xmlns:a16="http://schemas.microsoft.com/office/drawing/2014/main" id="{3D4E750E-D034-451F-8766-69FC5B5A9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8964" y="1932292"/>
            <a:ext cx="0" cy="3071813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Freeform 122">
            <a:extLst>
              <a:ext uri="{FF2B5EF4-FFF2-40B4-BE49-F238E27FC236}">
                <a16:creationId xmlns:a16="http://schemas.microsoft.com/office/drawing/2014/main" id="{A80DF6FC-67B8-461A-837F-522F1D487230}"/>
              </a:ext>
            </a:extLst>
          </p:cNvPr>
          <p:cNvSpPr>
            <a:spLocks/>
          </p:cNvSpPr>
          <p:nvPr/>
        </p:nvSpPr>
        <p:spPr bwMode="auto">
          <a:xfrm>
            <a:off x="6695146" y="3694417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Freeform 123">
            <a:extLst>
              <a:ext uri="{FF2B5EF4-FFF2-40B4-BE49-F238E27FC236}">
                <a16:creationId xmlns:a16="http://schemas.microsoft.com/office/drawing/2014/main" id="{A44CB0DA-ED00-4951-9CE5-C1589389014E}"/>
              </a:ext>
            </a:extLst>
          </p:cNvPr>
          <p:cNvSpPr>
            <a:spLocks/>
          </p:cNvSpPr>
          <p:nvPr/>
        </p:nvSpPr>
        <p:spPr bwMode="auto">
          <a:xfrm>
            <a:off x="6688002" y="2832405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7" name="Freeform 124">
            <a:extLst>
              <a:ext uri="{FF2B5EF4-FFF2-40B4-BE49-F238E27FC236}">
                <a16:creationId xmlns:a16="http://schemas.microsoft.com/office/drawing/2014/main" id="{70D915F0-C37C-4F34-962C-2F9B2C67EFD5}"/>
              </a:ext>
            </a:extLst>
          </p:cNvPr>
          <p:cNvSpPr>
            <a:spLocks/>
          </p:cNvSpPr>
          <p:nvPr/>
        </p:nvSpPr>
        <p:spPr bwMode="auto">
          <a:xfrm>
            <a:off x="6696337" y="2004921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Line 125">
            <a:extLst>
              <a:ext uri="{FF2B5EF4-FFF2-40B4-BE49-F238E27FC236}">
                <a16:creationId xmlns:a16="http://schemas.microsoft.com/office/drawing/2014/main" id="{36F66331-0AC5-4038-9271-D7079F6AA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6843" y="1901335"/>
            <a:ext cx="0" cy="3058716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Freeform 126">
            <a:extLst>
              <a:ext uri="{FF2B5EF4-FFF2-40B4-BE49-F238E27FC236}">
                <a16:creationId xmlns:a16="http://schemas.microsoft.com/office/drawing/2014/main" id="{1B881B92-2F3E-40CF-89BA-7F5778301704}"/>
              </a:ext>
            </a:extLst>
          </p:cNvPr>
          <p:cNvSpPr>
            <a:spLocks/>
          </p:cNvSpPr>
          <p:nvPr/>
        </p:nvSpPr>
        <p:spPr bwMode="auto">
          <a:xfrm>
            <a:off x="6773730" y="4957672"/>
            <a:ext cx="169069" cy="154781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2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0" name="Freeform 127">
            <a:extLst>
              <a:ext uri="{FF2B5EF4-FFF2-40B4-BE49-F238E27FC236}">
                <a16:creationId xmlns:a16="http://schemas.microsoft.com/office/drawing/2014/main" id="{BA8A3293-B844-4B32-8A56-E343F8F297E2}"/>
              </a:ext>
            </a:extLst>
          </p:cNvPr>
          <p:cNvSpPr>
            <a:spLocks/>
          </p:cNvSpPr>
          <p:nvPr/>
        </p:nvSpPr>
        <p:spPr bwMode="auto">
          <a:xfrm>
            <a:off x="6763014" y="1750128"/>
            <a:ext cx="173831" cy="154781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4" y="0"/>
                  <a:pt x="0" y="168"/>
                  <a:pt x="0" y="375"/>
                </a:cubicBezTo>
                <a:cubicBezTo>
                  <a:pt x="0" y="375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1" name="Freeform 128">
            <a:extLst>
              <a:ext uri="{FF2B5EF4-FFF2-40B4-BE49-F238E27FC236}">
                <a16:creationId xmlns:a16="http://schemas.microsoft.com/office/drawing/2014/main" id="{CA646014-2C92-47FC-B156-F731F71664D1}"/>
              </a:ext>
            </a:extLst>
          </p:cNvPr>
          <p:cNvSpPr>
            <a:spLocks/>
          </p:cNvSpPr>
          <p:nvPr/>
        </p:nvSpPr>
        <p:spPr bwMode="auto">
          <a:xfrm>
            <a:off x="6851119" y="4105184"/>
            <a:ext cx="145256" cy="135731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Freeform 129">
            <a:extLst>
              <a:ext uri="{FF2B5EF4-FFF2-40B4-BE49-F238E27FC236}">
                <a16:creationId xmlns:a16="http://schemas.microsoft.com/office/drawing/2014/main" id="{7613313C-9BA1-46D3-ACB8-9421B7FD9FBB}"/>
              </a:ext>
            </a:extLst>
          </p:cNvPr>
          <p:cNvSpPr>
            <a:spLocks/>
          </p:cNvSpPr>
          <p:nvPr/>
        </p:nvSpPr>
        <p:spPr bwMode="auto">
          <a:xfrm>
            <a:off x="6857072" y="3255077"/>
            <a:ext cx="14525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3" name="Freeform 130">
            <a:extLst>
              <a:ext uri="{FF2B5EF4-FFF2-40B4-BE49-F238E27FC236}">
                <a16:creationId xmlns:a16="http://schemas.microsoft.com/office/drawing/2014/main" id="{15EA18CC-3771-4CE3-BFAA-6399F2590987}"/>
              </a:ext>
            </a:extLst>
          </p:cNvPr>
          <p:cNvSpPr>
            <a:spLocks/>
          </p:cNvSpPr>
          <p:nvPr/>
        </p:nvSpPr>
        <p:spPr bwMode="auto">
          <a:xfrm>
            <a:off x="6854689" y="2420449"/>
            <a:ext cx="144066" cy="136922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Freeform 131">
            <a:extLst>
              <a:ext uri="{FF2B5EF4-FFF2-40B4-BE49-F238E27FC236}">
                <a16:creationId xmlns:a16="http://schemas.microsoft.com/office/drawing/2014/main" id="{17D9C4C9-8CE2-459F-BA8F-B20B6F2CEEAD}"/>
              </a:ext>
            </a:extLst>
          </p:cNvPr>
          <p:cNvSpPr>
            <a:spLocks/>
          </p:cNvSpPr>
          <p:nvPr/>
        </p:nvSpPr>
        <p:spPr bwMode="auto">
          <a:xfrm>
            <a:off x="6870168" y="4944574"/>
            <a:ext cx="144066" cy="136922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id="{DDEABDE4-E0EF-4670-A113-DEC70B15A327}"/>
              </a:ext>
            </a:extLst>
          </p:cNvPr>
          <p:cNvSpPr>
            <a:spLocks/>
          </p:cNvSpPr>
          <p:nvPr/>
        </p:nvSpPr>
        <p:spPr bwMode="auto">
          <a:xfrm>
            <a:off x="6690383" y="4529047"/>
            <a:ext cx="144066" cy="135731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6" name="Line 133">
            <a:extLst>
              <a:ext uri="{FF2B5EF4-FFF2-40B4-BE49-F238E27FC236}">
                <a16:creationId xmlns:a16="http://schemas.microsoft.com/office/drawing/2014/main" id="{E38BEB40-F485-4FC8-BD15-411AC60B36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2397" y="4865991"/>
            <a:ext cx="36910" cy="82154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7" name="Line 135">
            <a:extLst>
              <a:ext uri="{FF2B5EF4-FFF2-40B4-BE49-F238E27FC236}">
                <a16:creationId xmlns:a16="http://schemas.microsoft.com/office/drawing/2014/main" id="{3B4C2D1C-8A46-4B94-B610-22F55C8B69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8556" y="4810033"/>
            <a:ext cx="17860" cy="134541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8" name="Line 136">
            <a:extLst>
              <a:ext uri="{FF2B5EF4-FFF2-40B4-BE49-F238E27FC236}">
                <a16:creationId xmlns:a16="http://schemas.microsoft.com/office/drawing/2014/main" id="{90DE2242-DAA5-4332-8EA5-B720A06A0E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8427" y="4850514"/>
            <a:ext cx="5954" cy="100013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9" name="Rectangular Callout 137">
            <a:extLst>
              <a:ext uri="{FF2B5EF4-FFF2-40B4-BE49-F238E27FC236}">
                <a16:creationId xmlns:a16="http://schemas.microsoft.com/office/drawing/2014/main" id="{7E451A5D-8A4F-4C14-99B6-E5145A3D387F}"/>
              </a:ext>
            </a:extLst>
          </p:cNvPr>
          <p:cNvSpPr/>
          <p:nvPr/>
        </p:nvSpPr>
        <p:spPr>
          <a:xfrm>
            <a:off x="7566683" y="2860582"/>
            <a:ext cx="2558392" cy="838200"/>
          </a:xfrm>
          <a:prstGeom prst="wedgeRectCallout">
            <a:avLst>
              <a:gd name="adj1" fmla="val -72344"/>
              <a:gd name="adj2" fmla="val -159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Problem of long links gets solved.</a:t>
            </a:r>
          </a:p>
        </p:txBody>
      </p:sp>
    </p:spTree>
    <p:extLst>
      <p:ext uri="{BB962C8B-B14F-4D97-AF65-F5344CB8AC3E}">
        <p14:creationId xmlns:p14="http://schemas.microsoft.com/office/powerpoint/2010/main" val="237179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High-Radix Topologies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are </a:t>
            </a:r>
            <a:r>
              <a:rPr lang="en-US" dirty="0">
                <a:solidFill>
                  <a:srgbClr val="00B050"/>
                </a:solidFill>
              </a:rPr>
              <a:t>connected</a:t>
            </a:r>
            <a:r>
              <a:rPr lang="en-US" dirty="0"/>
              <a:t> to more than 4 neighbors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Additional </a:t>
            </a:r>
            <a:r>
              <a:rPr lang="en-US" dirty="0">
                <a:solidFill>
                  <a:srgbClr val="0070C0"/>
                </a:solidFill>
              </a:rPr>
              <a:t>path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Low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Hard to </a:t>
            </a:r>
            <a:r>
              <a:rPr lang="en-US" dirty="0">
                <a:solidFill>
                  <a:srgbClr val="FF0000"/>
                </a:solidFill>
              </a:rPr>
              <a:t>implement</a:t>
            </a:r>
            <a:r>
              <a:rPr lang="en-US" dirty="0"/>
              <a:t> it in an NoC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588" lvl="1" indent="0">
              <a:buNone/>
            </a:pPr>
            <a:r>
              <a:rPr lang="en-US" dirty="0"/>
              <a:t>Much easier to </a:t>
            </a:r>
            <a:r>
              <a:rPr lang="en-US" dirty="0">
                <a:solidFill>
                  <a:srgbClr val="0070C0"/>
                </a:solidFill>
              </a:rPr>
              <a:t>implement</a:t>
            </a:r>
            <a:r>
              <a:rPr lang="en-US" dirty="0"/>
              <a:t> in a cluster computer</a:t>
            </a:r>
          </a:p>
          <a:p>
            <a:pPr lvl="1"/>
            <a:r>
              <a:rPr lang="en-US" dirty="0"/>
              <a:t> Hypercubes</a:t>
            </a:r>
          </a:p>
          <a:p>
            <a:pPr lvl="1"/>
            <a:r>
              <a:rPr lang="en-US" dirty="0"/>
              <a:t> Clos network</a:t>
            </a:r>
          </a:p>
          <a:p>
            <a:pPr lvl="1"/>
            <a:r>
              <a:rPr lang="en-US" dirty="0"/>
              <a:t> Butterfly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FF799-1823-4172-BF97-3F7A0C28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58859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>
            <a:extLst>
              <a:ext uri="{FF2B5EF4-FFF2-40B4-BE49-F238E27FC236}">
                <a16:creationId xmlns:a16="http://schemas.microsoft.com/office/drawing/2014/main" id="{E3D74F76-A766-46A5-14A5-6C201A44B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7431" y="2150964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DDDD5-FD67-4387-80E0-726BE7E8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A1CB6-C846-4788-BD53-F50B88E3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610D56-D7A1-4AAD-AA61-3802F1DAD2E6}"/>
              </a:ext>
            </a:extLst>
          </p:cNvPr>
          <p:cNvSpPr txBox="1">
            <a:spLocks/>
          </p:cNvSpPr>
          <p:nvPr/>
        </p:nvSpPr>
        <p:spPr>
          <a:xfrm>
            <a:off x="2109787" y="533619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Hypercube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140ACB0-BCD9-4BBB-953E-CC82C1E014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2915" y="1768083"/>
            <a:ext cx="7690282" cy="42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5BBE2FD-482E-41D0-8231-6461DF9D208A}"/>
              </a:ext>
            </a:extLst>
          </p:cNvPr>
          <p:cNvSpPr>
            <a:spLocks/>
          </p:cNvSpPr>
          <p:nvPr/>
        </p:nvSpPr>
        <p:spPr bwMode="auto">
          <a:xfrm>
            <a:off x="2562932" y="2595942"/>
            <a:ext cx="244822" cy="199147"/>
          </a:xfrm>
          <a:custGeom>
            <a:avLst/>
            <a:gdLst>
              <a:gd name="T0" fmla="*/ 850 w 850"/>
              <a:gd name="T1" fmla="*/ 380 h 761"/>
              <a:gd name="T2" fmla="*/ 425 w 850"/>
              <a:gd name="T3" fmla="*/ 761 h 761"/>
              <a:gd name="T4" fmla="*/ 0 w 850"/>
              <a:gd name="T5" fmla="*/ 380 h 761"/>
              <a:gd name="T6" fmla="*/ 425 w 850"/>
              <a:gd name="T7" fmla="*/ 0 h 761"/>
              <a:gd name="T8" fmla="*/ 850 w 850"/>
              <a:gd name="T9" fmla="*/ 366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1">
                <a:moveTo>
                  <a:pt x="850" y="380"/>
                </a:moveTo>
                <a:cubicBezTo>
                  <a:pt x="850" y="591"/>
                  <a:pt x="660" y="761"/>
                  <a:pt x="425" y="761"/>
                </a:cubicBezTo>
                <a:cubicBezTo>
                  <a:pt x="190" y="761"/>
                  <a:pt x="0" y="591"/>
                  <a:pt x="0" y="380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1" y="161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B27DB37D-8B10-42CA-91EA-A0603F13D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7436" y="2678234"/>
            <a:ext cx="815474" cy="14813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BC5C404-9D2E-4DFD-89C2-89D568B27FD3}"/>
              </a:ext>
            </a:extLst>
          </p:cNvPr>
          <p:cNvSpPr>
            <a:spLocks/>
          </p:cNvSpPr>
          <p:nvPr/>
        </p:nvSpPr>
        <p:spPr bwMode="auto">
          <a:xfrm>
            <a:off x="3641227" y="2592651"/>
            <a:ext cx="244822" cy="199147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5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0"/>
                  <a:pt x="191" y="0"/>
                  <a:pt x="425" y="0"/>
                </a:cubicBezTo>
                <a:cubicBezTo>
                  <a:pt x="654" y="0"/>
                  <a:pt x="842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A833859-F674-44E0-B155-D1F7DDA38F00}"/>
              </a:ext>
            </a:extLst>
          </p:cNvPr>
          <p:cNvSpPr>
            <a:spLocks/>
          </p:cNvSpPr>
          <p:nvPr/>
        </p:nvSpPr>
        <p:spPr bwMode="auto">
          <a:xfrm>
            <a:off x="4456699" y="2592651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8C69470-849A-414D-A957-71C4E5AF0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930" y="2892192"/>
            <a:ext cx="15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>
                <a:solidFill>
                  <a:srgbClr val="000000"/>
                </a:solidFill>
                <a:latin typeface="Sans"/>
              </a:rPr>
              <a:t>H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D69CC90-EB14-4D6E-B830-18C91DBE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663" y="3030956"/>
            <a:ext cx="929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25" dirty="0">
                <a:solidFill>
                  <a:srgbClr val="000000"/>
                </a:solidFill>
                <a:latin typeface="Sans"/>
              </a:rPr>
              <a:t>0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E219FED-DD94-4F4A-B0D1-D2BA6EA4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856" y="2860921"/>
            <a:ext cx="15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>
                <a:solidFill>
                  <a:srgbClr val="000000"/>
                </a:solidFill>
                <a:latin typeface="Sans"/>
              </a:rPr>
              <a:t>H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E88E31C-7E9C-4B4B-8B8B-F2BB0A0EF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936" y="2988608"/>
            <a:ext cx="929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25" dirty="0">
                <a:solidFill>
                  <a:srgbClr val="000000"/>
                </a:solidFill>
                <a:latin typeface="Sans"/>
              </a:rPr>
              <a:t>1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6D63E7E4-CD87-4FAC-90DF-B26EFD6A8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6827" y="2136752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76E7A797-AFEE-4DBB-9A59-5B3649DF7B9B}"/>
              </a:ext>
            </a:extLst>
          </p:cNvPr>
          <p:cNvSpPr>
            <a:spLocks/>
          </p:cNvSpPr>
          <p:nvPr/>
        </p:nvSpPr>
        <p:spPr bwMode="auto">
          <a:xfrm>
            <a:off x="5774417" y="2038002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3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223A82CE-B1DF-4B69-971B-0F315BCEF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501" y="2110419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A07F4ACB-FF06-4307-94E7-D3A3406F5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6827" y="2609109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D9B1D084-A724-489B-8FBE-8AB11EA796A6}"/>
              </a:ext>
            </a:extLst>
          </p:cNvPr>
          <p:cNvSpPr>
            <a:spLocks/>
          </p:cNvSpPr>
          <p:nvPr/>
        </p:nvSpPr>
        <p:spPr bwMode="auto">
          <a:xfrm>
            <a:off x="5790619" y="2521879"/>
            <a:ext cx="244822" cy="200792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2"/>
                  <a:pt x="660" y="762"/>
                  <a:pt x="425" y="762"/>
                </a:cubicBezTo>
                <a:cubicBezTo>
                  <a:pt x="191" y="762"/>
                  <a:pt x="0" y="592"/>
                  <a:pt x="0" y="381"/>
                </a:cubicBezTo>
                <a:cubicBezTo>
                  <a:pt x="0" y="171"/>
                  <a:pt x="191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02589756-4AA4-4AA9-8108-7FE256E02EB7}"/>
              </a:ext>
            </a:extLst>
          </p:cNvPr>
          <p:cNvSpPr>
            <a:spLocks/>
          </p:cNvSpPr>
          <p:nvPr/>
        </p:nvSpPr>
        <p:spPr bwMode="auto">
          <a:xfrm>
            <a:off x="6606089" y="2521879"/>
            <a:ext cx="2448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2"/>
                  <a:pt x="660" y="762"/>
                  <a:pt x="425" y="762"/>
                </a:cubicBezTo>
                <a:cubicBezTo>
                  <a:pt x="190" y="762"/>
                  <a:pt x="0" y="592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3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5839F257-1B46-4BB3-A1BA-94654D620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024" y="2837465"/>
            <a:ext cx="15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>
                <a:solidFill>
                  <a:srgbClr val="000000"/>
                </a:solidFill>
                <a:latin typeface="Sans"/>
              </a:rPr>
              <a:t>H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CA69620E-4B6E-4DA9-9620-19DEEDE4B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24" y="2975833"/>
            <a:ext cx="929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25" dirty="0">
                <a:solidFill>
                  <a:srgbClr val="000000"/>
                </a:solidFill>
                <a:latin typeface="Sans"/>
              </a:rPr>
              <a:t>2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DCF03C07-63E0-4D26-B727-DF6F81643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6011" y="2434650"/>
            <a:ext cx="0" cy="510211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0554740E-372A-4524-8685-8519AB069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5615" y="2164732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17C5DCE-FB9A-4C5F-8D51-0EDFB3398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9809" y="2421484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1C6CAB33-8A87-4691-845E-B9DADC595EE6}"/>
              </a:ext>
            </a:extLst>
          </p:cNvPr>
          <p:cNvSpPr>
            <a:spLocks/>
          </p:cNvSpPr>
          <p:nvPr/>
        </p:nvSpPr>
        <p:spPr bwMode="auto">
          <a:xfrm>
            <a:off x="7853601" y="2334253"/>
            <a:ext cx="244822" cy="199147"/>
          </a:xfrm>
          <a:custGeom>
            <a:avLst/>
            <a:gdLst>
              <a:gd name="T0" fmla="*/ 851 w 851"/>
              <a:gd name="T1" fmla="*/ 381 h 762"/>
              <a:gd name="T2" fmla="*/ 426 w 851"/>
              <a:gd name="T3" fmla="*/ 762 h 762"/>
              <a:gd name="T4" fmla="*/ 0 w 851"/>
              <a:gd name="T5" fmla="*/ 381 h 762"/>
              <a:gd name="T6" fmla="*/ 426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2"/>
                  <a:pt x="660" y="762"/>
                  <a:pt x="426" y="762"/>
                </a:cubicBezTo>
                <a:cubicBezTo>
                  <a:pt x="191" y="762"/>
                  <a:pt x="0" y="592"/>
                  <a:pt x="0" y="381"/>
                </a:cubicBezTo>
                <a:cubicBezTo>
                  <a:pt x="0" y="171"/>
                  <a:pt x="191" y="0"/>
                  <a:pt x="426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86A9A7-59B7-4E79-A058-3E138E1E4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4885" y="2670004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FE75C4D6-B070-4BBC-B187-5224B08F7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4885" y="2144981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822A11DF-5B0D-47F6-B670-7DFE02C4D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7685" y="2406671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8D59653-17AC-41DD-B7A8-8A3235A87637}"/>
              </a:ext>
            </a:extLst>
          </p:cNvPr>
          <p:cNvSpPr>
            <a:spLocks/>
          </p:cNvSpPr>
          <p:nvPr/>
        </p:nvSpPr>
        <p:spPr bwMode="auto">
          <a:xfrm>
            <a:off x="8669073" y="2334253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2"/>
                  <a:pt x="660" y="762"/>
                  <a:pt x="425" y="762"/>
                </a:cubicBezTo>
                <a:cubicBezTo>
                  <a:pt x="190" y="762"/>
                  <a:pt x="0" y="592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2ABCB9A2-8934-4023-B51E-D18AF4434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15615" y="2642025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183796C2-3F2A-4E4D-B099-51ECAA483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6011" y="2905360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354813FF-4D71-4BE4-8B2B-ED18CE5B87A9}"/>
              </a:ext>
            </a:extLst>
          </p:cNvPr>
          <p:cNvSpPr>
            <a:spLocks/>
          </p:cNvSpPr>
          <p:nvPr/>
        </p:nvSpPr>
        <p:spPr bwMode="auto">
          <a:xfrm>
            <a:off x="7869802" y="2818129"/>
            <a:ext cx="2430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D09E3963-30A0-44B7-BF16-7ECC043B59FD}"/>
              </a:ext>
            </a:extLst>
          </p:cNvPr>
          <p:cNvSpPr>
            <a:spLocks/>
          </p:cNvSpPr>
          <p:nvPr/>
        </p:nvSpPr>
        <p:spPr bwMode="auto">
          <a:xfrm>
            <a:off x="8685275" y="2818129"/>
            <a:ext cx="2448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3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1290433F-75FB-4910-B093-118527948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2055" y="2151565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DCAFDC5D-50B0-43D2-951E-E32B783CC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5854" y="2138399"/>
            <a:ext cx="817273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F968AD80-3704-4FC3-8760-08FAD43A433D}"/>
              </a:ext>
            </a:extLst>
          </p:cNvPr>
          <p:cNvSpPr>
            <a:spLocks/>
          </p:cNvSpPr>
          <p:nvPr/>
        </p:nvSpPr>
        <p:spPr bwMode="auto">
          <a:xfrm>
            <a:off x="8339645" y="2051168"/>
            <a:ext cx="2448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11CFB029-D65C-4ADE-B7CE-CE70C0461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3729" y="2125232"/>
            <a:ext cx="0" cy="510211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CBB2906F-8CA9-4727-8376-DF4D69D18006}"/>
              </a:ext>
            </a:extLst>
          </p:cNvPr>
          <p:cNvSpPr>
            <a:spLocks/>
          </p:cNvSpPr>
          <p:nvPr/>
        </p:nvSpPr>
        <p:spPr bwMode="auto">
          <a:xfrm>
            <a:off x="9155115" y="2051168"/>
            <a:ext cx="244822" cy="200792"/>
          </a:xfrm>
          <a:custGeom>
            <a:avLst/>
            <a:gdLst>
              <a:gd name="T0" fmla="*/ 851 w 851"/>
              <a:gd name="T1" fmla="*/ 381 h 762"/>
              <a:gd name="T2" fmla="*/ 426 w 851"/>
              <a:gd name="T3" fmla="*/ 762 h 762"/>
              <a:gd name="T4" fmla="*/ 0 w 851"/>
              <a:gd name="T5" fmla="*/ 381 h 762"/>
              <a:gd name="T6" fmla="*/ 426 w 851"/>
              <a:gd name="T7" fmla="*/ 0 h 762"/>
              <a:gd name="T8" fmla="*/ 851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6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1"/>
                  <a:pt x="191" y="0"/>
                  <a:pt x="426" y="0"/>
                </a:cubicBezTo>
                <a:cubicBezTo>
                  <a:pt x="654" y="0"/>
                  <a:pt x="842" y="162"/>
                  <a:pt x="851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E3E11468-1529-42FA-8096-EAFF07F34A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055" y="2622276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5B07EC56-E0E6-4729-8DA5-F8831DE7ED18}"/>
              </a:ext>
            </a:extLst>
          </p:cNvPr>
          <p:cNvSpPr>
            <a:spLocks/>
          </p:cNvSpPr>
          <p:nvPr/>
        </p:nvSpPr>
        <p:spPr bwMode="auto">
          <a:xfrm>
            <a:off x="8355845" y="2536692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3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060E7ED9-BAA1-41A2-8EB1-BFC0C36EABC0}"/>
              </a:ext>
            </a:extLst>
          </p:cNvPr>
          <p:cNvSpPr>
            <a:spLocks/>
          </p:cNvSpPr>
          <p:nvPr/>
        </p:nvSpPr>
        <p:spPr bwMode="auto">
          <a:xfrm>
            <a:off x="9171317" y="2536692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2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5958119C-4FA2-496F-95D4-35DD8DC4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833" y="3074880"/>
            <a:ext cx="15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>
                <a:solidFill>
                  <a:srgbClr val="000000"/>
                </a:solidFill>
                <a:latin typeface="Sans"/>
              </a:rPr>
              <a:t>H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E30FAE8A-DBFD-4DFD-8B45-D0B04AEC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88" y="3203108"/>
            <a:ext cx="929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25" dirty="0">
                <a:solidFill>
                  <a:srgbClr val="000000"/>
                </a:solidFill>
                <a:latin typeface="Sans"/>
              </a:rPr>
              <a:t>3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31976578-4075-4FCD-B115-56D15A09D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889" y="4277991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EBFBD07F-529D-48F3-886E-210349844184}"/>
              </a:ext>
            </a:extLst>
          </p:cNvPr>
          <p:cNvSpPr>
            <a:spLocks/>
          </p:cNvSpPr>
          <p:nvPr/>
        </p:nvSpPr>
        <p:spPr bwMode="auto">
          <a:xfrm>
            <a:off x="4395495" y="4115051"/>
            <a:ext cx="2259201" cy="151418"/>
          </a:xfrm>
          <a:custGeom>
            <a:avLst/>
            <a:gdLst>
              <a:gd name="T0" fmla="*/ 0 w 7871"/>
              <a:gd name="T1" fmla="*/ 578 h 578"/>
              <a:gd name="T2" fmla="*/ 3881 w 7871"/>
              <a:gd name="T3" fmla="*/ 0 h 578"/>
              <a:gd name="T4" fmla="*/ 7871 w 7871"/>
              <a:gd name="T5" fmla="*/ 530 h 578"/>
              <a:gd name="T6" fmla="*/ 7871 w 7871"/>
              <a:gd name="T7" fmla="*/ 530 h 578"/>
              <a:gd name="T8" fmla="*/ 7871 w 7871"/>
              <a:gd name="T9" fmla="*/ 53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1" h="578">
                <a:moveTo>
                  <a:pt x="0" y="578"/>
                </a:moveTo>
                <a:cubicBezTo>
                  <a:pt x="0" y="578"/>
                  <a:pt x="2788" y="0"/>
                  <a:pt x="3881" y="0"/>
                </a:cubicBezTo>
                <a:cubicBezTo>
                  <a:pt x="4974" y="0"/>
                  <a:pt x="7871" y="530"/>
                  <a:pt x="7871" y="530"/>
                </a:cubicBezTo>
                <a:lnTo>
                  <a:pt x="7871" y="530"/>
                </a:lnTo>
                <a:lnTo>
                  <a:pt x="7871" y="530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5D8178DD-F668-4839-8E03-D004D3584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6493" y="4009718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58EAE768-393E-4575-BFB8-8FC6217AE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2488" y="4264825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0096CDEC-F58A-4CA3-BEE2-D212703E49C5}"/>
              </a:ext>
            </a:extLst>
          </p:cNvPr>
          <p:cNvSpPr>
            <a:spLocks/>
          </p:cNvSpPr>
          <p:nvPr/>
        </p:nvSpPr>
        <p:spPr bwMode="auto">
          <a:xfrm>
            <a:off x="4226278" y="4179240"/>
            <a:ext cx="2430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2"/>
                  <a:pt x="660" y="762"/>
                  <a:pt x="425" y="762"/>
                </a:cubicBezTo>
                <a:cubicBezTo>
                  <a:pt x="190" y="762"/>
                  <a:pt x="0" y="592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3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1921050B-F1A4-4155-B2F2-3E3C8B2C443B}"/>
              </a:ext>
            </a:extLst>
          </p:cNvPr>
          <p:cNvSpPr>
            <a:spLocks/>
          </p:cNvSpPr>
          <p:nvPr/>
        </p:nvSpPr>
        <p:spPr bwMode="auto">
          <a:xfrm>
            <a:off x="5164163" y="4812888"/>
            <a:ext cx="2259201" cy="264981"/>
          </a:xfrm>
          <a:custGeom>
            <a:avLst/>
            <a:gdLst>
              <a:gd name="T0" fmla="*/ 0 w 7872"/>
              <a:gd name="T1" fmla="*/ 0 h 1009"/>
              <a:gd name="T2" fmla="*/ 3881 w 7872"/>
              <a:gd name="T3" fmla="*/ 1009 h 1009"/>
              <a:gd name="T4" fmla="*/ 7872 w 7872"/>
              <a:gd name="T5" fmla="*/ 84 h 1009"/>
              <a:gd name="T6" fmla="*/ 7872 w 7872"/>
              <a:gd name="T7" fmla="*/ 84 h 1009"/>
              <a:gd name="T8" fmla="*/ 7872 w 7872"/>
              <a:gd name="T9" fmla="*/ 84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1009">
                <a:moveTo>
                  <a:pt x="0" y="0"/>
                </a:moveTo>
                <a:cubicBezTo>
                  <a:pt x="0" y="0"/>
                  <a:pt x="2788" y="1009"/>
                  <a:pt x="3881" y="1009"/>
                </a:cubicBezTo>
                <a:cubicBezTo>
                  <a:pt x="4975" y="1009"/>
                  <a:pt x="7872" y="84"/>
                  <a:pt x="7872" y="84"/>
                </a:cubicBezTo>
                <a:lnTo>
                  <a:pt x="7872" y="84"/>
                </a:lnTo>
                <a:lnTo>
                  <a:pt x="7872" y="84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B670919A-3426-44C0-9D7F-050A2841C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7564" y="4514992"/>
            <a:ext cx="439240" cy="281439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499B5EC1-24E1-4575-B870-156C05F836C7}"/>
              </a:ext>
            </a:extLst>
          </p:cNvPr>
          <p:cNvSpPr>
            <a:spLocks/>
          </p:cNvSpPr>
          <p:nvPr/>
        </p:nvSpPr>
        <p:spPr bwMode="auto">
          <a:xfrm>
            <a:off x="5210969" y="4088717"/>
            <a:ext cx="2259201" cy="151418"/>
          </a:xfrm>
          <a:custGeom>
            <a:avLst/>
            <a:gdLst>
              <a:gd name="T0" fmla="*/ 0 w 7872"/>
              <a:gd name="T1" fmla="*/ 578 h 578"/>
              <a:gd name="T2" fmla="*/ 3881 w 7872"/>
              <a:gd name="T3" fmla="*/ 0 h 578"/>
              <a:gd name="T4" fmla="*/ 7872 w 7872"/>
              <a:gd name="T5" fmla="*/ 530 h 578"/>
              <a:gd name="T6" fmla="*/ 7872 w 7872"/>
              <a:gd name="T7" fmla="*/ 530 h 578"/>
              <a:gd name="T8" fmla="*/ 7872 w 7872"/>
              <a:gd name="T9" fmla="*/ 53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578">
                <a:moveTo>
                  <a:pt x="0" y="578"/>
                </a:moveTo>
                <a:cubicBezTo>
                  <a:pt x="0" y="578"/>
                  <a:pt x="2788" y="0"/>
                  <a:pt x="3881" y="0"/>
                </a:cubicBezTo>
                <a:cubicBezTo>
                  <a:pt x="4975" y="0"/>
                  <a:pt x="7872" y="530"/>
                  <a:pt x="7872" y="530"/>
                </a:cubicBezTo>
                <a:lnTo>
                  <a:pt x="7872" y="530"/>
                </a:lnTo>
                <a:lnTo>
                  <a:pt x="7872" y="530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6BF3B050-33BA-41A5-BE9F-094A778DC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7564" y="3989968"/>
            <a:ext cx="439240" cy="281439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AD375FEF-1037-4DBB-B2CB-DCF9AEEA9312}"/>
              </a:ext>
            </a:extLst>
          </p:cNvPr>
          <p:cNvSpPr>
            <a:spLocks/>
          </p:cNvSpPr>
          <p:nvPr/>
        </p:nvSpPr>
        <p:spPr bwMode="auto">
          <a:xfrm>
            <a:off x="4881538" y="4317489"/>
            <a:ext cx="2259201" cy="151418"/>
          </a:xfrm>
          <a:custGeom>
            <a:avLst/>
            <a:gdLst>
              <a:gd name="T0" fmla="*/ 0 w 7872"/>
              <a:gd name="T1" fmla="*/ 578 h 578"/>
              <a:gd name="T2" fmla="*/ 3881 w 7872"/>
              <a:gd name="T3" fmla="*/ 0 h 578"/>
              <a:gd name="T4" fmla="*/ 7872 w 7872"/>
              <a:gd name="T5" fmla="*/ 530 h 578"/>
              <a:gd name="T6" fmla="*/ 7872 w 7872"/>
              <a:gd name="T7" fmla="*/ 530 h 578"/>
              <a:gd name="T8" fmla="*/ 7872 w 7872"/>
              <a:gd name="T9" fmla="*/ 53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578">
                <a:moveTo>
                  <a:pt x="0" y="578"/>
                </a:moveTo>
                <a:cubicBezTo>
                  <a:pt x="0" y="578"/>
                  <a:pt x="2788" y="0"/>
                  <a:pt x="3881" y="0"/>
                </a:cubicBezTo>
                <a:cubicBezTo>
                  <a:pt x="4975" y="0"/>
                  <a:pt x="7872" y="530"/>
                  <a:pt x="7872" y="530"/>
                </a:cubicBezTo>
                <a:lnTo>
                  <a:pt x="7872" y="530"/>
                </a:lnTo>
                <a:lnTo>
                  <a:pt x="7872" y="530"/>
                </a:ln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2CA950FA-2603-4324-AC89-BAF4F467A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63" y="4251658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2927EDB4-43E3-42AD-BD23-1B7DFD27991A}"/>
              </a:ext>
            </a:extLst>
          </p:cNvPr>
          <p:cNvSpPr>
            <a:spLocks/>
          </p:cNvSpPr>
          <p:nvPr/>
        </p:nvSpPr>
        <p:spPr bwMode="auto">
          <a:xfrm>
            <a:off x="5041752" y="4179240"/>
            <a:ext cx="2430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2"/>
                  <a:pt x="660" y="762"/>
                  <a:pt x="425" y="762"/>
                </a:cubicBezTo>
                <a:cubicBezTo>
                  <a:pt x="190" y="762"/>
                  <a:pt x="0" y="592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BD42AEAB-5F40-49F8-AD83-349B84F0121E}"/>
              </a:ext>
            </a:extLst>
          </p:cNvPr>
          <p:cNvSpPr>
            <a:spLocks/>
          </p:cNvSpPr>
          <p:nvPr/>
        </p:nvSpPr>
        <p:spPr bwMode="auto">
          <a:xfrm>
            <a:off x="4395495" y="4758576"/>
            <a:ext cx="2259201" cy="264981"/>
          </a:xfrm>
          <a:custGeom>
            <a:avLst/>
            <a:gdLst>
              <a:gd name="T0" fmla="*/ 0 w 7871"/>
              <a:gd name="T1" fmla="*/ 0 h 1009"/>
              <a:gd name="T2" fmla="*/ 3881 w 7871"/>
              <a:gd name="T3" fmla="*/ 1009 h 1009"/>
              <a:gd name="T4" fmla="*/ 7871 w 7871"/>
              <a:gd name="T5" fmla="*/ 84 h 1009"/>
              <a:gd name="T6" fmla="*/ 7871 w 7871"/>
              <a:gd name="T7" fmla="*/ 84 h 1009"/>
              <a:gd name="T8" fmla="*/ 7871 w 7871"/>
              <a:gd name="T9" fmla="*/ 84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1" h="1009">
                <a:moveTo>
                  <a:pt x="0" y="0"/>
                </a:moveTo>
                <a:cubicBezTo>
                  <a:pt x="0" y="0"/>
                  <a:pt x="2788" y="1009"/>
                  <a:pt x="3881" y="1009"/>
                </a:cubicBezTo>
                <a:cubicBezTo>
                  <a:pt x="4974" y="1009"/>
                  <a:pt x="7871" y="84"/>
                  <a:pt x="7871" y="84"/>
                </a:cubicBezTo>
                <a:lnTo>
                  <a:pt x="7871" y="84"/>
                </a:lnTo>
                <a:lnTo>
                  <a:pt x="7871" y="84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8351CC17-B830-4C8A-ADAD-BE33CC9D4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6493" y="4487011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Line 59">
            <a:extLst>
              <a:ext uri="{FF2B5EF4-FFF2-40B4-BE49-F238E27FC236}">
                <a16:creationId xmlns:a16="http://schemas.microsoft.com/office/drawing/2014/main" id="{6CE9AF46-53FB-4D80-8ACF-95A893FC2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6892" y="4750347"/>
            <a:ext cx="817273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C3234864-3989-4935-9D9D-98C68436164D}"/>
              </a:ext>
            </a:extLst>
          </p:cNvPr>
          <p:cNvSpPr>
            <a:spLocks/>
          </p:cNvSpPr>
          <p:nvPr/>
        </p:nvSpPr>
        <p:spPr bwMode="auto">
          <a:xfrm>
            <a:off x="4240680" y="4663117"/>
            <a:ext cx="244822" cy="200792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5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0"/>
                  <a:pt x="191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EFED31A4-AC22-4C5C-9D5E-2806270709CA}"/>
              </a:ext>
            </a:extLst>
          </p:cNvPr>
          <p:cNvSpPr>
            <a:spLocks/>
          </p:cNvSpPr>
          <p:nvPr/>
        </p:nvSpPr>
        <p:spPr bwMode="auto">
          <a:xfrm>
            <a:off x="5057953" y="4663117"/>
            <a:ext cx="2430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D79228EF-629F-4351-9633-3EB4F3EE2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4732" y="3996553"/>
            <a:ext cx="0" cy="510211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2CCABE92-5291-47AF-9BFE-F5E42AEE9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532" y="3983384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59A55B33-2AAA-4E5D-AEDB-2A8CC2F43FFB}"/>
              </a:ext>
            </a:extLst>
          </p:cNvPr>
          <p:cNvSpPr>
            <a:spLocks/>
          </p:cNvSpPr>
          <p:nvPr/>
        </p:nvSpPr>
        <p:spPr bwMode="auto">
          <a:xfrm>
            <a:off x="4712322" y="3896156"/>
            <a:ext cx="243022" cy="199147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5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1"/>
                  <a:pt x="191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3491A8E7-2622-401D-B193-092BB0949F3F}"/>
              </a:ext>
            </a:extLst>
          </p:cNvPr>
          <p:cNvSpPr>
            <a:spLocks/>
          </p:cNvSpPr>
          <p:nvPr/>
        </p:nvSpPr>
        <p:spPr bwMode="auto">
          <a:xfrm>
            <a:off x="5680808" y="3724989"/>
            <a:ext cx="2259201" cy="264981"/>
          </a:xfrm>
          <a:custGeom>
            <a:avLst/>
            <a:gdLst>
              <a:gd name="T0" fmla="*/ 0 w 7872"/>
              <a:gd name="T1" fmla="*/ 1008 h 1008"/>
              <a:gd name="T2" fmla="*/ 3881 w 7872"/>
              <a:gd name="T3" fmla="*/ 0 h 1008"/>
              <a:gd name="T4" fmla="*/ 7872 w 7872"/>
              <a:gd name="T5" fmla="*/ 924 h 1008"/>
              <a:gd name="T6" fmla="*/ 7872 w 7872"/>
              <a:gd name="T7" fmla="*/ 924 h 1008"/>
              <a:gd name="T8" fmla="*/ 7872 w 7872"/>
              <a:gd name="T9" fmla="*/ 924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1008">
                <a:moveTo>
                  <a:pt x="0" y="1008"/>
                </a:moveTo>
                <a:cubicBezTo>
                  <a:pt x="0" y="1008"/>
                  <a:pt x="2788" y="0"/>
                  <a:pt x="3881" y="0"/>
                </a:cubicBezTo>
                <a:cubicBezTo>
                  <a:pt x="4975" y="0"/>
                  <a:pt x="7872" y="924"/>
                  <a:pt x="7872" y="924"/>
                </a:cubicBezTo>
                <a:lnTo>
                  <a:pt x="7872" y="924"/>
                </a:lnTo>
                <a:lnTo>
                  <a:pt x="7872" y="924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76A56401-C5CB-4CC8-90C5-9D928B62B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6406" y="3968573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FC89D2A3-1AB7-4C4A-AC57-1528DA939754}"/>
              </a:ext>
            </a:extLst>
          </p:cNvPr>
          <p:cNvSpPr>
            <a:spLocks/>
          </p:cNvSpPr>
          <p:nvPr/>
        </p:nvSpPr>
        <p:spPr bwMode="auto">
          <a:xfrm>
            <a:off x="5527794" y="3896156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Line 68">
            <a:extLst>
              <a:ext uri="{FF2B5EF4-FFF2-40B4-BE49-F238E27FC236}">
                <a16:creationId xmlns:a16="http://schemas.microsoft.com/office/drawing/2014/main" id="{EB7B75BD-22FE-4316-9F27-3F9DBEAFAB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4732" y="4467262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A2E40A39-F222-4B3F-BA9F-E7CD369E5075}"/>
              </a:ext>
            </a:extLst>
          </p:cNvPr>
          <p:cNvSpPr>
            <a:spLocks/>
          </p:cNvSpPr>
          <p:nvPr/>
        </p:nvSpPr>
        <p:spPr bwMode="auto">
          <a:xfrm>
            <a:off x="4728524" y="4380033"/>
            <a:ext cx="243022" cy="200792"/>
          </a:xfrm>
          <a:custGeom>
            <a:avLst/>
            <a:gdLst>
              <a:gd name="T0" fmla="*/ 850 w 850"/>
              <a:gd name="T1" fmla="*/ 381 h 761"/>
              <a:gd name="T2" fmla="*/ 425 w 850"/>
              <a:gd name="T3" fmla="*/ 761 h 761"/>
              <a:gd name="T4" fmla="*/ 0 w 850"/>
              <a:gd name="T5" fmla="*/ 381 h 761"/>
              <a:gd name="T6" fmla="*/ 425 w 850"/>
              <a:gd name="T7" fmla="*/ 0 h 761"/>
              <a:gd name="T8" fmla="*/ 850 w 850"/>
              <a:gd name="T9" fmla="*/ 366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1">
                <a:moveTo>
                  <a:pt x="850" y="381"/>
                </a:moveTo>
                <a:cubicBezTo>
                  <a:pt x="850" y="591"/>
                  <a:pt x="660" y="761"/>
                  <a:pt x="425" y="761"/>
                </a:cubicBezTo>
                <a:cubicBezTo>
                  <a:pt x="190" y="761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D3352A7D-8C49-47F7-8CE1-10674F955839}"/>
              </a:ext>
            </a:extLst>
          </p:cNvPr>
          <p:cNvSpPr>
            <a:spLocks/>
          </p:cNvSpPr>
          <p:nvPr/>
        </p:nvSpPr>
        <p:spPr bwMode="auto">
          <a:xfrm>
            <a:off x="5680808" y="4342176"/>
            <a:ext cx="2259201" cy="151418"/>
          </a:xfrm>
          <a:custGeom>
            <a:avLst/>
            <a:gdLst>
              <a:gd name="T0" fmla="*/ 0 w 7872"/>
              <a:gd name="T1" fmla="*/ 578 h 578"/>
              <a:gd name="T2" fmla="*/ 3881 w 7872"/>
              <a:gd name="T3" fmla="*/ 0 h 578"/>
              <a:gd name="T4" fmla="*/ 7872 w 7872"/>
              <a:gd name="T5" fmla="*/ 530 h 578"/>
              <a:gd name="T6" fmla="*/ 7872 w 7872"/>
              <a:gd name="T7" fmla="*/ 530 h 578"/>
              <a:gd name="T8" fmla="*/ 7872 w 7872"/>
              <a:gd name="T9" fmla="*/ 53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578">
                <a:moveTo>
                  <a:pt x="0" y="578"/>
                </a:moveTo>
                <a:cubicBezTo>
                  <a:pt x="0" y="578"/>
                  <a:pt x="2788" y="0"/>
                  <a:pt x="3881" y="0"/>
                </a:cubicBezTo>
                <a:cubicBezTo>
                  <a:pt x="4975" y="0"/>
                  <a:pt x="7872" y="530"/>
                  <a:pt x="7872" y="530"/>
                </a:cubicBezTo>
                <a:lnTo>
                  <a:pt x="7872" y="530"/>
                </a:lnTo>
                <a:lnTo>
                  <a:pt x="7872" y="53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27042F8C-51E8-4F1C-AF85-1743668B40E3}"/>
              </a:ext>
            </a:extLst>
          </p:cNvPr>
          <p:cNvSpPr>
            <a:spLocks/>
          </p:cNvSpPr>
          <p:nvPr/>
        </p:nvSpPr>
        <p:spPr bwMode="auto">
          <a:xfrm>
            <a:off x="5543996" y="4380033"/>
            <a:ext cx="243022" cy="200792"/>
          </a:xfrm>
          <a:custGeom>
            <a:avLst/>
            <a:gdLst>
              <a:gd name="T0" fmla="*/ 851 w 851"/>
              <a:gd name="T1" fmla="*/ 381 h 761"/>
              <a:gd name="T2" fmla="*/ 426 w 851"/>
              <a:gd name="T3" fmla="*/ 761 h 761"/>
              <a:gd name="T4" fmla="*/ 0 w 851"/>
              <a:gd name="T5" fmla="*/ 381 h 761"/>
              <a:gd name="T6" fmla="*/ 426 w 851"/>
              <a:gd name="T7" fmla="*/ 0 h 761"/>
              <a:gd name="T8" fmla="*/ 850 w 851"/>
              <a:gd name="T9" fmla="*/ 366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1">
                <a:moveTo>
                  <a:pt x="851" y="381"/>
                </a:moveTo>
                <a:cubicBezTo>
                  <a:pt x="851" y="591"/>
                  <a:pt x="660" y="761"/>
                  <a:pt x="426" y="761"/>
                </a:cubicBezTo>
                <a:cubicBezTo>
                  <a:pt x="191" y="761"/>
                  <a:pt x="0" y="591"/>
                  <a:pt x="0" y="381"/>
                </a:cubicBezTo>
                <a:cubicBezTo>
                  <a:pt x="0" y="170"/>
                  <a:pt x="191" y="0"/>
                  <a:pt x="426" y="0"/>
                </a:cubicBezTo>
                <a:cubicBezTo>
                  <a:pt x="654" y="0"/>
                  <a:pt x="842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Line 72">
            <a:extLst>
              <a:ext uri="{FF2B5EF4-FFF2-40B4-BE49-F238E27FC236}">
                <a16:creationId xmlns:a16="http://schemas.microsoft.com/office/drawing/2014/main" id="{07B18DF0-B213-4182-9813-8455E062F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695" y="4292803"/>
            <a:ext cx="0" cy="510211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36EAE375-213D-41E8-9CD9-5DFD3DC78E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497" y="4022885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7" name="Line 74">
            <a:extLst>
              <a:ext uri="{FF2B5EF4-FFF2-40B4-BE49-F238E27FC236}">
                <a16:creationId xmlns:a16="http://schemas.microsoft.com/office/drawing/2014/main" id="{0E473421-FFDB-43AF-953B-FEBD283F4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8492" y="4277991"/>
            <a:ext cx="815474" cy="14813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5879B7E5-9F58-4AD6-9221-F85A52014F0D}"/>
              </a:ext>
            </a:extLst>
          </p:cNvPr>
          <p:cNvSpPr>
            <a:spLocks/>
          </p:cNvSpPr>
          <p:nvPr/>
        </p:nvSpPr>
        <p:spPr bwMode="auto">
          <a:xfrm>
            <a:off x="6532284" y="4192407"/>
            <a:ext cx="243022" cy="199147"/>
          </a:xfrm>
          <a:custGeom>
            <a:avLst/>
            <a:gdLst>
              <a:gd name="T0" fmla="*/ 851 w 851"/>
              <a:gd name="T1" fmla="*/ 381 h 761"/>
              <a:gd name="T2" fmla="*/ 425 w 851"/>
              <a:gd name="T3" fmla="*/ 761 h 761"/>
              <a:gd name="T4" fmla="*/ 0 w 851"/>
              <a:gd name="T5" fmla="*/ 381 h 761"/>
              <a:gd name="T6" fmla="*/ 425 w 851"/>
              <a:gd name="T7" fmla="*/ 0 h 761"/>
              <a:gd name="T8" fmla="*/ 850 w 851"/>
              <a:gd name="T9" fmla="*/ 366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1">
                <a:moveTo>
                  <a:pt x="851" y="381"/>
                </a:moveTo>
                <a:cubicBezTo>
                  <a:pt x="851" y="591"/>
                  <a:pt x="660" y="761"/>
                  <a:pt x="425" y="761"/>
                </a:cubicBezTo>
                <a:cubicBezTo>
                  <a:pt x="190" y="761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4" y="0"/>
                  <a:pt x="842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Line 76">
            <a:extLst>
              <a:ext uri="{FF2B5EF4-FFF2-40B4-BE49-F238E27FC236}">
                <a16:creationId xmlns:a16="http://schemas.microsoft.com/office/drawing/2014/main" id="{A5DE0360-EEB1-41DA-9F5D-CE4CA4732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3569" y="4528159"/>
            <a:ext cx="439240" cy="281439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069F3CCA-511D-439F-8535-4E7486ADBD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3569" y="4003135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Line 78">
            <a:extLst>
              <a:ext uri="{FF2B5EF4-FFF2-40B4-BE49-F238E27FC236}">
                <a16:creationId xmlns:a16="http://schemas.microsoft.com/office/drawing/2014/main" id="{427C7E80-5643-4580-947A-7DBDAB288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567" y="4264825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F791C760-E3F9-4A3A-9172-C7E9D8B29F67}"/>
              </a:ext>
            </a:extLst>
          </p:cNvPr>
          <p:cNvSpPr>
            <a:spLocks/>
          </p:cNvSpPr>
          <p:nvPr/>
        </p:nvSpPr>
        <p:spPr bwMode="auto">
          <a:xfrm>
            <a:off x="7347756" y="4192407"/>
            <a:ext cx="244822" cy="199147"/>
          </a:xfrm>
          <a:custGeom>
            <a:avLst/>
            <a:gdLst>
              <a:gd name="T0" fmla="*/ 850 w 850"/>
              <a:gd name="T1" fmla="*/ 381 h 761"/>
              <a:gd name="T2" fmla="*/ 425 w 850"/>
              <a:gd name="T3" fmla="*/ 761 h 761"/>
              <a:gd name="T4" fmla="*/ 0 w 850"/>
              <a:gd name="T5" fmla="*/ 381 h 761"/>
              <a:gd name="T6" fmla="*/ 425 w 850"/>
              <a:gd name="T7" fmla="*/ 0 h 761"/>
              <a:gd name="T8" fmla="*/ 850 w 850"/>
              <a:gd name="T9" fmla="*/ 366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1">
                <a:moveTo>
                  <a:pt x="850" y="381"/>
                </a:moveTo>
                <a:cubicBezTo>
                  <a:pt x="850" y="591"/>
                  <a:pt x="660" y="761"/>
                  <a:pt x="425" y="761"/>
                </a:cubicBezTo>
                <a:cubicBezTo>
                  <a:pt x="190" y="761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3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Line 80">
            <a:extLst>
              <a:ext uri="{FF2B5EF4-FFF2-40B4-BE49-F238E27FC236}">
                <a16:creationId xmlns:a16="http://schemas.microsoft.com/office/drawing/2014/main" id="{57634FA7-3B76-4479-A9BA-87A595B94A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497" y="4500178"/>
            <a:ext cx="439240" cy="283085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Line 81">
            <a:extLst>
              <a:ext uri="{FF2B5EF4-FFF2-40B4-BE49-F238E27FC236}">
                <a16:creationId xmlns:a16="http://schemas.microsoft.com/office/drawing/2014/main" id="{5ABABE46-8E66-4963-A9B0-2AC261C72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4694" y="4763514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661D7ACD-73EE-4D90-AB6B-9FED5C43F24E}"/>
              </a:ext>
            </a:extLst>
          </p:cNvPr>
          <p:cNvSpPr>
            <a:spLocks/>
          </p:cNvSpPr>
          <p:nvPr/>
        </p:nvSpPr>
        <p:spPr bwMode="auto">
          <a:xfrm>
            <a:off x="6548486" y="4676283"/>
            <a:ext cx="2430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A0F36BF2-A398-4698-8E7B-4608B75B1E05}"/>
              </a:ext>
            </a:extLst>
          </p:cNvPr>
          <p:cNvSpPr>
            <a:spLocks/>
          </p:cNvSpPr>
          <p:nvPr/>
        </p:nvSpPr>
        <p:spPr bwMode="auto">
          <a:xfrm>
            <a:off x="7363958" y="4676283"/>
            <a:ext cx="243022" cy="200792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5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1"/>
                  <a:pt x="191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Line 84">
            <a:extLst>
              <a:ext uri="{FF2B5EF4-FFF2-40B4-BE49-F238E27FC236}">
                <a16:creationId xmlns:a16="http://schemas.microsoft.com/office/drawing/2014/main" id="{56D49BDE-F9F0-4991-9178-28B7361FB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0737" y="4009719"/>
            <a:ext cx="0" cy="51185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EC8818A1-E6E4-4908-BA5E-BE84D833A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4535" y="3996551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7F0EDBEF-92DD-4CD1-B738-A8403C036F21}"/>
              </a:ext>
            </a:extLst>
          </p:cNvPr>
          <p:cNvSpPr>
            <a:spLocks/>
          </p:cNvSpPr>
          <p:nvPr/>
        </p:nvSpPr>
        <p:spPr bwMode="auto">
          <a:xfrm>
            <a:off x="4895940" y="3682196"/>
            <a:ext cx="2261001" cy="264981"/>
          </a:xfrm>
          <a:custGeom>
            <a:avLst/>
            <a:gdLst>
              <a:gd name="T0" fmla="*/ 0 w 7872"/>
              <a:gd name="T1" fmla="*/ 1009 h 1009"/>
              <a:gd name="T2" fmla="*/ 3881 w 7872"/>
              <a:gd name="T3" fmla="*/ 0 h 1009"/>
              <a:gd name="T4" fmla="*/ 7872 w 7872"/>
              <a:gd name="T5" fmla="*/ 925 h 1009"/>
              <a:gd name="T6" fmla="*/ 7872 w 7872"/>
              <a:gd name="T7" fmla="*/ 925 h 1009"/>
              <a:gd name="T8" fmla="*/ 7872 w 7872"/>
              <a:gd name="T9" fmla="*/ 925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2" h="1009">
                <a:moveTo>
                  <a:pt x="0" y="1009"/>
                </a:moveTo>
                <a:cubicBezTo>
                  <a:pt x="0" y="1009"/>
                  <a:pt x="2788" y="0"/>
                  <a:pt x="3881" y="0"/>
                </a:cubicBezTo>
                <a:cubicBezTo>
                  <a:pt x="4974" y="0"/>
                  <a:pt x="7872" y="925"/>
                  <a:pt x="7872" y="925"/>
                </a:cubicBezTo>
                <a:lnTo>
                  <a:pt x="7872" y="925"/>
                </a:lnTo>
                <a:lnTo>
                  <a:pt x="7872" y="925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27139D8B-B0B9-4182-A213-EDE0E1875637}"/>
              </a:ext>
            </a:extLst>
          </p:cNvPr>
          <p:cNvSpPr>
            <a:spLocks/>
          </p:cNvSpPr>
          <p:nvPr/>
        </p:nvSpPr>
        <p:spPr bwMode="auto">
          <a:xfrm>
            <a:off x="7018327" y="3909322"/>
            <a:ext cx="244822" cy="200792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2"/>
                  <a:pt x="660" y="762"/>
                  <a:pt x="425" y="762"/>
                </a:cubicBezTo>
                <a:cubicBezTo>
                  <a:pt x="190" y="762"/>
                  <a:pt x="0" y="592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9F8A1F5F-932D-47F8-9726-4595F93EA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411" y="3983386"/>
            <a:ext cx="0" cy="510211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D74FE0D1-B703-4EF2-B663-0AAC3FD3DABA}"/>
              </a:ext>
            </a:extLst>
          </p:cNvPr>
          <p:cNvSpPr>
            <a:spLocks/>
          </p:cNvSpPr>
          <p:nvPr/>
        </p:nvSpPr>
        <p:spPr bwMode="auto">
          <a:xfrm>
            <a:off x="7833799" y="3909322"/>
            <a:ext cx="244822" cy="200792"/>
          </a:xfrm>
          <a:custGeom>
            <a:avLst/>
            <a:gdLst>
              <a:gd name="T0" fmla="*/ 851 w 851"/>
              <a:gd name="T1" fmla="*/ 381 h 762"/>
              <a:gd name="T2" fmla="*/ 425 w 851"/>
              <a:gd name="T3" fmla="*/ 762 h 762"/>
              <a:gd name="T4" fmla="*/ 0 w 851"/>
              <a:gd name="T5" fmla="*/ 381 h 762"/>
              <a:gd name="T6" fmla="*/ 425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2"/>
                  <a:pt x="660" y="762"/>
                  <a:pt x="425" y="762"/>
                </a:cubicBezTo>
                <a:cubicBezTo>
                  <a:pt x="191" y="762"/>
                  <a:pt x="0" y="592"/>
                  <a:pt x="0" y="381"/>
                </a:cubicBezTo>
                <a:cubicBezTo>
                  <a:pt x="0" y="171"/>
                  <a:pt x="191" y="0"/>
                  <a:pt x="425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655ADD9E-18CC-499D-9924-7C822A9CF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0737" y="4480428"/>
            <a:ext cx="815474" cy="13167"/>
          </a:xfrm>
          <a:prstGeom prst="lin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913215BC-559D-4013-AF52-AC9FD49BAEEB}"/>
              </a:ext>
            </a:extLst>
          </p:cNvPr>
          <p:cNvSpPr>
            <a:spLocks/>
          </p:cNvSpPr>
          <p:nvPr/>
        </p:nvSpPr>
        <p:spPr bwMode="auto">
          <a:xfrm>
            <a:off x="7034528" y="4394845"/>
            <a:ext cx="243022" cy="199147"/>
          </a:xfrm>
          <a:custGeom>
            <a:avLst/>
            <a:gdLst>
              <a:gd name="T0" fmla="*/ 851 w 851"/>
              <a:gd name="T1" fmla="*/ 381 h 762"/>
              <a:gd name="T2" fmla="*/ 426 w 851"/>
              <a:gd name="T3" fmla="*/ 762 h 762"/>
              <a:gd name="T4" fmla="*/ 0 w 851"/>
              <a:gd name="T5" fmla="*/ 381 h 762"/>
              <a:gd name="T6" fmla="*/ 426 w 851"/>
              <a:gd name="T7" fmla="*/ 0 h 762"/>
              <a:gd name="T8" fmla="*/ 850 w 851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762">
                <a:moveTo>
                  <a:pt x="851" y="381"/>
                </a:moveTo>
                <a:cubicBezTo>
                  <a:pt x="851" y="591"/>
                  <a:pt x="660" y="762"/>
                  <a:pt x="426" y="762"/>
                </a:cubicBezTo>
                <a:cubicBezTo>
                  <a:pt x="191" y="762"/>
                  <a:pt x="0" y="591"/>
                  <a:pt x="0" y="381"/>
                </a:cubicBezTo>
                <a:cubicBezTo>
                  <a:pt x="0" y="171"/>
                  <a:pt x="191" y="0"/>
                  <a:pt x="426" y="0"/>
                </a:cubicBezTo>
                <a:cubicBezTo>
                  <a:pt x="654" y="0"/>
                  <a:pt x="842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id="{15F44F46-2C64-4596-8CC9-5FC8C6EEAC16}"/>
              </a:ext>
            </a:extLst>
          </p:cNvPr>
          <p:cNvSpPr>
            <a:spLocks/>
          </p:cNvSpPr>
          <p:nvPr/>
        </p:nvSpPr>
        <p:spPr bwMode="auto">
          <a:xfrm>
            <a:off x="7850001" y="4394845"/>
            <a:ext cx="2430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7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1"/>
                  <a:pt x="190" y="0"/>
                  <a:pt x="425" y="0"/>
                </a:cubicBezTo>
                <a:cubicBezTo>
                  <a:pt x="654" y="0"/>
                  <a:pt x="841" y="162"/>
                  <a:pt x="850" y="367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Rectangle 93">
            <a:extLst>
              <a:ext uri="{FF2B5EF4-FFF2-40B4-BE49-F238E27FC236}">
                <a16:creationId xmlns:a16="http://schemas.microsoft.com/office/drawing/2014/main" id="{B4490022-8BBE-4607-8D2C-DD4B0F7C6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25" y="5127243"/>
            <a:ext cx="15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950" dirty="0">
                <a:solidFill>
                  <a:srgbClr val="000000"/>
                </a:solidFill>
                <a:latin typeface="Sans"/>
              </a:rPr>
              <a:t>H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9DAE2B3E-0479-4CAC-8B9A-7F075D87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239" y="5266502"/>
            <a:ext cx="9297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425" dirty="0">
                <a:solidFill>
                  <a:srgbClr val="000000"/>
                </a:solidFill>
                <a:latin typeface="Sans"/>
              </a:rPr>
              <a:t>4</a:t>
            </a:r>
            <a:endParaRPr lang="en-US" sz="1350" dirty="0">
              <a:latin typeface="Arial" pitchFamily="34" charset="0"/>
            </a:endParaRPr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D02A05B9-8269-402A-83D6-0A430B8E53AC}"/>
              </a:ext>
            </a:extLst>
          </p:cNvPr>
          <p:cNvSpPr>
            <a:spLocks/>
          </p:cNvSpPr>
          <p:nvPr/>
        </p:nvSpPr>
        <p:spPr bwMode="auto">
          <a:xfrm>
            <a:off x="2537783" y="2321085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96">
            <a:extLst>
              <a:ext uri="{FF2B5EF4-FFF2-40B4-BE49-F238E27FC236}">
                <a16:creationId xmlns:a16="http://schemas.microsoft.com/office/drawing/2014/main" id="{41AE04E5-A556-47F2-8944-E6BB26D7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386" y="227966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5D5CF4D7-C5AE-4094-8156-15F3C26D543A}"/>
              </a:ext>
            </a:extLst>
          </p:cNvPr>
          <p:cNvSpPr>
            <a:spLocks/>
          </p:cNvSpPr>
          <p:nvPr/>
        </p:nvSpPr>
        <p:spPr bwMode="auto">
          <a:xfrm>
            <a:off x="8354046" y="1858606"/>
            <a:ext cx="300628" cy="148125"/>
          </a:xfrm>
          <a:custGeom>
            <a:avLst/>
            <a:gdLst>
              <a:gd name="T0" fmla="*/ 73 w 1048"/>
              <a:gd name="T1" fmla="*/ 0 h 564"/>
              <a:gd name="T2" fmla="*/ 975 w 1048"/>
              <a:gd name="T3" fmla="*/ 0 h 564"/>
              <a:gd name="T4" fmla="*/ 1048 w 1048"/>
              <a:gd name="T5" fmla="*/ 73 h 564"/>
              <a:gd name="T6" fmla="*/ 1048 w 1048"/>
              <a:gd name="T7" fmla="*/ 492 h 564"/>
              <a:gd name="T8" fmla="*/ 975 w 1048"/>
              <a:gd name="T9" fmla="*/ 564 h 564"/>
              <a:gd name="T10" fmla="*/ 73 w 1048"/>
              <a:gd name="T11" fmla="*/ 564 h 564"/>
              <a:gd name="T12" fmla="*/ 0 w 1048"/>
              <a:gd name="T13" fmla="*/ 492 h 564"/>
              <a:gd name="T14" fmla="*/ 0 w 1048"/>
              <a:gd name="T15" fmla="*/ 73 h 564"/>
              <a:gd name="T16" fmla="*/ 73 w 1048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8" h="564">
                <a:moveTo>
                  <a:pt x="73" y="0"/>
                </a:moveTo>
                <a:lnTo>
                  <a:pt x="975" y="0"/>
                </a:lnTo>
                <a:cubicBezTo>
                  <a:pt x="1015" y="0"/>
                  <a:pt x="1048" y="33"/>
                  <a:pt x="1048" y="73"/>
                </a:cubicBezTo>
                <a:lnTo>
                  <a:pt x="1048" y="492"/>
                </a:lnTo>
                <a:cubicBezTo>
                  <a:pt x="1048" y="532"/>
                  <a:pt x="1015" y="564"/>
                  <a:pt x="975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0">
            <a:extLst>
              <a:ext uri="{FF2B5EF4-FFF2-40B4-BE49-F238E27FC236}">
                <a16:creationId xmlns:a16="http://schemas.microsoft.com/office/drawing/2014/main" id="{1BC79623-BD96-4295-B625-788D6A09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831" y="1793920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000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4" name="Freeform 111">
            <a:extLst>
              <a:ext uri="{FF2B5EF4-FFF2-40B4-BE49-F238E27FC236}">
                <a16:creationId xmlns:a16="http://schemas.microsoft.com/office/drawing/2014/main" id="{D0921DFF-B1ED-4842-A7CB-723CD5556F03}"/>
              </a:ext>
            </a:extLst>
          </p:cNvPr>
          <p:cNvSpPr>
            <a:spLocks/>
          </p:cNvSpPr>
          <p:nvPr/>
        </p:nvSpPr>
        <p:spPr bwMode="auto">
          <a:xfrm>
            <a:off x="9189320" y="1852023"/>
            <a:ext cx="300628" cy="148125"/>
          </a:xfrm>
          <a:custGeom>
            <a:avLst/>
            <a:gdLst>
              <a:gd name="T0" fmla="*/ 73 w 1047"/>
              <a:gd name="T1" fmla="*/ 0 h 564"/>
              <a:gd name="T2" fmla="*/ 975 w 1047"/>
              <a:gd name="T3" fmla="*/ 0 h 564"/>
              <a:gd name="T4" fmla="*/ 1047 w 1047"/>
              <a:gd name="T5" fmla="*/ 73 h 564"/>
              <a:gd name="T6" fmla="*/ 1047 w 1047"/>
              <a:gd name="T7" fmla="*/ 492 h 564"/>
              <a:gd name="T8" fmla="*/ 975 w 1047"/>
              <a:gd name="T9" fmla="*/ 564 h 564"/>
              <a:gd name="T10" fmla="*/ 73 w 1047"/>
              <a:gd name="T11" fmla="*/ 564 h 564"/>
              <a:gd name="T12" fmla="*/ 0 w 1047"/>
              <a:gd name="T13" fmla="*/ 492 h 564"/>
              <a:gd name="T14" fmla="*/ 0 w 1047"/>
              <a:gd name="T15" fmla="*/ 73 h 564"/>
              <a:gd name="T16" fmla="*/ 73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3" y="0"/>
                </a:moveTo>
                <a:lnTo>
                  <a:pt x="975" y="0"/>
                </a:lnTo>
                <a:cubicBezTo>
                  <a:pt x="1015" y="0"/>
                  <a:pt x="1047" y="32"/>
                  <a:pt x="1047" y="73"/>
                </a:cubicBezTo>
                <a:lnTo>
                  <a:pt x="1047" y="492"/>
                </a:lnTo>
                <a:cubicBezTo>
                  <a:pt x="1047" y="532"/>
                  <a:pt x="1015" y="564"/>
                  <a:pt x="975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2">
            <a:extLst>
              <a:ext uri="{FF2B5EF4-FFF2-40B4-BE49-F238E27FC236}">
                <a16:creationId xmlns:a16="http://schemas.microsoft.com/office/drawing/2014/main" id="{BA8697E7-806D-4555-BAB9-D5476F57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352" y="1789356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001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F6CA3B2-5643-4844-AFB6-1BFEAAA12E8C}"/>
              </a:ext>
            </a:extLst>
          </p:cNvPr>
          <p:cNvSpPr>
            <a:spLocks/>
          </p:cNvSpPr>
          <p:nvPr/>
        </p:nvSpPr>
        <p:spPr bwMode="auto">
          <a:xfrm>
            <a:off x="7502570" y="2358941"/>
            <a:ext cx="300628" cy="148125"/>
          </a:xfrm>
          <a:custGeom>
            <a:avLst/>
            <a:gdLst>
              <a:gd name="T0" fmla="*/ 72 w 1047"/>
              <a:gd name="T1" fmla="*/ 0 h 564"/>
              <a:gd name="T2" fmla="*/ 974 w 1047"/>
              <a:gd name="T3" fmla="*/ 0 h 564"/>
              <a:gd name="T4" fmla="*/ 1047 w 1047"/>
              <a:gd name="T5" fmla="*/ 72 h 564"/>
              <a:gd name="T6" fmla="*/ 1047 w 1047"/>
              <a:gd name="T7" fmla="*/ 491 h 564"/>
              <a:gd name="T8" fmla="*/ 974 w 1047"/>
              <a:gd name="T9" fmla="*/ 564 h 564"/>
              <a:gd name="T10" fmla="*/ 72 w 1047"/>
              <a:gd name="T11" fmla="*/ 564 h 564"/>
              <a:gd name="T12" fmla="*/ 0 w 1047"/>
              <a:gd name="T13" fmla="*/ 491 h 564"/>
              <a:gd name="T14" fmla="*/ 0 w 1047"/>
              <a:gd name="T15" fmla="*/ 72 h 564"/>
              <a:gd name="T16" fmla="*/ 72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2" y="0"/>
                </a:moveTo>
                <a:lnTo>
                  <a:pt x="974" y="0"/>
                </a:lnTo>
                <a:cubicBezTo>
                  <a:pt x="1015" y="0"/>
                  <a:pt x="1047" y="32"/>
                  <a:pt x="1047" y="72"/>
                </a:cubicBezTo>
                <a:lnTo>
                  <a:pt x="1047" y="491"/>
                </a:lnTo>
                <a:cubicBezTo>
                  <a:pt x="1047" y="531"/>
                  <a:pt x="1015" y="564"/>
                  <a:pt x="974" y="564"/>
                </a:cubicBezTo>
                <a:lnTo>
                  <a:pt x="72" y="564"/>
                </a:lnTo>
                <a:cubicBezTo>
                  <a:pt x="32" y="564"/>
                  <a:pt x="0" y="531"/>
                  <a:pt x="0" y="491"/>
                </a:cubicBezTo>
                <a:lnTo>
                  <a:pt x="0" y="72"/>
                </a:lnTo>
                <a:cubicBezTo>
                  <a:pt x="0" y="32"/>
                  <a:pt x="32" y="0"/>
                  <a:pt x="72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4">
            <a:extLst>
              <a:ext uri="{FF2B5EF4-FFF2-40B4-BE49-F238E27FC236}">
                <a16:creationId xmlns:a16="http://schemas.microsoft.com/office/drawing/2014/main" id="{AA2F8E4C-2D3A-486E-A866-53BDD014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627" y="2289566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010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id="{AE8EEBA2-1387-4EDD-8507-81D614E8653B}"/>
              </a:ext>
            </a:extLst>
          </p:cNvPr>
          <p:cNvSpPr>
            <a:spLocks/>
          </p:cNvSpPr>
          <p:nvPr/>
        </p:nvSpPr>
        <p:spPr bwMode="auto">
          <a:xfrm>
            <a:off x="8939098" y="2363879"/>
            <a:ext cx="300628" cy="148125"/>
          </a:xfrm>
          <a:custGeom>
            <a:avLst/>
            <a:gdLst>
              <a:gd name="T0" fmla="*/ 73 w 1047"/>
              <a:gd name="T1" fmla="*/ 0 h 564"/>
              <a:gd name="T2" fmla="*/ 975 w 1047"/>
              <a:gd name="T3" fmla="*/ 0 h 564"/>
              <a:gd name="T4" fmla="*/ 1047 w 1047"/>
              <a:gd name="T5" fmla="*/ 72 h 564"/>
              <a:gd name="T6" fmla="*/ 1047 w 1047"/>
              <a:gd name="T7" fmla="*/ 491 h 564"/>
              <a:gd name="T8" fmla="*/ 975 w 1047"/>
              <a:gd name="T9" fmla="*/ 564 h 564"/>
              <a:gd name="T10" fmla="*/ 73 w 1047"/>
              <a:gd name="T11" fmla="*/ 564 h 564"/>
              <a:gd name="T12" fmla="*/ 0 w 1047"/>
              <a:gd name="T13" fmla="*/ 491 h 564"/>
              <a:gd name="T14" fmla="*/ 0 w 1047"/>
              <a:gd name="T15" fmla="*/ 72 h 564"/>
              <a:gd name="T16" fmla="*/ 73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3" y="0"/>
                </a:moveTo>
                <a:lnTo>
                  <a:pt x="975" y="0"/>
                </a:lnTo>
                <a:cubicBezTo>
                  <a:pt x="1015" y="0"/>
                  <a:pt x="1047" y="32"/>
                  <a:pt x="1047" y="72"/>
                </a:cubicBezTo>
                <a:lnTo>
                  <a:pt x="1047" y="491"/>
                </a:lnTo>
                <a:cubicBezTo>
                  <a:pt x="1047" y="532"/>
                  <a:pt x="1015" y="564"/>
                  <a:pt x="975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1"/>
                </a:cubicBezTo>
                <a:lnTo>
                  <a:pt x="0" y="72"/>
                </a:lnTo>
                <a:cubicBezTo>
                  <a:pt x="0" y="32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6">
            <a:extLst>
              <a:ext uri="{FF2B5EF4-FFF2-40B4-BE49-F238E27FC236}">
                <a16:creationId xmlns:a16="http://schemas.microsoft.com/office/drawing/2014/main" id="{0CB3DCE5-B14B-4183-9FBB-33E7E8E1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670" y="2292350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011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3A30A738-FB75-4869-928C-7182EBF9D689}"/>
              </a:ext>
            </a:extLst>
          </p:cNvPr>
          <p:cNvSpPr>
            <a:spLocks/>
          </p:cNvSpPr>
          <p:nvPr/>
        </p:nvSpPr>
        <p:spPr bwMode="auto">
          <a:xfrm>
            <a:off x="7524171" y="2887257"/>
            <a:ext cx="300628" cy="148125"/>
          </a:xfrm>
          <a:custGeom>
            <a:avLst/>
            <a:gdLst>
              <a:gd name="T0" fmla="*/ 73 w 1047"/>
              <a:gd name="T1" fmla="*/ 0 h 564"/>
              <a:gd name="T2" fmla="*/ 975 w 1047"/>
              <a:gd name="T3" fmla="*/ 0 h 564"/>
              <a:gd name="T4" fmla="*/ 1047 w 1047"/>
              <a:gd name="T5" fmla="*/ 72 h 564"/>
              <a:gd name="T6" fmla="*/ 1047 w 1047"/>
              <a:gd name="T7" fmla="*/ 491 h 564"/>
              <a:gd name="T8" fmla="*/ 975 w 1047"/>
              <a:gd name="T9" fmla="*/ 564 h 564"/>
              <a:gd name="T10" fmla="*/ 73 w 1047"/>
              <a:gd name="T11" fmla="*/ 564 h 564"/>
              <a:gd name="T12" fmla="*/ 0 w 1047"/>
              <a:gd name="T13" fmla="*/ 491 h 564"/>
              <a:gd name="T14" fmla="*/ 0 w 1047"/>
              <a:gd name="T15" fmla="*/ 72 h 564"/>
              <a:gd name="T16" fmla="*/ 73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3" y="0"/>
                </a:moveTo>
                <a:lnTo>
                  <a:pt x="975" y="0"/>
                </a:lnTo>
                <a:cubicBezTo>
                  <a:pt x="1015" y="0"/>
                  <a:pt x="1047" y="32"/>
                  <a:pt x="1047" y="72"/>
                </a:cubicBezTo>
                <a:lnTo>
                  <a:pt x="1047" y="491"/>
                </a:lnTo>
                <a:cubicBezTo>
                  <a:pt x="1047" y="531"/>
                  <a:pt x="1015" y="564"/>
                  <a:pt x="975" y="564"/>
                </a:cubicBezTo>
                <a:lnTo>
                  <a:pt x="73" y="564"/>
                </a:lnTo>
                <a:cubicBezTo>
                  <a:pt x="32" y="564"/>
                  <a:pt x="0" y="531"/>
                  <a:pt x="0" y="491"/>
                </a:cubicBezTo>
                <a:lnTo>
                  <a:pt x="0" y="72"/>
                </a:lnTo>
                <a:cubicBezTo>
                  <a:pt x="0" y="32"/>
                  <a:pt x="32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8">
            <a:extLst>
              <a:ext uri="{FF2B5EF4-FFF2-40B4-BE49-F238E27FC236}">
                <a16:creationId xmlns:a16="http://schemas.microsoft.com/office/drawing/2014/main" id="{2ADE467B-544C-4515-9C57-232DC68C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141" y="2814589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110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id="{E0BA7569-16F8-49C6-A473-7014A137161C}"/>
              </a:ext>
            </a:extLst>
          </p:cNvPr>
          <p:cNvSpPr>
            <a:spLocks/>
          </p:cNvSpPr>
          <p:nvPr/>
        </p:nvSpPr>
        <p:spPr bwMode="auto">
          <a:xfrm>
            <a:off x="8966099" y="2907006"/>
            <a:ext cx="300628" cy="148125"/>
          </a:xfrm>
          <a:custGeom>
            <a:avLst/>
            <a:gdLst>
              <a:gd name="T0" fmla="*/ 72 w 1047"/>
              <a:gd name="T1" fmla="*/ 0 h 564"/>
              <a:gd name="T2" fmla="*/ 975 w 1047"/>
              <a:gd name="T3" fmla="*/ 0 h 564"/>
              <a:gd name="T4" fmla="*/ 1047 w 1047"/>
              <a:gd name="T5" fmla="*/ 73 h 564"/>
              <a:gd name="T6" fmla="*/ 1047 w 1047"/>
              <a:gd name="T7" fmla="*/ 492 h 564"/>
              <a:gd name="T8" fmla="*/ 975 w 1047"/>
              <a:gd name="T9" fmla="*/ 564 h 564"/>
              <a:gd name="T10" fmla="*/ 72 w 1047"/>
              <a:gd name="T11" fmla="*/ 564 h 564"/>
              <a:gd name="T12" fmla="*/ 0 w 1047"/>
              <a:gd name="T13" fmla="*/ 492 h 564"/>
              <a:gd name="T14" fmla="*/ 0 w 1047"/>
              <a:gd name="T15" fmla="*/ 73 h 564"/>
              <a:gd name="T16" fmla="*/ 72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2" y="0"/>
                </a:moveTo>
                <a:lnTo>
                  <a:pt x="975" y="0"/>
                </a:lnTo>
                <a:cubicBezTo>
                  <a:pt x="1015" y="0"/>
                  <a:pt x="1047" y="33"/>
                  <a:pt x="1047" y="73"/>
                </a:cubicBezTo>
                <a:lnTo>
                  <a:pt x="1047" y="492"/>
                </a:lnTo>
                <a:cubicBezTo>
                  <a:pt x="1047" y="532"/>
                  <a:pt x="1015" y="564"/>
                  <a:pt x="975" y="564"/>
                </a:cubicBezTo>
                <a:lnTo>
                  <a:pt x="72" y="564"/>
                </a:lnTo>
                <a:cubicBezTo>
                  <a:pt x="32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2" y="0"/>
                  <a:pt x="72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0">
            <a:extLst>
              <a:ext uri="{FF2B5EF4-FFF2-40B4-BE49-F238E27FC236}">
                <a16:creationId xmlns:a16="http://schemas.microsoft.com/office/drawing/2014/main" id="{350E481C-CB90-4C63-A60F-411026D6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49" y="2837632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111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4" name="Freeform 121">
            <a:extLst>
              <a:ext uri="{FF2B5EF4-FFF2-40B4-BE49-F238E27FC236}">
                <a16:creationId xmlns:a16="http://schemas.microsoft.com/office/drawing/2014/main" id="{E7D48434-2389-47FD-8FE9-9772BD0F3110}"/>
              </a:ext>
            </a:extLst>
          </p:cNvPr>
          <p:cNvSpPr>
            <a:spLocks/>
          </p:cNvSpPr>
          <p:nvPr/>
        </p:nvSpPr>
        <p:spPr bwMode="auto">
          <a:xfrm>
            <a:off x="9448543" y="2592651"/>
            <a:ext cx="300628" cy="148125"/>
          </a:xfrm>
          <a:custGeom>
            <a:avLst/>
            <a:gdLst>
              <a:gd name="T0" fmla="*/ 73 w 1047"/>
              <a:gd name="T1" fmla="*/ 0 h 564"/>
              <a:gd name="T2" fmla="*/ 975 w 1047"/>
              <a:gd name="T3" fmla="*/ 0 h 564"/>
              <a:gd name="T4" fmla="*/ 1047 w 1047"/>
              <a:gd name="T5" fmla="*/ 73 h 564"/>
              <a:gd name="T6" fmla="*/ 1047 w 1047"/>
              <a:gd name="T7" fmla="*/ 492 h 564"/>
              <a:gd name="T8" fmla="*/ 975 w 1047"/>
              <a:gd name="T9" fmla="*/ 564 h 564"/>
              <a:gd name="T10" fmla="*/ 73 w 1047"/>
              <a:gd name="T11" fmla="*/ 564 h 564"/>
              <a:gd name="T12" fmla="*/ 0 w 1047"/>
              <a:gd name="T13" fmla="*/ 492 h 564"/>
              <a:gd name="T14" fmla="*/ 0 w 1047"/>
              <a:gd name="T15" fmla="*/ 73 h 564"/>
              <a:gd name="T16" fmla="*/ 73 w 1047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4">
                <a:moveTo>
                  <a:pt x="73" y="0"/>
                </a:moveTo>
                <a:lnTo>
                  <a:pt x="975" y="0"/>
                </a:lnTo>
                <a:cubicBezTo>
                  <a:pt x="1015" y="0"/>
                  <a:pt x="1047" y="33"/>
                  <a:pt x="1047" y="73"/>
                </a:cubicBezTo>
                <a:lnTo>
                  <a:pt x="1047" y="492"/>
                </a:lnTo>
                <a:cubicBezTo>
                  <a:pt x="1047" y="532"/>
                  <a:pt x="1015" y="564"/>
                  <a:pt x="975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7D5F3C54-49B9-4623-A07D-5DD7F9D5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227" y="2518836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101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6" name="Freeform 123">
            <a:extLst>
              <a:ext uri="{FF2B5EF4-FFF2-40B4-BE49-F238E27FC236}">
                <a16:creationId xmlns:a16="http://schemas.microsoft.com/office/drawing/2014/main" id="{CB7DB322-B72C-4E5D-942B-2C2438F237C0}"/>
              </a:ext>
            </a:extLst>
          </p:cNvPr>
          <p:cNvSpPr>
            <a:spLocks/>
          </p:cNvSpPr>
          <p:nvPr/>
        </p:nvSpPr>
        <p:spPr bwMode="auto">
          <a:xfrm>
            <a:off x="8030017" y="2559735"/>
            <a:ext cx="298827" cy="148125"/>
          </a:xfrm>
          <a:custGeom>
            <a:avLst/>
            <a:gdLst>
              <a:gd name="T0" fmla="*/ 72 w 1047"/>
              <a:gd name="T1" fmla="*/ 0 h 565"/>
              <a:gd name="T2" fmla="*/ 974 w 1047"/>
              <a:gd name="T3" fmla="*/ 0 h 565"/>
              <a:gd name="T4" fmla="*/ 1047 w 1047"/>
              <a:gd name="T5" fmla="*/ 73 h 565"/>
              <a:gd name="T6" fmla="*/ 1047 w 1047"/>
              <a:gd name="T7" fmla="*/ 492 h 565"/>
              <a:gd name="T8" fmla="*/ 974 w 1047"/>
              <a:gd name="T9" fmla="*/ 565 h 565"/>
              <a:gd name="T10" fmla="*/ 72 w 1047"/>
              <a:gd name="T11" fmla="*/ 565 h 565"/>
              <a:gd name="T12" fmla="*/ 0 w 1047"/>
              <a:gd name="T13" fmla="*/ 492 h 565"/>
              <a:gd name="T14" fmla="*/ 0 w 1047"/>
              <a:gd name="T15" fmla="*/ 73 h 565"/>
              <a:gd name="T16" fmla="*/ 72 w 1047"/>
              <a:gd name="T17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7" h="565">
                <a:moveTo>
                  <a:pt x="72" y="0"/>
                </a:moveTo>
                <a:lnTo>
                  <a:pt x="974" y="0"/>
                </a:lnTo>
                <a:cubicBezTo>
                  <a:pt x="1015" y="0"/>
                  <a:pt x="1047" y="33"/>
                  <a:pt x="1047" y="73"/>
                </a:cubicBezTo>
                <a:lnTo>
                  <a:pt x="1047" y="492"/>
                </a:lnTo>
                <a:cubicBezTo>
                  <a:pt x="1047" y="532"/>
                  <a:pt x="1015" y="565"/>
                  <a:pt x="974" y="565"/>
                </a:cubicBezTo>
                <a:lnTo>
                  <a:pt x="72" y="565"/>
                </a:lnTo>
                <a:cubicBezTo>
                  <a:pt x="32" y="565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2" y="0"/>
                  <a:pt x="72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4">
            <a:extLst>
              <a:ext uri="{FF2B5EF4-FFF2-40B4-BE49-F238E27FC236}">
                <a16:creationId xmlns:a16="http://schemas.microsoft.com/office/drawing/2014/main" id="{84EA69A5-5EF4-4A6A-AB40-DBDF6AAD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275" y="2485422"/>
            <a:ext cx="351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100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8" name="Rectangle 125">
            <a:extLst>
              <a:ext uri="{FF2B5EF4-FFF2-40B4-BE49-F238E27FC236}">
                <a16:creationId xmlns:a16="http://schemas.microsoft.com/office/drawing/2014/main" id="{22570C1A-03A6-4946-B128-E531BE01E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933" y="3354675"/>
            <a:ext cx="18915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(a)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29" name="Rectangle 126">
            <a:extLst>
              <a:ext uri="{FF2B5EF4-FFF2-40B4-BE49-F238E27FC236}">
                <a16:creationId xmlns:a16="http://schemas.microsoft.com/office/drawing/2014/main" id="{2EBB6675-459C-4F2D-A758-74E3349F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653" y="3357966"/>
            <a:ext cx="19717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(b)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30" name="Rectangle 127">
            <a:extLst>
              <a:ext uri="{FF2B5EF4-FFF2-40B4-BE49-F238E27FC236}">
                <a16:creationId xmlns:a16="http://schemas.microsoft.com/office/drawing/2014/main" id="{34EBE159-FE1A-482D-A814-CFC43488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408" y="3332863"/>
            <a:ext cx="19717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(d)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31" name="Rectangle 128">
            <a:extLst>
              <a:ext uri="{FF2B5EF4-FFF2-40B4-BE49-F238E27FC236}">
                <a16:creationId xmlns:a16="http://schemas.microsoft.com/office/drawing/2014/main" id="{AC1D18B8-A64F-42A3-B8D7-D8B2C471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847" y="3338326"/>
            <a:ext cx="17953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(c)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32" name="Rectangle 129">
            <a:extLst>
              <a:ext uri="{FF2B5EF4-FFF2-40B4-BE49-F238E27FC236}">
                <a16:creationId xmlns:a16="http://schemas.microsoft.com/office/drawing/2014/main" id="{9FF731E4-A9C3-47F9-B470-FD92D3D6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831" y="5632517"/>
            <a:ext cx="19236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Sans"/>
              </a:rPr>
              <a:t>(e)</a:t>
            </a:r>
            <a:endParaRPr lang="en-US" sz="1350">
              <a:latin typeface="Arial" pitchFamily="34" charset="0"/>
            </a:endParaRPr>
          </a:p>
        </p:txBody>
      </p:sp>
      <p:sp>
        <p:nvSpPr>
          <p:cNvPr id="134" name="Freeform 95">
            <a:extLst>
              <a:ext uri="{FF2B5EF4-FFF2-40B4-BE49-F238E27FC236}">
                <a16:creationId xmlns:a16="http://schemas.microsoft.com/office/drawing/2014/main" id="{DED9C3F6-E4B9-4DE6-8004-F7E1F71B2E92}"/>
              </a:ext>
            </a:extLst>
          </p:cNvPr>
          <p:cNvSpPr>
            <a:spLocks/>
          </p:cNvSpPr>
          <p:nvPr/>
        </p:nvSpPr>
        <p:spPr bwMode="auto">
          <a:xfrm>
            <a:off x="3644845" y="2339189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95">
            <a:extLst>
              <a:ext uri="{FF2B5EF4-FFF2-40B4-BE49-F238E27FC236}">
                <a16:creationId xmlns:a16="http://schemas.microsoft.com/office/drawing/2014/main" id="{001BD1A1-1D34-495B-B46D-462F443F300E}"/>
              </a:ext>
            </a:extLst>
          </p:cNvPr>
          <p:cNvSpPr>
            <a:spLocks/>
          </p:cNvSpPr>
          <p:nvPr/>
        </p:nvSpPr>
        <p:spPr bwMode="auto">
          <a:xfrm>
            <a:off x="4424963" y="2344162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96">
            <a:extLst>
              <a:ext uri="{FF2B5EF4-FFF2-40B4-BE49-F238E27FC236}">
                <a16:creationId xmlns:a16="http://schemas.microsoft.com/office/drawing/2014/main" id="{5C0995A4-F592-4B7B-AEF9-207F07284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963" y="230916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7" name="Rectangle 96">
            <a:extLst>
              <a:ext uri="{FF2B5EF4-FFF2-40B4-BE49-F238E27FC236}">
                <a16:creationId xmlns:a16="http://schemas.microsoft.com/office/drawing/2014/main" id="{B6759044-9F50-4F82-8B44-A843494C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42" y="231550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8" name="Freeform 95">
            <a:extLst>
              <a:ext uri="{FF2B5EF4-FFF2-40B4-BE49-F238E27FC236}">
                <a16:creationId xmlns:a16="http://schemas.microsoft.com/office/drawing/2014/main" id="{9511B760-836D-4B58-8396-0E439539D32A}"/>
              </a:ext>
            </a:extLst>
          </p:cNvPr>
          <p:cNvSpPr>
            <a:spLocks/>
          </p:cNvSpPr>
          <p:nvPr/>
        </p:nvSpPr>
        <p:spPr bwMode="auto">
          <a:xfrm>
            <a:off x="5790869" y="1781907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95">
            <a:extLst>
              <a:ext uri="{FF2B5EF4-FFF2-40B4-BE49-F238E27FC236}">
                <a16:creationId xmlns:a16="http://schemas.microsoft.com/office/drawing/2014/main" id="{F6611053-84F2-4D2B-92ED-041EABB08EE3}"/>
              </a:ext>
            </a:extLst>
          </p:cNvPr>
          <p:cNvSpPr>
            <a:spLocks/>
          </p:cNvSpPr>
          <p:nvPr/>
        </p:nvSpPr>
        <p:spPr bwMode="auto">
          <a:xfrm>
            <a:off x="6595283" y="1793609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96">
            <a:extLst>
              <a:ext uri="{FF2B5EF4-FFF2-40B4-BE49-F238E27FC236}">
                <a16:creationId xmlns:a16="http://schemas.microsoft.com/office/drawing/2014/main" id="{0097DFC0-D252-4C6D-8770-B8D5FD827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359" y="1752626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1" name="Rectangle 96">
            <a:extLst>
              <a:ext uri="{FF2B5EF4-FFF2-40B4-BE49-F238E27FC236}">
                <a16:creationId xmlns:a16="http://schemas.microsoft.com/office/drawing/2014/main" id="{C3FCF162-BBC2-467F-8AD3-7B84A29F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873" y="1759355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01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2" name="Freeform 95">
            <a:extLst>
              <a:ext uri="{FF2B5EF4-FFF2-40B4-BE49-F238E27FC236}">
                <a16:creationId xmlns:a16="http://schemas.microsoft.com/office/drawing/2014/main" id="{2629BEE4-43B3-4047-B8D0-0439A1E2C280}"/>
              </a:ext>
            </a:extLst>
          </p:cNvPr>
          <p:cNvSpPr>
            <a:spLocks/>
          </p:cNvSpPr>
          <p:nvPr/>
        </p:nvSpPr>
        <p:spPr bwMode="auto">
          <a:xfrm>
            <a:off x="5790869" y="2743504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95">
            <a:extLst>
              <a:ext uri="{FF2B5EF4-FFF2-40B4-BE49-F238E27FC236}">
                <a16:creationId xmlns:a16="http://schemas.microsoft.com/office/drawing/2014/main" id="{205FCF2B-5CB7-40EC-AE36-BC1FD56E0514}"/>
              </a:ext>
            </a:extLst>
          </p:cNvPr>
          <p:cNvSpPr>
            <a:spLocks/>
          </p:cNvSpPr>
          <p:nvPr/>
        </p:nvSpPr>
        <p:spPr bwMode="auto">
          <a:xfrm>
            <a:off x="6595283" y="2755206"/>
            <a:ext cx="243021" cy="212314"/>
          </a:xfrm>
          <a:custGeom>
            <a:avLst/>
            <a:gdLst>
              <a:gd name="T0" fmla="*/ 73 w 602"/>
              <a:gd name="T1" fmla="*/ 0 h 564"/>
              <a:gd name="T2" fmla="*/ 529 w 602"/>
              <a:gd name="T3" fmla="*/ 0 h 564"/>
              <a:gd name="T4" fmla="*/ 602 w 602"/>
              <a:gd name="T5" fmla="*/ 73 h 564"/>
              <a:gd name="T6" fmla="*/ 602 w 602"/>
              <a:gd name="T7" fmla="*/ 492 h 564"/>
              <a:gd name="T8" fmla="*/ 529 w 602"/>
              <a:gd name="T9" fmla="*/ 564 h 564"/>
              <a:gd name="T10" fmla="*/ 73 w 602"/>
              <a:gd name="T11" fmla="*/ 564 h 564"/>
              <a:gd name="T12" fmla="*/ 0 w 602"/>
              <a:gd name="T13" fmla="*/ 492 h 564"/>
              <a:gd name="T14" fmla="*/ 0 w 602"/>
              <a:gd name="T15" fmla="*/ 73 h 564"/>
              <a:gd name="T16" fmla="*/ 73 w 602"/>
              <a:gd name="T17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64">
                <a:moveTo>
                  <a:pt x="73" y="0"/>
                </a:moveTo>
                <a:lnTo>
                  <a:pt x="529" y="0"/>
                </a:lnTo>
                <a:cubicBezTo>
                  <a:pt x="569" y="0"/>
                  <a:pt x="602" y="33"/>
                  <a:pt x="602" y="73"/>
                </a:cubicBezTo>
                <a:lnTo>
                  <a:pt x="602" y="492"/>
                </a:lnTo>
                <a:cubicBezTo>
                  <a:pt x="602" y="532"/>
                  <a:pt x="569" y="564"/>
                  <a:pt x="529" y="564"/>
                </a:cubicBezTo>
                <a:lnTo>
                  <a:pt x="73" y="564"/>
                </a:lnTo>
                <a:cubicBezTo>
                  <a:pt x="33" y="564"/>
                  <a:pt x="0" y="532"/>
                  <a:pt x="0" y="492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close/>
              </a:path>
            </a:pathLst>
          </a:cu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96">
            <a:extLst>
              <a:ext uri="{FF2B5EF4-FFF2-40B4-BE49-F238E27FC236}">
                <a16:creationId xmlns:a16="http://schemas.microsoft.com/office/drawing/2014/main" id="{4E434098-DCBE-4E12-8B5C-87FA3416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359" y="2714223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5" name="Rectangle 96">
            <a:extLst>
              <a:ext uri="{FF2B5EF4-FFF2-40B4-BE49-F238E27FC236}">
                <a16:creationId xmlns:a16="http://schemas.microsoft.com/office/drawing/2014/main" id="{4BB0EC58-9B6A-44BA-8C2E-DDF73210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873" y="2720952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C87CE834-EE89-D7C9-000E-04CEE710D850}"/>
              </a:ext>
            </a:extLst>
          </p:cNvPr>
          <p:cNvSpPr>
            <a:spLocks/>
          </p:cNvSpPr>
          <p:nvPr/>
        </p:nvSpPr>
        <p:spPr bwMode="auto">
          <a:xfrm>
            <a:off x="6590261" y="2069535"/>
            <a:ext cx="244822" cy="199147"/>
          </a:xfrm>
          <a:custGeom>
            <a:avLst/>
            <a:gdLst>
              <a:gd name="T0" fmla="*/ 850 w 850"/>
              <a:gd name="T1" fmla="*/ 381 h 762"/>
              <a:gd name="T2" fmla="*/ 425 w 850"/>
              <a:gd name="T3" fmla="*/ 762 h 762"/>
              <a:gd name="T4" fmla="*/ 0 w 850"/>
              <a:gd name="T5" fmla="*/ 381 h 762"/>
              <a:gd name="T6" fmla="*/ 425 w 850"/>
              <a:gd name="T7" fmla="*/ 0 h 762"/>
              <a:gd name="T8" fmla="*/ 850 w 850"/>
              <a:gd name="T9" fmla="*/ 36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762">
                <a:moveTo>
                  <a:pt x="850" y="381"/>
                </a:moveTo>
                <a:cubicBezTo>
                  <a:pt x="850" y="591"/>
                  <a:pt x="660" y="762"/>
                  <a:pt x="425" y="762"/>
                </a:cubicBezTo>
                <a:cubicBezTo>
                  <a:pt x="190" y="762"/>
                  <a:pt x="0" y="591"/>
                  <a:pt x="0" y="381"/>
                </a:cubicBezTo>
                <a:cubicBezTo>
                  <a:pt x="0" y="170"/>
                  <a:pt x="190" y="0"/>
                  <a:pt x="425" y="0"/>
                </a:cubicBezTo>
                <a:cubicBezTo>
                  <a:pt x="653" y="0"/>
                  <a:pt x="841" y="162"/>
                  <a:pt x="850" y="366"/>
                </a:cubicBezTo>
              </a:path>
            </a:pathLst>
          </a:custGeom>
          <a:solidFill>
            <a:srgbClr val="3771C8"/>
          </a:solidFill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5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B7590-1EC2-4202-9930-32A64FDA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4F24-1929-4160-8C76-1EF6EFC5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C1B82-8607-4F17-9DBE-484CA0F58713}"/>
              </a:ext>
            </a:extLst>
          </p:cNvPr>
          <p:cNvSpPr txBox="1">
            <a:spLocks/>
          </p:cNvSpPr>
          <p:nvPr/>
        </p:nvSpPr>
        <p:spPr>
          <a:xfrm>
            <a:off x="2345740" y="550624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Properties</a:t>
            </a:r>
            <a:r>
              <a:rPr lang="fr-FR" dirty="0">
                <a:solidFill>
                  <a:schemeClr val="tx1"/>
                </a:solidFill>
              </a:rPr>
              <a:t> of a Hypercube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FD326F-CB78-4E3A-9EB3-3220FE99BBFB}"/>
              </a:ext>
            </a:extLst>
          </p:cNvPr>
          <p:cNvSpPr txBox="1">
            <a:spLocks/>
          </p:cNvSpPr>
          <p:nvPr/>
        </p:nvSpPr>
        <p:spPr>
          <a:xfrm>
            <a:off x="3181351" y="2000250"/>
            <a:ext cx="6510105" cy="3714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a </a:t>
            </a:r>
            <a:r>
              <a:rPr lang="en-US" dirty="0">
                <a:solidFill>
                  <a:srgbClr val="9F2241"/>
                </a:solidFill>
                <a:latin typeface="Calibri" panose="020F0502020204030204" pitchFamily="34" charset="0"/>
              </a:rPr>
              <a:t>hypercube</a:t>
            </a:r>
            <a:r>
              <a:rPr lang="en-US" dirty="0">
                <a:latin typeface="Calibri" panose="020F0502020204030204" pitchFamily="34" charset="0"/>
              </a:rPr>
              <a:t> has </a:t>
            </a:r>
            <a:r>
              <a:rPr lang="en-US" i="1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 nodes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Diameter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 log</a:t>
            </a:r>
            <a:r>
              <a:rPr lang="en-US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(N)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Bisection bandwidth  N/2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It is a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recursive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data structure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Connect two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copies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of an order (N-1) hypercube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by connecting corresponding nodes together.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4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5BCA-13EB-4FC3-8964-CAC33950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D1A28-7C04-4C62-A272-A63CF85E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6F4C1F-0266-4349-867C-3930CB1568DB}"/>
              </a:ext>
            </a:extLst>
          </p:cNvPr>
          <p:cNvSpPr txBox="1">
            <a:spLocks/>
          </p:cNvSpPr>
          <p:nvPr/>
        </p:nvSpPr>
        <p:spPr>
          <a:xfrm>
            <a:off x="2294646" y="275654"/>
            <a:ext cx="73279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SzPct val="45000"/>
              <a:buFont typeface="StarSymbol"/>
              <a:buChar char="●"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sz="3600" dirty="0">
                <a:solidFill>
                  <a:schemeClr val="tx1"/>
                </a:solidFill>
              </a:rPr>
              <a:t>Clos Network (</a:t>
            </a:r>
            <a:r>
              <a:rPr lang="fr-FR" sz="3600" i="1" dirty="0">
                <a:solidFill>
                  <a:schemeClr val="tx1"/>
                </a:solidFill>
              </a:rPr>
              <a:t>nr</a:t>
            </a:r>
            <a:r>
              <a:rPr lang="fr-FR" sz="3600" dirty="0">
                <a:solidFill>
                  <a:schemeClr val="tx1"/>
                </a:solidFill>
              </a:rPr>
              <a:t> inputs and outputs)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8FDC66E-EC29-4A92-A9E8-4A108C387CC0}"/>
              </a:ext>
            </a:extLst>
          </p:cNvPr>
          <p:cNvSpPr/>
          <p:nvPr/>
        </p:nvSpPr>
        <p:spPr>
          <a:xfrm>
            <a:off x="1688244" y="2049227"/>
            <a:ext cx="1309642" cy="809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 = 3</a:t>
            </a:r>
          </a:p>
          <a:p>
            <a:pPr algn="ctr"/>
            <a:r>
              <a:rPr lang="en-US" dirty="0"/>
              <a:t>m = 4</a:t>
            </a:r>
          </a:p>
          <a:p>
            <a:pPr algn="ctr"/>
            <a:r>
              <a:rPr lang="en-US" dirty="0"/>
              <a:t>n =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BF3B9-4A4D-4D42-8AD5-15256280B1CA}"/>
              </a:ext>
            </a:extLst>
          </p:cNvPr>
          <p:cNvSpPr/>
          <p:nvPr/>
        </p:nvSpPr>
        <p:spPr>
          <a:xfrm>
            <a:off x="1515908" y="1403372"/>
            <a:ext cx="1822450" cy="5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Three-layer network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E61E3CD-8A66-4EBD-83E9-EA60E7A926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99534" y="1380889"/>
            <a:ext cx="7127875" cy="4213225"/>
            <a:chOff x="635" y="833"/>
            <a:chExt cx="4490" cy="2654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82B8949B-BD4B-48EC-A73E-739B83CDE2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" y="833"/>
              <a:ext cx="4490" cy="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ABF39E4C-A61D-4CE7-9225-73A28A79D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531"/>
              <a:ext cx="719" cy="471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BF1C4F2-D233-44CA-BE40-E4D607A64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1612"/>
              <a:ext cx="459" cy="300"/>
            </a:xfrm>
            <a:custGeom>
              <a:avLst/>
              <a:gdLst>
                <a:gd name="T0" fmla="*/ 0 w 955"/>
                <a:gd name="T1" fmla="*/ 0 h 625"/>
                <a:gd name="T2" fmla="*/ 366 w 955"/>
                <a:gd name="T3" fmla="*/ 0 h 625"/>
                <a:gd name="T4" fmla="*/ 634 w 955"/>
                <a:gd name="T5" fmla="*/ 625 h 625"/>
                <a:gd name="T6" fmla="*/ 955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5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5BB58C8-DFD7-49F8-9F7A-4AD6AD0BC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616"/>
              <a:ext cx="458" cy="300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2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2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25E57070-2284-4A23-839C-800F71DB3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131"/>
              <a:ext cx="719" cy="471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C5F8EF8-1596-48F7-90D0-2C1C9279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212"/>
              <a:ext cx="458" cy="300"/>
            </a:xfrm>
            <a:custGeom>
              <a:avLst/>
              <a:gdLst>
                <a:gd name="T0" fmla="*/ 0 w 955"/>
                <a:gd name="T1" fmla="*/ 0 h 625"/>
                <a:gd name="T2" fmla="*/ 366 w 955"/>
                <a:gd name="T3" fmla="*/ 0 h 625"/>
                <a:gd name="T4" fmla="*/ 634 w 955"/>
                <a:gd name="T5" fmla="*/ 625 h 625"/>
                <a:gd name="T6" fmla="*/ 955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5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A75A4CE-6456-452F-818E-AB4DE671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216"/>
              <a:ext cx="458" cy="301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2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2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1F2ACE65-4B79-45B2-9DF6-0981FAE0A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2726"/>
              <a:ext cx="718" cy="471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164735B-5D48-4176-A918-FD57883DE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808"/>
              <a:ext cx="459" cy="300"/>
            </a:xfrm>
            <a:custGeom>
              <a:avLst/>
              <a:gdLst>
                <a:gd name="T0" fmla="*/ 0 w 956"/>
                <a:gd name="T1" fmla="*/ 0 h 625"/>
                <a:gd name="T2" fmla="*/ 366 w 956"/>
                <a:gd name="T3" fmla="*/ 0 h 625"/>
                <a:gd name="T4" fmla="*/ 634 w 956"/>
                <a:gd name="T5" fmla="*/ 625 h 625"/>
                <a:gd name="T6" fmla="*/ 956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6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28DC39F-AC42-4E37-A892-C6DA4BA5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811"/>
              <a:ext cx="458" cy="301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1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1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0AD67ACE-5778-4350-84A4-8A55A7EB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220"/>
              <a:ext cx="719" cy="47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10B1E79-33E7-4243-ABBE-61DCB6AF6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01"/>
              <a:ext cx="458" cy="300"/>
            </a:xfrm>
            <a:custGeom>
              <a:avLst/>
              <a:gdLst>
                <a:gd name="T0" fmla="*/ 0 w 955"/>
                <a:gd name="T1" fmla="*/ 0 h 625"/>
                <a:gd name="T2" fmla="*/ 366 w 955"/>
                <a:gd name="T3" fmla="*/ 0 h 625"/>
                <a:gd name="T4" fmla="*/ 634 w 955"/>
                <a:gd name="T5" fmla="*/ 625 h 625"/>
                <a:gd name="T6" fmla="*/ 955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5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A63801D-0E87-4ABA-8468-E3867026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305"/>
              <a:ext cx="459" cy="300"/>
            </a:xfrm>
            <a:custGeom>
              <a:avLst/>
              <a:gdLst>
                <a:gd name="T0" fmla="*/ 956 w 956"/>
                <a:gd name="T1" fmla="*/ 0 h 625"/>
                <a:gd name="T2" fmla="*/ 590 w 956"/>
                <a:gd name="T3" fmla="*/ 0 h 625"/>
                <a:gd name="T4" fmla="*/ 322 w 956"/>
                <a:gd name="T5" fmla="*/ 625 h 625"/>
                <a:gd name="T6" fmla="*/ 0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956" y="0"/>
                  </a:moveTo>
                  <a:lnTo>
                    <a:pt x="590" y="0"/>
                  </a:lnTo>
                  <a:lnTo>
                    <a:pt x="322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5138A31A-93ED-42D3-9D64-A93F446D1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820"/>
              <a:ext cx="719" cy="47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FBD0A9B-A14B-44BA-B33F-F9A0B038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901"/>
              <a:ext cx="459" cy="300"/>
            </a:xfrm>
            <a:custGeom>
              <a:avLst/>
              <a:gdLst>
                <a:gd name="T0" fmla="*/ 0 w 955"/>
                <a:gd name="T1" fmla="*/ 0 h 625"/>
                <a:gd name="T2" fmla="*/ 366 w 955"/>
                <a:gd name="T3" fmla="*/ 0 h 625"/>
                <a:gd name="T4" fmla="*/ 634 w 955"/>
                <a:gd name="T5" fmla="*/ 625 h 625"/>
                <a:gd name="T6" fmla="*/ 955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5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94CB7608-AB3F-4266-89DE-2201F16BF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905"/>
              <a:ext cx="459" cy="300"/>
            </a:xfrm>
            <a:custGeom>
              <a:avLst/>
              <a:gdLst>
                <a:gd name="T0" fmla="*/ 956 w 956"/>
                <a:gd name="T1" fmla="*/ 0 h 625"/>
                <a:gd name="T2" fmla="*/ 590 w 956"/>
                <a:gd name="T3" fmla="*/ 0 h 625"/>
                <a:gd name="T4" fmla="*/ 322 w 956"/>
                <a:gd name="T5" fmla="*/ 625 h 625"/>
                <a:gd name="T6" fmla="*/ 0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956" y="0"/>
                  </a:moveTo>
                  <a:lnTo>
                    <a:pt x="590" y="0"/>
                  </a:lnTo>
                  <a:lnTo>
                    <a:pt x="322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2C6AB557-9267-47CF-B8E4-0773629FC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415"/>
              <a:ext cx="719" cy="471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8A9D6EE7-4480-4A2B-8474-AE3D5B5E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496"/>
              <a:ext cx="459" cy="300"/>
            </a:xfrm>
            <a:custGeom>
              <a:avLst/>
              <a:gdLst>
                <a:gd name="T0" fmla="*/ 0 w 956"/>
                <a:gd name="T1" fmla="*/ 0 h 625"/>
                <a:gd name="T2" fmla="*/ 366 w 956"/>
                <a:gd name="T3" fmla="*/ 0 h 625"/>
                <a:gd name="T4" fmla="*/ 634 w 956"/>
                <a:gd name="T5" fmla="*/ 625 h 625"/>
                <a:gd name="T6" fmla="*/ 956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6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C4FD517-65EE-4D6C-AAF0-70D5B99A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500"/>
              <a:ext cx="458" cy="300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1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1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242AF3AF-9844-4BFE-BC3E-9EFE819E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997"/>
              <a:ext cx="714" cy="47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49F65CE3-6F59-40BD-ABFD-CE46F95EA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3077"/>
              <a:ext cx="459" cy="301"/>
            </a:xfrm>
            <a:custGeom>
              <a:avLst/>
              <a:gdLst>
                <a:gd name="T0" fmla="*/ 0 w 956"/>
                <a:gd name="T1" fmla="*/ 0 h 625"/>
                <a:gd name="T2" fmla="*/ 366 w 956"/>
                <a:gd name="T3" fmla="*/ 0 h 625"/>
                <a:gd name="T4" fmla="*/ 634 w 956"/>
                <a:gd name="T5" fmla="*/ 625 h 625"/>
                <a:gd name="T6" fmla="*/ 956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6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13FEF343-09B0-4EF8-B9FF-8D88FE9A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082"/>
              <a:ext cx="458" cy="300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1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1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A9AA9649-E178-481E-84BE-C221F753E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1524"/>
              <a:ext cx="718" cy="471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3808DC7A-7C6F-4317-B146-D7008105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606"/>
              <a:ext cx="459" cy="300"/>
            </a:xfrm>
            <a:custGeom>
              <a:avLst/>
              <a:gdLst>
                <a:gd name="T0" fmla="*/ 0 w 956"/>
                <a:gd name="T1" fmla="*/ 0 h 625"/>
                <a:gd name="T2" fmla="*/ 366 w 956"/>
                <a:gd name="T3" fmla="*/ 0 h 625"/>
                <a:gd name="T4" fmla="*/ 634 w 956"/>
                <a:gd name="T5" fmla="*/ 625 h 625"/>
                <a:gd name="T6" fmla="*/ 956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6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CB59EDB-5671-45F9-8099-EC6EF31BB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610"/>
              <a:ext cx="459" cy="300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1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1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561B6294-BD23-49DD-BF6B-631783264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2125"/>
              <a:ext cx="719" cy="47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2004AA2D-19BE-4054-8698-FA2E8A53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206"/>
              <a:ext cx="459" cy="300"/>
            </a:xfrm>
            <a:custGeom>
              <a:avLst/>
              <a:gdLst>
                <a:gd name="T0" fmla="*/ 0 w 956"/>
                <a:gd name="T1" fmla="*/ 0 h 625"/>
                <a:gd name="T2" fmla="*/ 366 w 956"/>
                <a:gd name="T3" fmla="*/ 0 h 625"/>
                <a:gd name="T4" fmla="*/ 634 w 956"/>
                <a:gd name="T5" fmla="*/ 625 h 625"/>
                <a:gd name="T6" fmla="*/ 956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6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56B7DD7-E769-44C4-81E4-1F8D4B58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210"/>
              <a:ext cx="458" cy="300"/>
            </a:xfrm>
            <a:custGeom>
              <a:avLst/>
              <a:gdLst>
                <a:gd name="T0" fmla="*/ 955 w 955"/>
                <a:gd name="T1" fmla="*/ 0 h 625"/>
                <a:gd name="T2" fmla="*/ 589 w 955"/>
                <a:gd name="T3" fmla="*/ 0 h 625"/>
                <a:gd name="T4" fmla="*/ 321 w 955"/>
                <a:gd name="T5" fmla="*/ 625 h 625"/>
                <a:gd name="T6" fmla="*/ 0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955" y="0"/>
                  </a:moveTo>
                  <a:lnTo>
                    <a:pt x="589" y="0"/>
                  </a:lnTo>
                  <a:lnTo>
                    <a:pt x="321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0BF3F94D-92DA-4FE0-B5B5-7F002E61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2720"/>
              <a:ext cx="729" cy="470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760B7A2A-B775-45D5-A577-2B5208717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801"/>
              <a:ext cx="458" cy="300"/>
            </a:xfrm>
            <a:custGeom>
              <a:avLst/>
              <a:gdLst>
                <a:gd name="T0" fmla="*/ 0 w 955"/>
                <a:gd name="T1" fmla="*/ 0 h 625"/>
                <a:gd name="T2" fmla="*/ 366 w 955"/>
                <a:gd name="T3" fmla="*/ 0 h 625"/>
                <a:gd name="T4" fmla="*/ 634 w 955"/>
                <a:gd name="T5" fmla="*/ 625 h 625"/>
                <a:gd name="T6" fmla="*/ 955 w 955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25">
                  <a:moveTo>
                    <a:pt x="0" y="0"/>
                  </a:moveTo>
                  <a:lnTo>
                    <a:pt x="366" y="0"/>
                  </a:lnTo>
                  <a:lnTo>
                    <a:pt x="634" y="625"/>
                  </a:lnTo>
                  <a:lnTo>
                    <a:pt x="955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FE35E5F9-3E6B-46E1-915F-9487F6A34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805"/>
              <a:ext cx="459" cy="300"/>
            </a:xfrm>
            <a:custGeom>
              <a:avLst/>
              <a:gdLst>
                <a:gd name="T0" fmla="*/ 956 w 956"/>
                <a:gd name="T1" fmla="*/ 0 h 625"/>
                <a:gd name="T2" fmla="*/ 590 w 956"/>
                <a:gd name="T3" fmla="*/ 0 h 625"/>
                <a:gd name="T4" fmla="*/ 322 w 956"/>
                <a:gd name="T5" fmla="*/ 625 h 625"/>
                <a:gd name="T6" fmla="*/ 0 w 956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625">
                  <a:moveTo>
                    <a:pt x="956" y="0"/>
                  </a:moveTo>
                  <a:lnTo>
                    <a:pt x="590" y="0"/>
                  </a:lnTo>
                  <a:lnTo>
                    <a:pt x="322" y="625"/>
                  </a:lnTo>
                  <a:lnTo>
                    <a:pt x="0" y="625"/>
                  </a:lnTo>
                </a:path>
              </a:pathLst>
            </a:custGeom>
            <a:noFill/>
            <a:ln w="11113" cap="flat">
              <a:solidFill>
                <a:srgbClr val="1010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5">
              <a:extLst>
                <a:ext uri="{FF2B5EF4-FFF2-40B4-BE49-F238E27FC236}">
                  <a16:creationId xmlns:a16="http://schemas.microsoft.com/office/drawing/2014/main" id="{F50A199F-AD3B-46B7-809D-9A4CD2316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" y="1622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6">
              <a:extLst>
                <a:ext uri="{FF2B5EF4-FFF2-40B4-BE49-F238E27FC236}">
                  <a16:creationId xmlns:a16="http://schemas.microsoft.com/office/drawing/2014/main" id="{041BF052-2A01-4004-806D-C3938CF96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1730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7">
              <a:extLst>
                <a:ext uri="{FF2B5EF4-FFF2-40B4-BE49-F238E27FC236}">
                  <a16:creationId xmlns:a16="http://schemas.microsoft.com/office/drawing/2014/main" id="{FEA48623-4EAB-41A8-848F-D01AD5C62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842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8">
              <a:extLst>
                <a:ext uri="{FF2B5EF4-FFF2-40B4-BE49-F238E27FC236}">
                  <a16:creationId xmlns:a16="http://schemas.microsoft.com/office/drawing/2014/main" id="{EA5C877D-6BE6-485F-AACD-0DC59B5F8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950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9">
              <a:extLst>
                <a:ext uri="{FF2B5EF4-FFF2-40B4-BE49-F238E27FC236}">
                  <a16:creationId xmlns:a16="http://schemas.microsoft.com/office/drawing/2014/main" id="{C89252C3-EDFA-4663-958D-EF8C7E156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" y="2224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0">
              <a:extLst>
                <a:ext uri="{FF2B5EF4-FFF2-40B4-BE49-F238E27FC236}">
                  <a16:creationId xmlns:a16="http://schemas.microsoft.com/office/drawing/2014/main" id="{301741A3-03CE-4710-A45A-FA64FFA91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" y="2331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1">
              <a:extLst>
                <a:ext uri="{FF2B5EF4-FFF2-40B4-BE49-F238E27FC236}">
                  <a16:creationId xmlns:a16="http://schemas.microsoft.com/office/drawing/2014/main" id="{7315D7BB-1D55-4403-ACA6-E7BFC86FB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2444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2">
              <a:extLst>
                <a:ext uri="{FF2B5EF4-FFF2-40B4-BE49-F238E27FC236}">
                  <a16:creationId xmlns:a16="http://schemas.microsoft.com/office/drawing/2014/main" id="{C9C428BD-DFD2-4DE9-9747-75E26948A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" y="2552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26E4B19E-2372-413D-85A5-0887121B7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2800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4">
              <a:extLst>
                <a:ext uri="{FF2B5EF4-FFF2-40B4-BE49-F238E27FC236}">
                  <a16:creationId xmlns:a16="http://schemas.microsoft.com/office/drawing/2014/main" id="{1F6FF4FB-BC5D-42DD-B5CE-146625B12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" y="2907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5">
              <a:extLst>
                <a:ext uri="{FF2B5EF4-FFF2-40B4-BE49-F238E27FC236}">
                  <a16:creationId xmlns:a16="http://schemas.microsoft.com/office/drawing/2014/main" id="{CAC547E5-82D9-4581-AE64-C8EFF4E43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3020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6">
              <a:extLst>
                <a:ext uri="{FF2B5EF4-FFF2-40B4-BE49-F238E27FC236}">
                  <a16:creationId xmlns:a16="http://schemas.microsoft.com/office/drawing/2014/main" id="{6B633FF3-021F-4655-8DFD-7E55C3A80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" y="3128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7">
              <a:extLst>
                <a:ext uri="{FF2B5EF4-FFF2-40B4-BE49-F238E27FC236}">
                  <a16:creationId xmlns:a16="http://schemas.microsoft.com/office/drawing/2014/main" id="{7E106643-8C37-49C2-AD6F-4721151BD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89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8">
              <a:extLst>
                <a:ext uri="{FF2B5EF4-FFF2-40B4-BE49-F238E27FC236}">
                  <a16:creationId xmlns:a16="http://schemas.microsoft.com/office/drawing/2014/main" id="{AC988744-EED9-4A06-9D49-031463A43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1697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9">
              <a:extLst>
                <a:ext uri="{FF2B5EF4-FFF2-40B4-BE49-F238E27FC236}">
                  <a16:creationId xmlns:a16="http://schemas.microsoft.com/office/drawing/2014/main" id="{358A30EE-AE22-4AFD-8BFA-669BB2DAF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0" y="1809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0">
              <a:extLst>
                <a:ext uri="{FF2B5EF4-FFF2-40B4-BE49-F238E27FC236}">
                  <a16:creationId xmlns:a16="http://schemas.microsoft.com/office/drawing/2014/main" id="{95AA6C65-63B6-4FAF-B464-A24560811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1917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1">
              <a:extLst>
                <a:ext uri="{FF2B5EF4-FFF2-40B4-BE49-F238E27FC236}">
                  <a16:creationId xmlns:a16="http://schemas.microsoft.com/office/drawing/2014/main" id="{10B29A69-91E9-4673-BEE4-2B030BF7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" y="2191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2">
              <a:extLst>
                <a:ext uri="{FF2B5EF4-FFF2-40B4-BE49-F238E27FC236}">
                  <a16:creationId xmlns:a16="http://schemas.microsoft.com/office/drawing/2014/main" id="{AF652FF3-CA90-48E2-A323-50A2B7A2D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3" y="2299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3">
              <a:extLst>
                <a:ext uri="{FF2B5EF4-FFF2-40B4-BE49-F238E27FC236}">
                  <a16:creationId xmlns:a16="http://schemas.microsoft.com/office/drawing/2014/main" id="{FAF80724-8306-4543-91BD-5A0679A8B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2411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54">
              <a:extLst>
                <a:ext uri="{FF2B5EF4-FFF2-40B4-BE49-F238E27FC236}">
                  <a16:creationId xmlns:a16="http://schemas.microsoft.com/office/drawing/2014/main" id="{86F31C44-DC80-48F2-8C69-54ABC0831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2518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55">
              <a:extLst>
                <a:ext uri="{FF2B5EF4-FFF2-40B4-BE49-F238E27FC236}">
                  <a16:creationId xmlns:a16="http://schemas.microsoft.com/office/drawing/2014/main" id="{3B551F08-81DD-47CF-BAEB-F3FAF847F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767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6">
              <a:extLst>
                <a:ext uri="{FF2B5EF4-FFF2-40B4-BE49-F238E27FC236}">
                  <a16:creationId xmlns:a16="http://schemas.microsoft.com/office/drawing/2014/main" id="{A5642401-07C3-4FB5-89B8-0D19AB46E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" y="2875"/>
              <a:ext cx="53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7">
              <a:extLst>
                <a:ext uri="{FF2B5EF4-FFF2-40B4-BE49-F238E27FC236}">
                  <a16:creationId xmlns:a16="http://schemas.microsoft.com/office/drawing/2014/main" id="{63F1BD7B-67D7-4B92-8D0C-A8584EC57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88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id="{1E6244BC-2730-45D8-92A7-142BE7699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" y="3095"/>
              <a:ext cx="53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7694174D-17E7-4051-9686-66A41AB8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1575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AFF13433-2EAF-405D-A82B-4096DEAF6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693"/>
              <a:ext cx="54" cy="81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6C6101ED-365B-43B2-BC60-7A0CDB6F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801"/>
              <a:ext cx="54" cy="81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0F0BDB45-B1CA-423A-B996-68CB1D1B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909"/>
              <a:ext cx="54" cy="81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B62BEC13-768C-4C85-99F9-C2BE0A39C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184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4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DFEBD5CE-8BB1-4EAB-B7C9-471D7EF7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302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F852A225-13A7-4E93-8F55-65F5D83DB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410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0BBD9610-D8AC-4496-91CF-12CC9093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518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4F676B3E-6B9E-433F-8855-6FF8D4BA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765"/>
              <a:ext cx="54" cy="81"/>
            </a:xfrm>
            <a:custGeom>
              <a:avLst/>
              <a:gdLst>
                <a:gd name="T0" fmla="*/ 112 w 113"/>
                <a:gd name="T1" fmla="*/ 169 h 169"/>
                <a:gd name="T2" fmla="*/ 19 w 113"/>
                <a:gd name="T3" fmla="*/ 127 h 169"/>
                <a:gd name="T4" fmla="*/ 20 w 113"/>
                <a:gd name="T5" fmla="*/ 42 h 169"/>
                <a:gd name="T6" fmla="*/ 113 w 113"/>
                <a:gd name="T7" fmla="*/ 1 h 169"/>
                <a:gd name="T8" fmla="*/ 112 w 113"/>
                <a:gd name="T9" fmla="*/ 85 h 169"/>
                <a:gd name="T10" fmla="*/ 112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12" y="169"/>
                  </a:moveTo>
                  <a:cubicBezTo>
                    <a:pt x="74" y="169"/>
                    <a:pt x="38" y="153"/>
                    <a:pt x="19" y="127"/>
                  </a:cubicBezTo>
                  <a:cubicBezTo>
                    <a:pt x="0" y="101"/>
                    <a:pt x="0" y="68"/>
                    <a:pt x="20" y="42"/>
                  </a:cubicBezTo>
                  <a:cubicBezTo>
                    <a:pt x="39" y="16"/>
                    <a:pt x="74" y="0"/>
                    <a:pt x="113" y="1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5AB4DB4A-B654-4584-9880-E7150A237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883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4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0FF11816-8A91-4004-832C-92C3BA2C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991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4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734BE0F7-CB8E-42A9-8AA1-FB14A431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3099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4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C5739BAD-81AF-4683-8BA4-20F5D4E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47"/>
              <a:ext cx="54" cy="81"/>
            </a:xfrm>
            <a:custGeom>
              <a:avLst/>
              <a:gdLst>
                <a:gd name="T0" fmla="*/ 0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0 w 112"/>
                <a:gd name="T9" fmla="*/ 84 h 168"/>
                <a:gd name="T10" fmla="*/ 0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58C56541-714A-4BC9-BA13-E8F60C60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664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BD35EC18-756B-4EBC-A9D3-88999101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772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8567A898-79C6-4A46-A7BD-9AA440083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880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E7791D01-9452-47F9-86A4-96F87545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2156"/>
              <a:ext cx="54" cy="81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FE7C7270-2A8A-48CB-A01C-81483105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273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8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B11CD49C-BD93-4964-9821-FE42105B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381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8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319E4F9D-FC34-47AE-A201-7459A0B7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489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8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D0C25BB7-30E9-4CD2-A63C-0BF1A195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737"/>
              <a:ext cx="54" cy="81"/>
            </a:xfrm>
            <a:custGeom>
              <a:avLst/>
              <a:gdLst>
                <a:gd name="T0" fmla="*/ 1 w 113"/>
                <a:gd name="T1" fmla="*/ 169 h 169"/>
                <a:gd name="T2" fmla="*/ 93 w 113"/>
                <a:gd name="T3" fmla="*/ 126 h 169"/>
                <a:gd name="T4" fmla="*/ 93 w 113"/>
                <a:gd name="T5" fmla="*/ 42 h 169"/>
                <a:gd name="T6" fmla="*/ 0 w 113"/>
                <a:gd name="T7" fmla="*/ 0 h 169"/>
                <a:gd name="T8" fmla="*/ 1 w 113"/>
                <a:gd name="T9" fmla="*/ 84 h 169"/>
                <a:gd name="T10" fmla="*/ 1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" y="169"/>
                  </a:moveTo>
                  <a:cubicBezTo>
                    <a:pt x="39" y="169"/>
                    <a:pt x="74" y="152"/>
                    <a:pt x="93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8BCD8FDE-EDE2-471D-94AE-CAB0F5DF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855"/>
              <a:ext cx="55" cy="80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95F642DF-4E5B-4933-A9C3-D21BE333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963"/>
              <a:ext cx="55" cy="80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F2E78DFD-ED6C-4E25-BCC6-3BCBC7AB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3071"/>
              <a:ext cx="55" cy="80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83">
              <a:extLst>
                <a:ext uri="{FF2B5EF4-FFF2-40B4-BE49-F238E27FC236}">
                  <a16:creationId xmlns:a16="http://schemas.microsoft.com/office/drawing/2014/main" id="{AECC7665-3EF6-49AD-8D36-693EEBD09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0" y="1291"/>
              <a:ext cx="519" cy="30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84">
              <a:extLst>
                <a:ext uri="{FF2B5EF4-FFF2-40B4-BE49-F238E27FC236}">
                  <a16:creationId xmlns:a16="http://schemas.microsoft.com/office/drawing/2014/main" id="{4F165F0C-8BA7-4DAF-9DDF-085BD8EDC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711"/>
              <a:ext cx="522" cy="19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85">
              <a:extLst>
                <a:ext uri="{FF2B5EF4-FFF2-40B4-BE49-F238E27FC236}">
                  <a16:creationId xmlns:a16="http://schemas.microsoft.com/office/drawing/2014/main" id="{1105395C-ABEF-48C9-B4CF-934B9E58A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827"/>
              <a:ext cx="522" cy="65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86">
              <a:extLst>
                <a:ext uri="{FF2B5EF4-FFF2-40B4-BE49-F238E27FC236}">
                  <a16:creationId xmlns:a16="http://schemas.microsoft.com/office/drawing/2014/main" id="{D495130D-5A30-4AFF-9C21-94C569612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938"/>
              <a:ext cx="510" cy="113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87">
              <a:extLst>
                <a:ext uri="{FF2B5EF4-FFF2-40B4-BE49-F238E27FC236}">
                  <a16:creationId xmlns:a16="http://schemas.microsoft.com/office/drawing/2014/main" id="{9E70C3F7-D0E7-4050-AD7A-0709AB9A6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0" y="1440"/>
              <a:ext cx="519" cy="75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88">
              <a:extLst>
                <a:ext uri="{FF2B5EF4-FFF2-40B4-BE49-F238E27FC236}">
                  <a16:creationId xmlns:a16="http://schemas.microsoft.com/office/drawing/2014/main" id="{4AA744C0-D6F8-4B3E-9E57-D4DE9FE6C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" y="2054"/>
              <a:ext cx="522" cy="26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89">
              <a:extLst>
                <a:ext uri="{FF2B5EF4-FFF2-40B4-BE49-F238E27FC236}">
                  <a16:creationId xmlns:a16="http://schemas.microsoft.com/office/drawing/2014/main" id="{02219E73-BBE0-4C8C-A49E-FCB489DF8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2422"/>
              <a:ext cx="523" cy="22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A5F64ABA-81BB-497F-87F5-C237A362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530"/>
              <a:ext cx="514" cy="686"/>
            </a:xfrm>
            <a:custGeom>
              <a:avLst/>
              <a:gdLst>
                <a:gd name="T0" fmla="*/ 0 w 1071"/>
                <a:gd name="T1" fmla="*/ 0 h 1429"/>
                <a:gd name="T2" fmla="*/ 1071 w 1071"/>
                <a:gd name="T3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1" h="1429">
                  <a:moveTo>
                    <a:pt x="0" y="0"/>
                  </a:moveTo>
                  <a:cubicBezTo>
                    <a:pt x="893" y="1054"/>
                    <a:pt x="1071" y="1429"/>
                    <a:pt x="1071" y="1429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1">
              <a:extLst>
                <a:ext uri="{FF2B5EF4-FFF2-40B4-BE49-F238E27FC236}">
                  <a16:creationId xmlns:a16="http://schemas.microsoft.com/office/drawing/2014/main" id="{B9C52299-5EE0-4C54-9015-1132390DD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1604"/>
              <a:ext cx="548" cy="118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2">
              <a:extLst>
                <a:ext uri="{FF2B5EF4-FFF2-40B4-BE49-F238E27FC236}">
                  <a16:creationId xmlns:a16="http://schemas.microsoft.com/office/drawing/2014/main" id="{34EE7D00-3A70-41CC-8D10-FF5153961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3" y="2204"/>
              <a:ext cx="540" cy="71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3">
              <a:extLst>
                <a:ext uri="{FF2B5EF4-FFF2-40B4-BE49-F238E27FC236}">
                  <a16:creationId xmlns:a16="http://schemas.microsoft.com/office/drawing/2014/main" id="{577C6D79-C58E-4D28-91EC-A3CCA212E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2804"/>
              <a:ext cx="531" cy="23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94">
              <a:extLst>
                <a:ext uri="{FF2B5EF4-FFF2-40B4-BE49-F238E27FC236}">
                  <a16:creationId xmlns:a16="http://schemas.microsoft.com/office/drawing/2014/main" id="{A8FBECA5-C67D-4545-9B38-240BF6CC2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138"/>
              <a:ext cx="523" cy="24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E720529A-5104-4BCB-9CC1-B44569D5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254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7 h 169"/>
                <a:gd name="T4" fmla="*/ 19 w 112"/>
                <a:gd name="T5" fmla="*/ 42 h 169"/>
                <a:gd name="T6" fmla="*/ 112 w 112"/>
                <a:gd name="T7" fmla="*/ 1 h 169"/>
                <a:gd name="T8" fmla="*/ 112 w 112"/>
                <a:gd name="T9" fmla="*/ 85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3" y="169"/>
                    <a:pt x="38" y="153"/>
                    <a:pt x="19" y="127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1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45B0ED99-F8E0-4308-BF75-BD50EAD7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408"/>
              <a:ext cx="53" cy="80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37A3379F-D1FD-4B3C-B650-34943757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564"/>
              <a:ext cx="53" cy="81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F59E0C15-2038-4096-93B4-D15EF9382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864"/>
              <a:ext cx="53" cy="80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399A859D-C401-42F6-BAD9-5DDD7F099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017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6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4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3" y="169"/>
                    <a:pt x="38" y="153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036FD148-EEE3-4411-97F9-039D77C5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173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6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4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3" y="169"/>
                    <a:pt x="38" y="153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F03DEA6B-C148-49DB-B1B6-9DC99A11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452"/>
              <a:ext cx="53" cy="80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18855A70-9DEA-4128-8EE4-2B777FB91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605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6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4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3" y="169"/>
                    <a:pt x="38" y="153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8D9CE5EE-EC16-4E1B-AAB2-ACB91EB6C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761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6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4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3" y="169"/>
                    <a:pt x="38" y="153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EB86088C-3CE3-4BCE-A1B0-62CCE78F6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029"/>
              <a:ext cx="54" cy="82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6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5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4" y="169"/>
                    <a:pt x="38" y="153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5">
              <a:extLst>
                <a:ext uri="{FF2B5EF4-FFF2-40B4-BE49-F238E27FC236}">
                  <a16:creationId xmlns:a16="http://schemas.microsoft.com/office/drawing/2014/main" id="{2191C580-AE9F-4FD7-B4E8-922FD5EC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183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6">
              <a:extLst>
                <a:ext uri="{FF2B5EF4-FFF2-40B4-BE49-F238E27FC236}">
                  <a16:creationId xmlns:a16="http://schemas.microsoft.com/office/drawing/2014/main" id="{BA99A6E7-919B-443B-B466-F6F2FFA0B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339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7">
              <a:extLst>
                <a:ext uri="{FF2B5EF4-FFF2-40B4-BE49-F238E27FC236}">
                  <a16:creationId xmlns:a16="http://schemas.microsoft.com/office/drawing/2014/main" id="{941B354E-6EB0-467C-8883-E7CBECFB8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54"/>
              <a:ext cx="54" cy="81"/>
            </a:xfrm>
            <a:custGeom>
              <a:avLst/>
              <a:gdLst>
                <a:gd name="T0" fmla="*/ 1 w 112"/>
                <a:gd name="T1" fmla="*/ 169 h 169"/>
                <a:gd name="T2" fmla="*/ 93 w 112"/>
                <a:gd name="T3" fmla="*/ 127 h 169"/>
                <a:gd name="T4" fmla="*/ 93 w 112"/>
                <a:gd name="T5" fmla="*/ 42 h 169"/>
                <a:gd name="T6" fmla="*/ 0 w 112"/>
                <a:gd name="T7" fmla="*/ 1 h 169"/>
                <a:gd name="T8" fmla="*/ 1 w 112"/>
                <a:gd name="T9" fmla="*/ 85 h 169"/>
                <a:gd name="T10" fmla="*/ 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" y="169"/>
                  </a:moveTo>
                  <a:cubicBezTo>
                    <a:pt x="39" y="169"/>
                    <a:pt x="74" y="153"/>
                    <a:pt x="93" y="127"/>
                  </a:cubicBezTo>
                  <a:cubicBezTo>
                    <a:pt x="112" y="101"/>
                    <a:pt x="112" y="68"/>
                    <a:pt x="93" y="42"/>
                  </a:cubicBezTo>
                  <a:cubicBezTo>
                    <a:pt x="74" y="16"/>
                    <a:pt x="38" y="0"/>
                    <a:pt x="0" y="1"/>
                  </a:cubicBezTo>
                  <a:lnTo>
                    <a:pt x="1" y="85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8">
              <a:extLst>
                <a:ext uri="{FF2B5EF4-FFF2-40B4-BE49-F238E27FC236}">
                  <a16:creationId xmlns:a16="http://schemas.microsoft.com/office/drawing/2014/main" id="{075D061C-6CFA-400A-93BA-A500CA1E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671"/>
              <a:ext cx="55" cy="81"/>
            </a:xfrm>
            <a:custGeom>
              <a:avLst/>
              <a:gdLst>
                <a:gd name="T0" fmla="*/ 1 w 113"/>
                <a:gd name="T1" fmla="*/ 168 h 168"/>
                <a:gd name="T2" fmla="*/ 93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9">
              <a:extLst>
                <a:ext uri="{FF2B5EF4-FFF2-40B4-BE49-F238E27FC236}">
                  <a16:creationId xmlns:a16="http://schemas.microsoft.com/office/drawing/2014/main" id="{DDC8465D-D5BF-4266-8DE9-2B8B4D5D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779"/>
              <a:ext cx="55" cy="81"/>
            </a:xfrm>
            <a:custGeom>
              <a:avLst/>
              <a:gdLst>
                <a:gd name="T0" fmla="*/ 1 w 113"/>
                <a:gd name="T1" fmla="*/ 168 h 168"/>
                <a:gd name="T2" fmla="*/ 93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0">
              <a:extLst>
                <a:ext uri="{FF2B5EF4-FFF2-40B4-BE49-F238E27FC236}">
                  <a16:creationId xmlns:a16="http://schemas.microsoft.com/office/drawing/2014/main" id="{9822D663-34EB-408D-9FDB-8B95E756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1888"/>
              <a:ext cx="55" cy="80"/>
            </a:xfrm>
            <a:custGeom>
              <a:avLst/>
              <a:gdLst>
                <a:gd name="T0" fmla="*/ 1 w 113"/>
                <a:gd name="T1" fmla="*/ 168 h 168"/>
                <a:gd name="T2" fmla="*/ 93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1">
              <a:extLst>
                <a:ext uri="{FF2B5EF4-FFF2-40B4-BE49-F238E27FC236}">
                  <a16:creationId xmlns:a16="http://schemas.microsoft.com/office/drawing/2014/main" id="{4B6CD456-24C4-4806-BB87-835C59C3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162"/>
              <a:ext cx="54" cy="81"/>
            </a:xfrm>
            <a:custGeom>
              <a:avLst/>
              <a:gdLst>
                <a:gd name="T0" fmla="*/ 0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0 w 112"/>
                <a:gd name="T9" fmla="*/ 84 h 168"/>
                <a:gd name="T10" fmla="*/ 0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8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2">
              <a:extLst>
                <a:ext uri="{FF2B5EF4-FFF2-40B4-BE49-F238E27FC236}">
                  <a16:creationId xmlns:a16="http://schemas.microsoft.com/office/drawing/2014/main" id="{945B7026-FD83-4544-A654-5F0EA8563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279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4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3">
              <a:extLst>
                <a:ext uri="{FF2B5EF4-FFF2-40B4-BE49-F238E27FC236}">
                  <a16:creationId xmlns:a16="http://schemas.microsoft.com/office/drawing/2014/main" id="{DF5E3139-2598-4B1F-8DB2-DE8B0A29E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387"/>
              <a:ext cx="54" cy="82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4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4">
              <a:extLst>
                <a:ext uri="{FF2B5EF4-FFF2-40B4-BE49-F238E27FC236}">
                  <a16:creationId xmlns:a16="http://schemas.microsoft.com/office/drawing/2014/main" id="{92CBDB6E-2A9C-4F5C-A486-42EF5F4A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495"/>
              <a:ext cx="54" cy="82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0 w 112"/>
                <a:gd name="T9" fmla="*/ 84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9" y="169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5">
              <a:extLst>
                <a:ext uri="{FF2B5EF4-FFF2-40B4-BE49-F238E27FC236}">
                  <a16:creationId xmlns:a16="http://schemas.microsoft.com/office/drawing/2014/main" id="{E8FCAC4A-EBF1-441B-9D8C-B1FC96BB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761"/>
              <a:ext cx="54" cy="81"/>
            </a:xfrm>
            <a:custGeom>
              <a:avLst/>
              <a:gdLst>
                <a:gd name="T0" fmla="*/ 0 w 112"/>
                <a:gd name="T1" fmla="*/ 169 h 169"/>
                <a:gd name="T2" fmla="*/ 93 w 112"/>
                <a:gd name="T3" fmla="*/ 127 h 169"/>
                <a:gd name="T4" fmla="*/ 93 w 112"/>
                <a:gd name="T5" fmla="*/ 42 h 169"/>
                <a:gd name="T6" fmla="*/ 0 w 112"/>
                <a:gd name="T7" fmla="*/ 1 h 169"/>
                <a:gd name="T8" fmla="*/ 0 w 112"/>
                <a:gd name="T9" fmla="*/ 85 h 169"/>
                <a:gd name="T10" fmla="*/ 0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0" y="169"/>
                  </a:moveTo>
                  <a:cubicBezTo>
                    <a:pt x="38" y="169"/>
                    <a:pt x="74" y="153"/>
                    <a:pt x="93" y="127"/>
                  </a:cubicBezTo>
                  <a:cubicBezTo>
                    <a:pt x="112" y="101"/>
                    <a:pt x="112" y="68"/>
                    <a:pt x="93" y="42"/>
                  </a:cubicBezTo>
                  <a:cubicBezTo>
                    <a:pt x="73" y="16"/>
                    <a:pt x="38" y="0"/>
                    <a:pt x="0" y="1"/>
                  </a:cubicBezTo>
                  <a:lnTo>
                    <a:pt x="0" y="8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6">
              <a:extLst>
                <a:ext uri="{FF2B5EF4-FFF2-40B4-BE49-F238E27FC236}">
                  <a16:creationId xmlns:a16="http://schemas.microsoft.com/office/drawing/2014/main" id="{B24A06F2-ED06-4959-B77F-18122FB44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879"/>
              <a:ext cx="53" cy="80"/>
            </a:xfrm>
            <a:custGeom>
              <a:avLst/>
              <a:gdLst>
                <a:gd name="T0" fmla="*/ 0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0 w 112"/>
                <a:gd name="T9" fmla="*/ 84 h 168"/>
                <a:gd name="T10" fmla="*/ 0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7">
              <a:extLst>
                <a:ext uri="{FF2B5EF4-FFF2-40B4-BE49-F238E27FC236}">
                  <a16:creationId xmlns:a16="http://schemas.microsoft.com/office/drawing/2014/main" id="{2566AE83-30F1-439A-98D9-991F2EEF3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987"/>
              <a:ext cx="53" cy="80"/>
            </a:xfrm>
            <a:custGeom>
              <a:avLst/>
              <a:gdLst>
                <a:gd name="T0" fmla="*/ 0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0 w 112"/>
                <a:gd name="T9" fmla="*/ 84 h 168"/>
                <a:gd name="T10" fmla="*/ 0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7809AE68-08A9-4F96-B830-D7624A8E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3095"/>
              <a:ext cx="53" cy="80"/>
            </a:xfrm>
            <a:custGeom>
              <a:avLst/>
              <a:gdLst>
                <a:gd name="T0" fmla="*/ 0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0 w 112"/>
                <a:gd name="T9" fmla="*/ 84 h 168"/>
                <a:gd name="T10" fmla="*/ 0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0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3" y="16"/>
                    <a:pt x="38" y="0"/>
                    <a:pt x="0" y="0"/>
                  </a:cubicBezTo>
                  <a:lnTo>
                    <a:pt x="0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19">
              <a:extLst>
                <a:ext uri="{FF2B5EF4-FFF2-40B4-BE49-F238E27FC236}">
                  <a16:creationId xmlns:a16="http://schemas.microsoft.com/office/drawing/2014/main" id="{9F19CF4B-92D9-420A-A874-24EFA9EA5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3" y="1282"/>
              <a:ext cx="608" cy="28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20">
              <a:extLst>
                <a:ext uri="{FF2B5EF4-FFF2-40B4-BE49-F238E27FC236}">
                  <a16:creationId xmlns:a16="http://schemas.microsoft.com/office/drawing/2014/main" id="{2136954E-BF86-4EB0-AF6D-628E6F75B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6" y="1702"/>
              <a:ext cx="591" cy="19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1">
              <a:extLst>
                <a:ext uri="{FF2B5EF4-FFF2-40B4-BE49-F238E27FC236}">
                  <a16:creationId xmlns:a16="http://schemas.microsoft.com/office/drawing/2014/main" id="{243EFF42-2D21-4832-ADEE-F213EA4D5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1814"/>
              <a:ext cx="596" cy="67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2">
              <a:extLst>
                <a:ext uri="{FF2B5EF4-FFF2-40B4-BE49-F238E27FC236}">
                  <a16:creationId xmlns:a16="http://schemas.microsoft.com/office/drawing/2014/main" id="{C71A958A-606D-4671-A3D2-9F9999F69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9" y="1929"/>
              <a:ext cx="612" cy="114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3">
              <a:extLst>
                <a:ext uri="{FF2B5EF4-FFF2-40B4-BE49-F238E27FC236}">
                  <a16:creationId xmlns:a16="http://schemas.microsoft.com/office/drawing/2014/main" id="{23B46032-04C4-4361-A4D9-23E943E9F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3" y="1449"/>
              <a:ext cx="604" cy="73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24">
              <a:extLst>
                <a:ext uri="{FF2B5EF4-FFF2-40B4-BE49-F238E27FC236}">
                  <a16:creationId xmlns:a16="http://schemas.microsoft.com/office/drawing/2014/main" id="{D649ADE3-26F6-444D-9BED-95D611A25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3" y="2049"/>
              <a:ext cx="604" cy="27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25">
              <a:extLst>
                <a:ext uri="{FF2B5EF4-FFF2-40B4-BE49-F238E27FC236}">
                  <a16:creationId xmlns:a16="http://schemas.microsoft.com/office/drawing/2014/main" id="{D7E6B013-88A3-40A3-90E7-34BAD3A84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1" y="2414"/>
              <a:ext cx="592" cy="22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26">
              <a:extLst>
                <a:ext uri="{FF2B5EF4-FFF2-40B4-BE49-F238E27FC236}">
                  <a16:creationId xmlns:a16="http://schemas.microsoft.com/office/drawing/2014/main" id="{F0AA1A6D-3DF1-4906-BEB5-BE73DEB84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1" y="2530"/>
              <a:ext cx="592" cy="68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27">
              <a:extLst>
                <a:ext uri="{FF2B5EF4-FFF2-40B4-BE49-F238E27FC236}">
                  <a16:creationId xmlns:a16="http://schemas.microsoft.com/office/drawing/2014/main" id="{38240AA1-6454-41DF-BB68-C68581669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6" y="1599"/>
              <a:ext cx="578" cy="119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28">
              <a:extLst>
                <a:ext uri="{FF2B5EF4-FFF2-40B4-BE49-F238E27FC236}">
                  <a16:creationId xmlns:a16="http://schemas.microsoft.com/office/drawing/2014/main" id="{00456226-8785-446E-968A-1B20B4EA3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6" y="2200"/>
              <a:ext cx="578" cy="70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29">
              <a:extLst>
                <a:ext uri="{FF2B5EF4-FFF2-40B4-BE49-F238E27FC236}">
                  <a16:creationId xmlns:a16="http://schemas.microsoft.com/office/drawing/2014/main" id="{F4495361-01CA-4408-9E0D-A57E308A4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9" y="2796"/>
              <a:ext cx="587" cy="22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0">
              <a:extLst>
                <a:ext uri="{FF2B5EF4-FFF2-40B4-BE49-F238E27FC236}">
                  <a16:creationId xmlns:a16="http://schemas.microsoft.com/office/drawing/2014/main" id="{DDD41381-E3A1-4C9C-98C1-CB3250FC3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1" y="3104"/>
              <a:ext cx="583" cy="27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1">
              <a:extLst>
                <a:ext uri="{FF2B5EF4-FFF2-40B4-BE49-F238E27FC236}">
                  <a16:creationId xmlns:a16="http://schemas.microsoft.com/office/drawing/2014/main" id="{464E038B-9AEF-4973-AC27-53114B80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1250"/>
              <a:ext cx="54" cy="81"/>
            </a:xfrm>
            <a:custGeom>
              <a:avLst/>
              <a:gdLst>
                <a:gd name="T0" fmla="*/ 1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1 w 112"/>
                <a:gd name="T9" fmla="*/ 84 h 168"/>
                <a:gd name="T10" fmla="*/ 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2">
              <a:extLst>
                <a:ext uri="{FF2B5EF4-FFF2-40B4-BE49-F238E27FC236}">
                  <a16:creationId xmlns:a16="http://schemas.microsoft.com/office/drawing/2014/main" id="{BFBC018F-F3A9-484C-83FB-560AE645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403"/>
              <a:ext cx="53" cy="81"/>
            </a:xfrm>
            <a:custGeom>
              <a:avLst/>
              <a:gdLst>
                <a:gd name="T0" fmla="*/ 1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1 w 112"/>
                <a:gd name="T9" fmla="*/ 85 h 169"/>
                <a:gd name="T10" fmla="*/ 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" y="169"/>
                  </a:moveTo>
                  <a:cubicBezTo>
                    <a:pt x="39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5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3">
              <a:extLst>
                <a:ext uri="{FF2B5EF4-FFF2-40B4-BE49-F238E27FC236}">
                  <a16:creationId xmlns:a16="http://schemas.microsoft.com/office/drawing/2014/main" id="{A6633A5C-0E55-4788-BD91-2CAC99F4D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59"/>
              <a:ext cx="53" cy="81"/>
            </a:xfrm>
            <a:custGeom>
              <a:avLst/>
              <a:gdLst>
                <a:gd name="T0" fmla="*/ 1 w 112"/>
                <a:gd name="T1" fmla="*/ 169 h 169"/>
                <a:gd name="T2" fmla="*/ 93 w 112"/>
                <a:gd name="T3" fmla="*/ 126 h 169"/>
                <a:gd name="T4" fmla="*/ 93 w 112"/>
                <a:gd name="T5" fmla="*/ 42 h 169"/>
                <a:gd name="T6" fmla="*/ 0 w 112"/>
                <a:gd name="T7" fmla="*/ 0 h 169"/>
                <a:gd name="T8" fmla="*/ 1 w 112"/>
                <a:gd name="T9" fmla="*/ 85 h 169"/>
                <a:gd name="T10" fmla="*/ 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" y="169"/>
                  </a:moveTo>
                  <a:cubicBezTo>
                    <a:pt x="39" y="169"/>
                    <a:pt x="74" y="153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5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4">
              <a:extLst>
                <a:ext uri="{FF2B5EF4-FFF2-40B4-BE49-F238E27FC236}">
                  <a16:creationId xmlns:a16="http://schemas.microsoft.com/office/drawing/2014/main" id="{FA195D0F-6BBF-4F1C-BDA9-58B76DF1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1859"/>
              <a:ext cx="53" cy="80"/>
            </a:xfrm>
            <a:custGeom>
              <a:avLst/>
              <a:gdLst>
                <a:gd name="T0" fmla="*/ 1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1 w 112"/>
                <a:gd name="T9" fmla="*/ 84 h 168"/>
                <a:gd name="T10" fmla="*/ 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5">
              <a:extLst>
                <a:ext uri="{FF2B5EF4-FFF2-40B4-BE49-F238E27FC236}">
                  <a16:creationId xmlns:a16="http://schemas.microsoft.com/office/drawing/2014/main" id="{20082709-253D-4A2A-BDAD-0E1883298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012"/>
              <a:ext cx="54" cy="81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4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6">
              <a:extLst>
                <a:ext uri="{FF2B5EF4-FFF2-40B4-BE49-F238E27FC236}">
                  <a16:creationId xmlns:a16="http://schemas.microsoft.com/office/drawing/2014/main" id="{E272EB3D-7C55-4672-A9A7-67F26D2F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168"/>
              <a:ext cx="54" cy="81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4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7">
              <a:extLst>
                <a:ext uri="{FF2B5EF4-FFF2-40B4-BE49-F238E27FC236}">
                  <a16:creationId xmlns:a16="http://schemas.microsoft.com/office/drawing/2014/main" id="{839EA170-E343-47DB-9A95-4E40FDC0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447"/>
              <a:ext cx="53" cy="81"/>
            </a:xfrm>
            <a:custGeom>
              <a:avLst/>
              <a:gdLst>
                <a:gd name="T0" fmla="*/ 1 w 112"/>
                <a:gd name="T1" fmla="*/ 168 h 168"/>
                <a:gd name="T2" fmla="*/ 93 w 112"/>
                <a:gd name="T3" fmla="*/ 126 h 168"/>
                <a:gd name="T4" fmla="*/ 93 w 112"/>
                <a:gd name="T5" fmla="*/ 42 h 168"/>
                <a:gd name="T6" fmla="*/ 0 w 112"/>
                <a:gd name="T7" fmla="*/ 0 h 168"/>
                <a:gd name="T8" fmla="*/ 1 w 112"/>
                <a:gd name="T9" fmla="*/ 84 h 168"/>
                <a:gd name="T10" fmla="*/ 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" y="168"/>
                  </a:moveTo>
                  <a:cubicBezTo>
                    <a:pt x="39" y="168"/>
                    <a:pt x="74" y="152"/>
                    <a:pt x="93" y="126"/>
                  </a:cubicBezTo>
                  <a:cubicBezTo>
                    <a:pt x="112" y="100"/>
                    <a:pt x="112" y="68"/>
                    <a:pt x="93" y="42"/>
                  </a:cubicBezTo>
                  <a:cubicBezTo>
                    <a:pt x="74" y="16"/>
                    <a:pt x="38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8">
              <a:extLst>
                <a:ext uri="{FF2B5EF4-FFF2-40B4-BE49-F238E27FC236}">
                  <a16:creationId xmlns:a16="http://schemas.microsoft.com/office/drawing/2014/main" id="{BFAF537B-D20D-4EBD-A39A-F14CC49F3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601"/>
              <a:ext cx="54" cy="80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4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9">
              <a:extLst>
                <a:ext uri="{FF2B5EF4-FFF2-40B4-BE49-F238E27FC236}">
                  <a16:creationId xmlns:a16="http://schemas.microsoft.com/office/drawing/2014/main" id="{A22FD7D2-A13C-4B18-884E-B674758E1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757"/>
              <a:ext cx="54" cy="80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4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0">
              <a:extLst>
                <a:ext uri="{FF2B5EF4-FFF2-40B4-BE49-F238E27FC236}">
                  <a16:creationId xmlns:a16="http://schemas.microsoft.com/office/drawing/2014/main" id="{260140B0-1FEB-4D8C-AA0F-EC356539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3025"/>
              <a:ext cx="54" cy="81"/>
            </a:xfrm>
            <a:custGeom>
              <a:avLst/>
              <a:gdLst>
                <a:gd name="T0" fmla="*/ 1 w 113"/>
                <a:gd name="T1" fmla="*/ 168 h 168"/>
                <a:gd name="T2" fmla="*/ 94 w 113"/>
                <a:gd name="T3" fmla="*/ 126 h 168"/>
                <a:gd name="T4" fmla="*/ 93 w 113"/>
                <a:gd name="T5" fmla="*/ 42 h 168"/>
                <a:gd name="T6" fmla="*/ 0 w 113"/>
                <a:gd name="T7" fmla="*/ 0 h 168"/>
                <a:gd name="T8" fmla="*/ 1 w 113"/>
                <a:gd name="T9" fmla="*/ 84 h 168"/>
                <a:gd name="T10" fmla="*/ 1 w 113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8">
                  <a:moveTo>
                    <a:pt x="1" y="168"/>
                  </a:moveTo>
                  <a:cubicBezTo>
                    <a:pt x="39" y="168"/>
                    <a:pt x="74" y="152"/>
                    <a:pt x="94" y="126"/>
                  </a:cubicBezTo>
                  <a:cubicBezTo>
                    <a:pt x="113" y="100"/>
                    <a:pt x="112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1">
              <a:extLst>
                <a:ext uri="{FF2B5EF4-FFF2-40B4-BE49-F238E27FC236}">
                  <a16:creationId xmlns:a16="http://schemas.microsoft.com/office/drawing/2014/main" id="{6C23D0EB-B605-41FD-A4B9-A46E91B0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3178"/>
              <a:ext cx="55" cy="81"/>
            </a:xfrm>
            <a:custGeom>
              <a:avLst/>
              <a:gdLst>
                <a:gd name="T0" fmla="*/ 1 w 113"/>
                <a:gd name="T1" fmla="*/ 169 h 169"/>
                <a:gd name="T2" fmla="*/ 94 w 113"/>
                <a:gd name="T3" fmla="*/ 126 h 169"/>
                <a:gd name="T4" fmla="*/ 93 w 113"/>
                <a:gd name="T5" fmla="*/ 42 h 169"/>
                <a:gd name="T6" fmla="*/ 0 w 113"/>
                <a:gd name="T7" fmla="*/ 0 h 169"/>
                <a:gd name="T8" fmla="*/ 1 w 113"/>
                <a:gd name="T9" fmla="*/ 84 h 169"/>
                <a:gd name="T10" fmla="*/ 1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" y="169"/>
                  </a:moveTo>
                  <a:cubicBezTo>
                    <a:pt x="39" y="169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2">
              <a:extLst>
                <a:ext uri="{FF2B5EF4-FFF2-40B4-BE49-F238E27FC236}">
                  <a16:creationId xmlns:a16="http://schemas.microsoft.com/office/drawing/2014/main" id="{7C2E1C55-5D3C-44CC-AE45-145DA4C3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3334"/>
              <a:ext cx="55" cy="81"/>
            </a:xfrm>
            <a:custGeom>
              <a:avLst/>
              <a:gdLst>
                <a:gd name="T0" fmla="*/ 1 w 113"/>
                <a:gd name="T1" fmla="*/ 169 h 169"/>
                <a:gd name="T2" fmla="*/ 94 w 113"/>
                <a:gd name="T3" fmla="*/ 126 h 169"/>
                <a:gd name="T4" fmla="*/ 93 w 113"/>
                <a:gd name="T5" fmla="*/ 42 h 169"/>
                <a:gd name="T6" fmla="*/ 0 w 113"/>
                <a:gd name="T7" fmla="*/ 0 h 169"/>
                <a:gd name="T8" fmla="*/ 1 w 113"/>
                <a:gd name="T9" fmla="*/ 84 h 169"/>
                <a:gd name="T10" fmla="*/ 1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" y="169"/>
                  </a:moveTo>
                  <a:cubicBezTo>
                    <a:pt x="39" y="169"/>
                    <a:pt x="75" y="152"/>
                    <a:pt x="94" y="126"/>
                  </a:cubicBezTo>
                  <a:cubicBezTo>
                    <a:pt x="113" y="100"/>
                    <a:pt x="113" y="68"/>
                    <a:pt x="93" y="42"/>
                  </a:cubicBezTo>
                  <a:cubicBezTo>
                    <a:pt x="74" y="16"/>
                    <a:pt x="39" y="0"/>
                    <a:pt x="0" y="0"/>
                  </a:cubicBezTo>
                  <a:lnTo>
                    <a:pt x="1" y="84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01F08B64-5BD6-40F0-AC05-00009FFB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550"/>
              <a:ext cx="54" cy="81"/>
            </a:xfrm>
            <a:custGeom>
              <a:avLst/>
              <a:gdLst>
                <a:gd name="T0" fmla="*/ 111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1 w 112"/>
                <a:gd name="T9" fmla="*/ 84 h 168"/>
                <a:gd name="T10" fmla="*/ 111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1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1" y="84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F324CA4F-432B-49EE-89CF-E661C78EB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1668"/>
              <a:ext cx="55" cy="81"/>
            </a:xfrm>
            <a:custGeom>
              <a:avLst/>
              <a:gdLst>
                <a:gd name="T0" fmla="*/ 112 w 113"/>
                <a:gd name="T1" fmla="*/ 169 h 169"/>
                <a:gd name="T2" fmla="*/ 20 w 113"/>
                <a:gd name="T3" fmla="*/ 127 h 169"/>
                <a:gd name="T4" fmla="*/ 20 w 113"/>
                <a:gd name="T5" fmla="*/ 42 h 169"/>
                <a:gd name="T6" fmla="*/ 113 w 113"/>
                <a:gd name="T7" fmla="*/ 1 h 169"/>
                <a:gd name="T8" fmla="*/ 112 w 113"/>
                <a:gd name="T9" fmla="*/ 85 h 169"/>
                <a:gd name="T10" fmla="*/ 112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12" y="169"/>
                  </a:moveTo>
                  <a:cubicBezTo>
                    <a:pt x="74" y="169"/>
                    <a:pt x="39" y="153"/>
                    <a:pt x="20" y="127"/>
                  </a:cubicBezTo>
                  <a:cubicBezTo>
                    <a:pt x="0" y="101"/>
                    <a:pt x="1" y="68"/>
                    <a:pt x="20" y="42"/>
                  </a:cubicBezTo>
                  <a:cubicBezTo>
                    <a:pt x="39" y="16"/>
                    <a:pt x="74" y="0"/>
                    <a:pt x="113" y="1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92629421-B0CC-4881-9076-9C43A06E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1776"/>
              <a:ext cx="55" cy="81"/>
            </a:xfrm>
            <a:custGeom>
              <a:avLst/>
              <a:gdLst>
                <a:gd name="T0" fmla="*/ 112 w 113"/>
                <a:gd name="T1" fmla="*/ 169 h 169"/>
                <a:gd name="T2" fmla="*/ 20 w 113"/>
                <a:gd name="T3" fmla="*/ 127 h 169"/>
                <a:gd name="T4" fmla="*/ 20 w 113"/>
                <a:gd name="T5" fmla="*/ 42 h 169"/>
                <a:gd name="T6" fmla="*/ 113 w 113"/>
                <a:gd name="T7" fmla="*/ 1 h 169"/>
                <a:gd name="T8" fmla="*/ 112 w 113"/>
                <a:gd name="T9" fmla="*/ 85 h 169"/>
                <a:gd name="T10" fmla="*/ 112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12" y="169"/>
                  </a:moveTo>
                  <a:cubicBezTo>
                    <a:pt x="74" y="169"/>
                    <a:pt x="39" y="153"/>
                    <a:pt x="20" y="127"/>
                  </a:cubicBezTo>
                  <a:cubicBezTo>
                    <a:pt x="0" y="101"/>
                    <a:pt x="1" y="68"/>
                    <a:pt x="20" y="42"/>
                  </a:cubicBezTo>
                  <a:cubicBezTo>
                    <a:pt x="39" y="16"/>
                    <a:pt x="74" y="0"/>
                    <a:pt x="113" y="1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6">
              <a:extLst>
                <a:ext uri="{FF2B5EF4-FFF2-40B4-BE49-F238E27FC236}">
                  <a16:creationId xmlns:a16="http://schemas.microsoft.com/office/drawing/2014/main" id="{73C3D8A2-9F8C-41D9-AB4D-1C78A80B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1884"/>
              <a:ext cx="55" cy="81"/>
            </a:xfrm>
            <a:custGeom>
              <a:avLst/>
              <a:gdLst>
                <a:gd name="T0" fmla="*/ 112 w 113"/>
                <a:gd name="T1" fmla="*/ 169 h 169"/>
                <a:gd name="T2" fmla="*/ 20 w 113"/>
                <a:gd name="T3" fmla="*/ 127 h 169"/>
                <a:gd name="T4" fmla="*/ 20 w 113"/>
                <a:gd name="T5" fmla="*/ 42 h 169"/>
                <a:gd name="T6" fmla="*/ 113 w 113"/>
                <a:gd name="T7" fmla="*/ 1 h 169"/>
                <a:gd name="T8" fmla="*/ 112 w 113"/>
                <a:gd name="T9" fmla="*/ 85 h 169"/>
                <a:gd name="T10" fmla="*/ 112 w 11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69">
                  <a:moveTo>
                    <a:pt x="112" y="169"/>
                  </a:moveTo>
                  <a:cubicBezTo>
                    <a:pt x="74" y="169"/>
                    <a:pt x="39" y="153"/>
                    <a:pt x="20" y="127"/>
                  </a:cubicBezTo>
                  <a:cubicBezTo>
                    <a:pt x="0" y="101"/>
                    <a:pt x="1" y="68"/>
                    <a:pt x="20" y="42"/>
                  </a:cubicBezTo>
                  <a:cubicBezTo>
                    <a:pt x="39" y="16"/>
                    <a:pt x="74" y="0"/>
                    <a:pt x="113" y="1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7">
              <a:extLst>
                <a:ext uri="{FF2B5EF4-FFF2-40B4-BE49-F238E27FC236}">
                  <a16:creationId xmlns:a16="http://schemas.microsoft.com/office/drawing/2014/main" id="{2D14F3ED-9FC6-4517-BBA9-71F6693F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159"/>
              <a:ext cx="53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8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8">
              <a:extLst>
                <a:ext uri="{FF2B5EF4-FFF2-40B4-BE49-F238E27FC236}">
                  <a16:creationId xmlns:a16="http://schemas.microsoft.com/office/drawing/2014/main" id="{B53CFA29-BC35-47AA-B735-496997DE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276"/>
              <a:ext cx="54" cy="82"/>
            </a:xfrm>
            <a:custGeom>
              <a:avLst/>
              <a:gdLst>
                <a:gd name="T0" fmla="*/ 111 w 112"/>
                <a:gd name="T1" fmla="*/ 169 h 169"/>
                <a:gd name="T2" fmla="*/ 19 w 112"/>
                <a:gd name="T3" fmla="*/ 127 h 169"/>
                <a:gd name="T4" fmla="*/ 19 w 112"/>
                <a:gd name="T5" fmla="*/ 42 h 169"/>
                <a:gd name="T6" fmla="*/ 112 w 112"/>
                <a:gd name="T7" fmla="*/ 1 h 169"/>
                <a:gd name="T8" fmla="*/ 111 w 112"/>
                <a:gd name="T9" fmla="*/ 85 h 169"/>
                <a:gd name="T10" fmla="*/ 11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1" y="169"/>
                  </a:moveTo>
                  <a:cubicBezTo>
                    <a:pt x="73" y="169"/>
                    <a:pt x="38" y="153"/>
                    <a:pt x="19" y="127"/>
                  </a:cubicBezTo>
                  <a:cubicBezTo>
                    <a:pt x="0" y="101"/>
                    <a:pt x="0" y="68"/>
                    <a:pt x="19" y="42"/>
                  </a:cubicBezTo>
                  <a:cubicBezTo>
                    <a:pt x="38" y="16"/>
                    <a:pt x="74" y="0"/>
                    <a:pt x="112" y="1"/>
                  </a:cubicBezTo>
                  <a:lnTo>
                    <a:pt x="111" y="85"/>
                  </a:lnTo>
                  <a:lnTo>
                    <a:pt x="11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9">
              <a:extLst>
                <a:ext uri="{FF2B5EF4-FFF2-40B4-BE49-F238E27FC236}">
                  <a16:creationId xmlns:a16="http://schemas.microsoft.com/office/drawing/2014/main" id="{CF2857AF-7DA9-4631-A327-E7E19246B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385"/>
              <a:ext cx="54" cy="81"/>
            </a:xfrm>
            <a:custGeom>
              <a:avLst/>
              <a:gdLst>
                <a:gd name="T0" fmla="*/ 111 w 112"/>
                <a:gd name="T1" fmla="*/ 169 h 169"/>
                <a:gd name="T2" fmla="*/ 19 w 112"/>
                <a:gd name="T3" fmla="*/ 127 h 169"/>
                <a:gd name="T4" fmla="*/ 19 w 112"/>
                <a:gd name="T5" fmla="*/ 42 h 169"/>
                <a:gd name="T6" fmla="*/ 112 w 112"/>
                <a:gd name="T7" fmla="*/ 1 h 169"/>
                <a:gd name="T8" fmla="*/ 111 w 112"/>
                <a:gd name="T9" fmla="*/ 85 h 169"/>
                <a:gd name="T10" fmla="*/ 11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1" y="169"/>
                  </a:moveTo>
                  <a:cubicBezTo>
                    <a:pt x="73" y="169"/>
                    <a:pt x="38" y="153"/>
                    <a:pt x="19" y="127"/>
                  </a:cubicBezTo>
                  <a:cubicBezTo>
                    <a:pt x="0" y="101"/>
                    <a:pt x="0" y="68"/>
                    <a:pt x="19" y="42"/>
                  </a:cubicBezTo>
                  <a:cubicBezTo>
                    <a:pt x="38" y="16"/>
                    <a:pt x="74" y="0"/>
                    <a:pt x="112" y="1"/>
                  </a:cubicBezTo>
                  <a:lnTo>
                    <a:pt x="111" y="85"/>
                  </a:lnTo>
                  <a:lnTo>
                    <a:pt x="11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0">
              <a:extLst>
                <a:ext uri="{FF2B5EF4-FFF2-40B4-BE49-F238E27FC236}">
                  <a16:creationId xmlns:a16="http://schemas.microsoft.com/office/drawing/2014/main" id="{6986099B-C18C-46F2-A6C8-C2C4A6D59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493"/>
              <a:ext cx="54" cy="81"/>
            </a:xfrm>
            <a:custGeom>
              <a:avLst/>
              <a:gdLst>
                <a:gd name="T0" fmla="*/ 111 w 112"/>
                <a:gd name="T1" fmla="*/ 169 h 169"/>
                <a:gd name="T2" fmla="*/ 19 w 112"/>
                <a:gd name="T3" fmla="*/ 127 h 169"/>
                <a:gd name="T4" fmla="*/ 19 w 112"/>
                <a:gd name="T5" fmla="*/ 42 h 169"/>
                <a:gd name="T6" fmla="*/ 112 w 112"/>
                <a:gd name="T7" fmla="*/ 1 h 169"/>
                <a:gd name="T8" fmla="*/ 111 w 112"/>
                <a:gd name="T9" fmla="*/ 85 h 169"/>
                <a:gd name="T10" fmla="*/ 111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1" y="169"/>
                  </a:moveTo>
                  <a:cubicBezTo>
                    <a:pt x="73" y="169"/>
                    <a:pt x="38" y="153"/>
                    <a:pt x="19" y="127"/>
                  </a:cubicBezTo>
                  <a:cubicBezTo>
                    <a:pt x="0" y="101"/>
                    <a:pt x="0" y="68"/>
                    <a:pt x="19" y="42"/>
                  </a:cubicBezTo>
                  <a:cubicBezTo>
                    <a:pt x="38" y="16"/>
                    <a:pt x="74" y="0"/>
                    <a:pt x="112" y="1"/>
                  </a:cubicBezTo>
                  <a:lnTo>
                    <a:pt x="111" y="85"/>
                  </a:lnTo>
                  <a:lnTo>
                    <a:pt x="111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1">
              <a:extLst>
                <a:ext uri="{FF2B5EF4-FFF2-40B4-BE49-F238E27FC236}">
                  <a16:creationId xmlns:a16="http://schemas.microsoft.com/office/drawing/2014/main" id="{86E1F518-EF1B-4DA4-9937-ED54D242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740"/>
              <a:ext cx="54" cy="81"/>
            </a:xfrm>
            <a:custGeom>
              <a:avLst/>
              <a:gdLst>
                <a:gd name="T0" fmla="*/ 112 w 112"/>
                <a:gd name="T1" fmla="*/ 169 h 169"/>
                <a:gd name="T2" fmla="*/ 19 w 112"/>
                <a:gd name="T3" fmla="*/ 127 h 169"/>
                <a:gd name="T4" fmla="*/ 19 w 112"/>
                <a:gd name="T5" fmla="*/ 42 h 169"/>
                <a:gd name="T6" fmla="*/ 112 w 112"/>
                <a:gd name="T7" fmla="*/ 0 h 169"/>
                <a:gd name="T8" fmla="*/ 112 w 112"/>
                <a:gd name="T9" fmla="*/ 85 h 169"/>
                <a:gd name="T10" fmla="*/ 112 w 112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9">
                  <a:moveTo>
                    <a:pt x="112" y="169"/>
                  </a:moveTo>
                  <a:cubicBezTo>
                    <a:pt x="74" y="169"/>
                    <a:pt x="38" y="153"/>
                    <a:pt x="19" y="127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5"/>
                  </a:lnTo>
                  <a:lnTo>
                    <a:pt x="112" y="169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2">
              <a:extLst>
                <a:ext uri="{FF2B5EF4-FFF2-40B4-BE49-F238E27FC236}">
                  <a16:creationId xmlns:a16="http://schemas.microsoft.com/office/drawing/2014/main" id="{323E3590-5E9B-40E9-BE3C-7ABC9A80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858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3">
              <a:extLst>
                <a:ext uri="{FF2B5EF4-FFF2-40B4-BE49-F238E27FC236}">
                  <a16:creationId xmlns:a16="http://schemas.microsoft.com/office/drawing/2014/main" id="{5ECCFA68-8D92-44E2-81B1-EC930376A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966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4">
              <a:extLst>
                <a:ext uri="{FF2B5EF4-FFF2-40B4-BE49-F238E27FC236}">
                  <a16:creationId xmlns:a16="http://schemas.microsoft.com/office/drawing/2014/main" id="{69ABA212-D718-44D6-AD9A-D646975E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074"/>
              <a:ext cx="54" cy="81"/>
            </a:xfrm>
            <a:custGeom>
              <a:avLst/>
              <a:gdLst>
                <a:gd name="T0" fmla="*/ 112 w 112"/>
                <a:gd name="T1" fmla="*/ 168 h 168"/>
                <a:gd name="T2" fmla="*/ 19 w 112"/>
                <a:gd name="T3" fmla="*/ 126 h 168"/>
                <a:gd name="T4" fmla="*/ 19 w 112"/>
                <a:gd name="T5" fmla="*/ 42 h 168"/>
                <a:gd name="T6" fmla="*/ 112 w 112"/>
                <a:gd name="T7" fmla="*/ 0 h 168"/>
                <a:gd name="T8" fmla="*/ 112 w 112"/>
                <a:gd name="T9" fmla="*/ 84 h 168"/>
                <a:gd name="T10" fmla="*/ 112 w 112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68">
                  <a:moveTo>
                    <a:pt x="112" y="168"/>
                  </a:moveTo>
                  <a:cubicBezTo>
                    <a:pt x="73" y="168"/>
                    <a:pt x="38" y="152"/>
                    <a:pt x="19" y="126"/>
                  </a:cubicBezTo>
                  <a:cubicBezTo>
                    <a:pt x="0" y="100"/>
                    <a:pt x="0" y="68"/>
                    <a:pt x="19" y="42"/>
                  </a:cubicBezTo>
                  <a:cubicBezTo>
                    <a:pt x="39" y="16"/>
                    <a:pt x="74" y="0"/>
                    <a:pt x="112" y="0"/>
                  </a:cubicBezTo>
                  <a:lnTo>
                    <a:pt x="112" y="84"/>
                  </a:lnTo>
                  <a:lnTo>
                    <a:pt x="112" y="168"/>
                  </a:lnTo>
                  <a:close/>
                </a:path>
              </a:pathLst>
            </a:custGeom>
            <a:solidFill>
              <a:srgbClr val="2B0000"/>
            </a:solidFill>
            <a:ln w="4763" cap="flat">
              <a:solidFill>
                <a:srgbClr val="1010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5">
              <a:extLst>
                <a:ext uri="{FF2B5EF4-FFF2-40B4-BE49-F238E27FC236}">
                  <a16:creationId xmlns:a16="http://schemas.microsoft.com/office/drawing/2014/main" id="{F909475C-C8F0-4F95-A38B-4225EB480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6"/>
              <a:ext cx="4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4x4 switch</a:t>
              </a:r>
              <a:endParaRPr lang="en-US" altLang="en-US"/>
            </a:p>
          </p:txBody>
        </p:sp>
        <p:sp>
          <p:nvSpPr>
            <p:cNvPr id="167" name="Rectangle 156">
              <a:extLst>
                <a:ext uri="{FF2B5EF4-FFF2-40B4-BE49-F238E27FC236}">
                  <a16:creationId xmlns:a16="http://schemas.microsoft.com/office/drawing/2014/main" id="{848D81E8-21A7-4940-9278-EB04BE80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1087"/>
              <a:ext cx="4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3x3 switch</a:t>
              </a:r>
              <a:endParaRPr lang="en-US" altLang="en-US"/>
            </a:p>
          </p:txBody>
        </p:sp>
        <p:sp>
          <p:nvSpPr>
            <p:cNvPr id="168" name="Freeform 157">
              <a:extLst>
                <a:ext uri="{FF2B5EF4-FFF2-40B4-BE49-F238E27FC236}">
                  <a16:creationId xmlns:a16="http://schemas.microsoft.com/office/drawing/2014/main" id="{D4208C5D-92FC-4A7C-9490-81D062A4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067"/>
              <a:ext cx="360" cy="183"/>
            </a:xfrm>
            <a:custGeom>
              <a:avLst/>
              <a:gdLst>
                <a:gd name="T0" fmla="*/ 80 w 750"/>
                <a:gd name="T1" fmla="*/ 0 h 382"/>
                <a:gd name="T2" fmla="*/ 670 w 750"/>
                <a:gd name="T3" fmla="*/ 0 h 382"/>
                <a:gd name="T4" fmla="*/ 750 w 750"/>
                <a:gd name="T5" fmla="*/ 80 h 382"/>
                <a:gd name="T6" fmla="*/ 750 w 750"/>
                <a:gd name="T7" fmla="*/ 302 h 382"/>
                <a:gd name="T8" fmla="*/ 670 w 750"/>
                <a:gd name="T9" fmla="*/ 382 h 382"/>
                <a:gd name="T10" fmla="*/ 80 w 750"/>
                <a:gd name="T11" fmla="*/ 382 h 382"/>
                <a:gd name="T12" fmla="*/ 0 w 750"/>
                <a:gd name="T13" fmla="*/ 302 h 382"/>
                <a:gd name="T14" fmla="*/ 0 w 750"/>
                <a:gd name="T15" fmla="*/ 80 h 382"/>
                <a:gd name="T16" fmla="*/ 80 w 750"/>
                <a:gd name="T1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382">
                  <a:moveTo>
                    <a:pt x="80" y="0"/>
                  </a:moveTo>
                  <a:lnTo>
                    <a:pt x="670" y="0"/>
                  </a:lnTo>
                  <a:cubicBezTo>
                    <a:pt x="715" y="0"/>
                    <a:pt x="750" y="35"/>
                    <a:pt x="750" y="80"/>
                  </a:cubicBezTo>
                  <a:lnTo>
                    <a:pt x="750" y="302"/>
                  </a:lnTo>
                  <a:cubicBezTo>
                    <a:pt x="750" y="346"/>
                    <a:pt x="715" y="382"/>
                    <a:pt x="670" y="382"/>
                  </a:cubicBezTo>
                  <a:lnTo>
                    <a:pt x="80" y="382"/>
                  </a:lnTo>
                  <a:cubicBezTo>
                    <a:pt x="36" y="382"/>
                    <a:pt x="0" y="346"/>
                    <a:pt x="0" y="302"/>
                  </a:cubicBezTo>
                  <a:lnTo>
                    <a:pt x="0" y="80"/>
                  </a:lnTo>
                  <a:cubicBezTo>
                    <a:pt x="0" y="35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8">
              <a:extLst>
                <a:ext uri="{FF2B5EF4-FFF2-40B4-BE49-F238E27FC236}">
                  <a16:creationId xmlns:a16="http://schemas.microsoft.com/office/drawing/2014/main" id="{1D0F9A95-5E4D-489C-A281-7EC6434F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1068"/>
              <a:ext cx="148" cy="186"/>
            </a:xfrm>
            <a:custGeom>
              <a:avLst/>
              <a:gdLst>
                <a:gd name="T0" fmla="*/ 81 w 308"/>
                <a:gd name="T1" fmla="*/ 0 h 387"/>
                <a:gd name="T2" fmla="*/ 227 w 308"/>
                <a:gd name="T3" fmla="*/ 0 h 387"/>
                <a:gd name="T4" fmla="*/ 308 w 308"/>
                <a:gd name="T5" fmla="*/ 81 h 387"/>
                <a:gd name="T6" fmla="*/ 308 w 308"/>
                <a:gd name="T7" fmla="*/ 306 h 387"/>
                <a:gd name="T8" fmla="*/ 227 w 308"/>
                <a:gd name="T9" fmla="*/ 387 h 387"/>
                <a:gd name="T10" fmla="*/ 81 w 308"/>
                <a:gd name="T11" fmla="*/ 387 h 387"/>
                <a:gd name="T12" fmla="*/ 0 w 308"/>
                <a:gd name="T13" fmla="*/ 306 h 387"/>
                <a:gd name="T14" fmla="*/ 0 w 308"/>
                <a:gd name="T15" fmla="*/ 81 h 387"/>
                <a:gd name="T16" fmla="*/ 81 w 308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387">
                  <a:moveTo>
                    <a:pt x="81" y="0"/>
                  </a:moveTo>
                  <a:lnTo>
                    <a:pt x="227" y="0"/>
                  </a:lnTo>
                  <a:cubicBezTo>
                    <a:pt x="272" y="0"/>
                    <a:pt x="308" y="36"/>
                    <a:pt x="308" y="81"/>
                  </a:cubicBezTo>
                  <a:lnTo>
                    <a:pt x="308" y="306"/>
                  </a:lnTo>
                  <a:cubicBezTo>
                    <a:pt x="308" y="351"/>
                    <a:pt x="272" y="387"/>
                    <a:pt x="227" y="387"/>
                  </a:cubicBezTo>
                  <a:lnTo>
                    <a:pt x="81" y="387"/>
                  </a:lnTo>
                  <a:cubicBezTo>
                    <a:pt x="36" y="387"/>
                    <a:pt x="0" y="351"/>
                    <a:pt x="0" y="306"/>
                  </a:cubicBezTo>
                  <a:lnTo>
                    <a:pt x="0" y="81"/>
                  </a:lnTo>
                  <a:cubicBezTo>
                    <a:pt x="0" y="36"/>
                    <a:pt x="36" y="0"/>
                    <a:pt x="81" y="0"/>
                  </a:cubicBezTo>
                  <a:close/>
                </a:path>
              </a:pathLst>
            </a:cu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9">
              <a:extLst>
                <a:ext uri="{FF2B5EF4-FFF2-40B4-BE49-F238E27FC236}">
                  <a16:creationId xmlns:a16="http://schemas.microsoft.com/office/drawing/2014/main" id="{606EEE88-A6A3-4450-8BFF-28BC7172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079"/>
              <a:ext cx="3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"/>
                </a:rPr>
                <a:t>r   n x m</a:t>
              </a:r>
              <a:endParaRPr lang="en-US" altLang="en-US" dirty="0"/>
            </a:p>
          </p:txBody>
        </p:sp>
        <p:sp>
          <p:nvSpPr>
            <p:cNvPr id="171" name="Freeform 160">
              <a:extLst>
                <a:ext uri="{FF2B5EF4-FFF2-40B4-BE49-F238E27FC236}">
                  <a16:creationId xmlns:a16="http://schemas.microsoft.com/office/drawing/2014/main" id="{1D967989-98B3-4AD0-A1EC-7D11DEA8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836"/>
              <a:ext cx="360" cy="184"/>
            </a:xfrm>
            <a:custGeom>
              <a:avLst/>
              <a:gdLst>
                <a:gd name="T0" fmla="*/ 80 w 750"/>
                <a:gd name="T1" fmla="*/ 0 h 382"/>
                <a:gd name="T2" fmla="*/ 670 w 750"/>
                <a:gd name="T3" fmla="*/ 0 h 382"/>
                <a:gd name="T4" fmla="*/ 750 w 750"/>
                <a:gd name="T5" fmla="*/ 80 h 382"/>
                <a:gd name="T6" fmla="*/ 750 w 750"/>
                <a:gd name="T7" fmla="*/ 302 h 382"/>
                <a:gd name="T8" fmla="*/ 670 w 750"/>
                <a:gd name="T9" fmla="*/ 382 h 382"/>
                <a:gd name="T10" fmla="*/ 80 w 750"/>
                <a:gd name="T11" fmla="*/ 382 h 382"/>
                <a:gd name="T12" fmla="*/ 0 w 750"/>
                <a:gd name="T13" fmla="*/ 302 h 382"/>
                <a:gd name="T14" fmla="*/ 0 w 750"/>
                <a:gd name="T15" fmla="*/ 80 h 382"/>
                <a:gd name="T16" fmla="*/ 80 w 750"/>
                <a:gd name="T1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382">
                  <a:moveTo>
                    <a:pt x="80" y="0"/>
                  </a:moveTo>
                  <a:lnTo>
                    <a:pt x="670" y="0"/>
                  </a:lnTo>
                  <a:cubicBezTo>
                    <a:pt x="714" y="0"/>
                    <a:pt x="750" y="36"/>
                    <a:pt x="750" y="80"/>
                  </a:cubicBezTo>
                  <a:lnTo>
                    <a:pt x="750" y="302"/>
                  </a:lnTo>
                  <a:cubicBezTo>
                    <a:pt x="750" y="346"/>
                    <a:pt x="714" y="382"/>
                    <a:pt x="670" y="382"/>
                  </a:cubicBezTo>
                  <a:lnTo>
                    <a:pt x="80" y="382"/>
                  </a:lnTo>
                  <a:cubicBezTo>
                    <a:pt x="35" y="382"/>
                    <a:pt x="0" y="346"/>
                    <a:pt x="0" y="302"/>
                  </a:cubicBezTo>
                  <a:lnTo>
                    <a:pt x="0" y="80"/>
                  </a:lnTo>
                  <a:cubicBezTo>
                    <a:pt x="0" y="36"/>
                    <a:pt x="35" y="0"/>
                    <a:pt x="80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1">
              <a:extLst>
                <a:ext uri="{FF2B5EF4-FFF2-40B4-BE49-F238E27FC236}">
                  <a16:creationId xmlns:a16="http://schemas.microsoft.com/office/drawing/2014/main" id="{FBA70CA0-C1F3-4A83-83D6-29A449BC7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837"/>
              <a:ext cx="148" cy="186"/>
            </a:xfrm>
            <a:custGeom>
              <a:avLst/>
              <a:gdLst>
                <a:gd name="T0" fmla="*/ 81 w 308"/>
                <a:gd name="T1" fmla="*/ 0 h 387"/>
                <a:gd name="T2" fmla="*/ 227 w 308"/>
                <a:gd name="T3" fmla="*/ 0 h 387"/>
                <a:gd name="T4" fmla="*/ 308 w 308"/>
                <a:gd name="T5" fmla="*/ 81 h 387"/>
                <a:gd name="T6" fmla="*/ 308 w 308"/>
                <a:gd name="T7" fmla="*/ 306 h 387"/>
                <a:gd name="T8" fmla="*/ 227 w 308"/>
                <a:gd name="T9" fmla="*/ 387 h 387"/>
                <a:gd name="T10" fmla="*/ 81 w 308"/>
                <a:gd name="T11" fmla="*/ 387 h 387"/>
                <a:gd name="T12" fmla="*/ 0 w 308"/>
                <a:gd name="T13" fmla="*/ 306 h 387"/>
                <a:gd name="T14" fmla="*/ 0 w 308"/>
                <a:gd name="T15" fmla="*/ 81 h 387"/>
                <a:gd name="T16" fmla="*/ 81 w 308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387">
                  <a:moveTo>
                    <a:pt x="81" y="0"/>
                  </a:moveTo>
                  <a:lnTo>
                    <a:pt x="227" y="0"/>
                  </a:lnTo>
                  <a:cubicBezTo>
                    <a:pt x="272" y="0"/>
                    <a:pt x="308" y="36"/>
                    <a:pt x="308" y="81"/>
                  </a:cubicBezTo>
                  <a:lnTo>
                    <a:pt x="308" y="306"/>
                  </a:lnTo>
                  <a:cubicBezTo>
                    <a:pt x="308" y="351"/>
                    <a:pt x="272" y="387"/>
                    <a:pt x="227" y="387"/>
                  </a:cubicBezTo>
                  <a:lnTo>
                    <a:pt x="81" y="387"/>
                  </a:lnTo>
                  <a:cubicBezTo>
                    <a:pt x="36" y="387"/>
                    <a:pt x="0" y="351"/>
                    <a:pt x="0" y="306"/>
                  </a:cubicBezTo>
                  <a:lnTo>
                    <a:pt x="0" y="81"/>
                  </a:lnTo>
                  <a:cubicBezTo>
                    <a:pt x="0" y="36"/>
                    <a:pt x="36" y="0"/>
                    <a:pt x="81" y="0"/>
                  </a:cubicBezTo>
                  <a:close/>
                </a:path>
              </a:pathLst>
            </a:cu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2">
              <a:extLst>
                <a:ext uri="{FF2B5EF4-FFF2-40B4-BE49-F238E27FC236}">
                  <a16:creationId xmlns:a16="http://schemas.microsoft.com/office/drawing/2014/main" id="{652D68ED-2B68-49FB-9B3C-DB637781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858"/>
              <a:ext cx="4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"/>
                </a:rPr>
                <a:t>m      r x r</a:t>
              </a:r>
              <a:endParaRPr lang="en-US" altLang="en-US" dirty="0"/>
            </a:p>
          </p:txBody>
        </p:sp>
        <p:sp>
          <p:nvSpPr>
            <p:cNvPr id="174" name="Freeform 163">
              <a:extLst>
                <a:ext uri="{FF2B5EF4-FFF2-40B4-BE49-F238E27FC236}">
                  <a16:creationId xmlns:a16="http://schemas.microsoft.com/office/drawing/2014/main" id="{10C93F46-29A9-4BEF-91D7-5F06A19A6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198"/>
              <a:ext cx="361" cy="184"/>
            </a:xfrm>
            <a:custGeom>
              <a:avLst/>
              <a:gdLst>
                <a:gd name="T0" fmla="*/ 80 w 751"/>
                <a:gd name="T1" fmla="*/ 0 h 382"/>
                <a:gd name="T2" fmla="*/ 671 w 751"/>
                <a:gd name="T3" fmla="*/ 0 h 382"/>
                <a:gd name="T4" fmla="*/ 751 w 751"/>
                <a:gd name="T5" fmla="*/ 80 h 382"/>
                <a:gd name="T6" fmla="*/ 751 w 751"/>
                <a:gd name="T7" fmla="*/ 302 h 382"/>
                <a:gd name="T8" fmla="*/ 671 w 751"/>
                <a:gd name="T9" fmla="*/ 382 h 382"/>
                <a:gd name="T10" fmla="*/ 80 w 751"/>
                <a:gd name="T11" fmla="*/ 382 h 382"/>
                <a:gd name="T12" fmla="*/ 0 w 751"/>
                <a:gd name="T13" fmla="*/ 302 h 382"/>
                <a:gd name="T14" fmla="*/ 0 w 751"/>
                <a:gd name="T15" fmla="*/ 80 h 382"/>
                <a:gd name="T16" fmla="*/ 80 w 751"/>
                <a:gd name="T1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382">
                  <a:moveTo>
                    <a:pt x="80" y="0"/>
                  </a:moveTo>
                  <a:lnTo>
                    <a:pt x="671" y="0"/>
                  </a:lnTo>
                  <a:cubicBezTo>
                    <a:pt x="715" y="0"/>
                    <a:pt x="751" y="35"/>
                    <a:pt x="751" y="80"/>
                  </a:cubicBezTo>
                  <a:lnTo>
                    <a:pt x="751" y="302"/>
                  </a:lnTo>
                  <a:cubicBezTo>
                    <a:pt x="751" y="346"/>
                    <a:pt x="715" y="382"/>
                    <a:pt x="671" y="382"/>
                  </a:cubicBezTo>
                  <a:lnTo>
                    <a:pt x="80" y="382"/>
                  </a:lnTo>
                  <a:cubicBezTo>
                    <a:pt x="36" y="382"/>
                    <a:pt x="0" y="346"/>
                    <a:pt x="0" y="302"/>
                  </a:cubicBezTo>
                  <a:lnTo>
                    <a:pt x="0" y="80"/>
                  </a:lnTo>
                  <a:cubicBezTo>
                    <a:pt x="0" y="35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4">
              <a:extLst>
                <a:ext uri="{FF2B5EF4-FFF2-40B4-BE49-F238E27FC236}">
                  <a16:creationId xmlns:a16="http://schemas.microsoft.com/office/drawing/2014/main" id="{2B188577-F265-4D25-B8B0-751844AC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199"/>
              <a:ext cx="148" cy="186"/>
            </a:xfrm>
            <a:custGeom>
              <a:avLst/>
              <a:gdLst>
                <a:gd name="T0" fmla="*/ 81 w 308"/>
                <a:gd name="T1" fmla="*/ 0 h 387"/>
                <a:gd name="T2" fmla="*/ 227 w 308"/>
                <a:gd name="T3" fmla="*/ 0 h 387"/>
                <a:gd name="T4" fmla="*/ 308 w 308"/>
                <a:gd name="T5" fmla="*/ 81 h 387"/>
                <a:gd name="T6" fmla="*/ 308 w 308"/>
                <a:gd name="T7" fmla="*/ 306 h 387"/>
                <a:gd name="T8" fmla="*/ 227 w 308"/>
                <a:gd name="T9" fmla="*/ 387 h 387"/>
                <a:gd name="T10" fmla="*/ 81 w 308"/>
                <a:gd name="T11" fmla="*/ 387 h 387"/>
                <a:gd name="T12" fmla="*/ 0 w 308"/>
                <a:gd name="T13" fmla="*/ 306 h 387"/>
                <a:gd name="T14" fmla="*/ 0 w 308"/>
                <a:gd name="T15" fmla="*/ 81 h 387"/>
                <a:gd name="T16" fmla="*/ 81 w 308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387">
                  <a:moveTo>
                    <a:pt x="81" y="0"/>
                  </a:moveTo>
                  <a:lnTo>
                    <a:pt x="227" y="0"/>
                  </a:lnTo>
                  <a:cubicBezTo>
                    <a:pt x="272" y="0"/>
                    <a:pt x="308" y="36"/>
                    <a:pt x="308" y="81"/>
                  </a:cubicBezTo>
                  <a:lnTo>
                    <a:pt x="308" y="306"/>
                  </a:lnTo>
                  <a:cubicBezTo>
                    <a:pt x="308" y="350"/>
                    <a:pt x="272" y="387"/>
                    <a:pt x="227" y="387"/>
                  </a:cubicBezTo>
                  <a:lnTo>
                    <a:pt x="81" y="387"/>
                  </a:lnTo>
                  <a:cubicBezTo>
                    <a:pt x="37" y="387"/>
                    <a:pt x="0" y="350"/>
                    <a:pt x="0" y="306"/>
                  </a:cubicBezTo>
                  <a:lnTo>
                    <a:pt x="0" y="81"/>
                  </a:lnTo>
                  <a:cubicBezTo>
                    <a:pt x="0" y="36"/>
                    <a:pt x="37" y="0"/>
                    <a:pt x="81" y="0"/>
                  </a:cubicBezTo>
                  <a:close/>
                </a:path>
              </a:pathLst>
            </a:custGeom>
            <a:solidFill>
              <a:srgbClr val="FFE6D5"/>
            </a:solidFill>
            <a:ln w="63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5">
              <a:extLst>
                <a:ext uri="{FF2B5EF4-FFF2-40B4-BE49-F238E27FC236}">
                  <a16:creationId xmlns:a16="http://schemas.microsoft.com/office/drawing/2014/main" id="{E9C9A584-BFD9-4497-8665-BEC246BC1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221"/>
              <a:ext cx="4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"/>
                </a:rPr>
                <a:t> r       m x n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369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AA65F-CABD-4C65-88C3-33145439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ABBFB-FEFF-463A-A7BC-66A53BA6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C8F2DA-8A91-411F-83DE-9D7082DBA0A2}"/>
              </a:ext>
            </a:extLst>
          </p:cNvPr>
          <p:cNvSpPr txBox="1">
            <a:spLocks/>
          </p:cNvSpPr>
          <p:nvPr/>
        </p:nvSpPr>
        <p:spPr>
          <a:xfrm>
            <a:off x="2434516" y="957681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Properties</a:t>
            </a:r>
            <a:r>
              <a:rPr lang="fr-FR" dirty="0">
                <a:solidFill>
                  <a:schemeClr val="tx1"/>
                </a:solidFill>
              </a:rPr>
              <a:t> of a Clos Network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516963-5A1B-42FD-B08F-1BF0C7591F1D}"/>
              </a:ext>
            </a:extLst>
          </p:cNvPr>
          <p:cNvSpPr txBox="1">
            <a:spLocks/>
          </p:cNvSpPr>
          <p:nvPr/>
        </p:nvSpPr>
        <p:spPr>
          <a:xfrm>
            <a:off x="2241789" y="1964739"/>
            <a:ext cx="7653855" cy="3714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m &gt;= n, we can always connect an unused input terminal to an unused output terminal by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rearranging</a:t>
            </a:r>
            <a:r>
              <a:rPr lang="en-US" dirty="0">
                <a:latin typeface="Calibri" panose="020F0502020204030204" pitchFamily="34" charset="0"/>
              </a:rPr>
              <a:t> the rest of the connections.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m &gt;= 2n – 1, we can do the same 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</a:rPr>
              <a:t>without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rearranging the rest of the connections.	</a:t>
            </a:r>
          </a:p>
        </p:txBody>
      </p:sp>
    </p:spTree>
    <p:extLst>
      <p:ext uri="{BB962C8B-B14F-4D97-AF65-F5344CB8AC3E}">
        <p14:creationId xmlns:p14="http://schemas.microsoft.com/office/powerpoint/2010/main" val="11383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99A96-07B7-4C57-AE12-DA31F2AA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0B001-E74A-4714-81B4-03ED58F5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53697F-BF82-45E0-B183-6A8D93415B36}"/>
              </a:ext>
            </a:extLst>
          </p:cNvPr>
          <p:cNvSpPr txBox="1">
            <a:spLocks/>
          </p:cNvSpPr>
          <p:nvPr/>
        </p:nvSpPr>
        <p:spPr>
          <a:xfrm>
            <a:off x="2249249" y="426600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Butterfly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26DC03B-4890-429D-BA09-3FEBF0F17A58}"/>
              </a:ext>
            </a:extLst>
          </p:cNvPr>
          <p:cNvGrpSpPr/>
          <p:nvPr/>
        </p:nvGrpSpPr>
        <p:grpSpPr>
          <a:xfrm>
            <a:off x="4558182" y="1263271"/>
            <a:ext cx="5017548" cy="3931144"/>
            <a:chOff x="3371850" y="2057401"/>
            <a:chExt cx="3882629" cy="314325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CC834FE-3E47-4390-A218-A45777B94A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1850" y="2057401"/>
              <a:ext cx="3882629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19C3EF-B794-481D-832C-465C50AB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329" y="2257426"/>
              <a:ext cx="134541" cy="128588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D8ADA86-FECA-408A-96AD-C8B3D2CC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2369345"/>
              <a:ext cx="432197" cy="31194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2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2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8EFED1C3-A690-4E1F-B514-DBF8D53B7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963" y="2369344"/>
              <a:ext cx="276225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6E5B292-E310-452D-B224-1EE278D6D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2449117"/>
              <a:ext cx="92869" cy="6429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40 h 54"/>
                <a:gd name="T4" fmla="*/ 78 w 78"/>
                <a:gd name="T5" fmla="*/ 54 h 54"/>
                <a:gd name="T6" fmla="*/ 19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40"/>
                  </a:lnTo>
                  <a:lnTo>
                    <a:pt x="78" y="54"/>
                  </a:lnTo>
                  <a:lnTo>
                    <a:pt x="19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711B8E-17A6-4546-9E55-052737A9F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756" y="2688432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0 h 846"/>
                <a:gd name="T4" fmla="*/ 0 w 887"/>
                <a:gd name="T5" fmla="*/ 423 h 846"/>
                <a:gd name="T6" fmla="*/ 443 w 887"/>
                <a:gd name="T7" fmla="*/ 846 h 846"/>
                <a:gd name="T8" fmla="*/ 886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3" y="0"/>
                  </a:cubicBezTo>
                  <a:cubicBezTo>
                    <a:pt x="198" y="0"/>
                    <a:pt x="0" y="189"/>
                    <a:pt x="0" y="423"/>
                  </a:cubicBezTo>
                  <a:cubicBezTo>
                    <a:pt x="0" y="657"/>
                    <a:pt x="198" y="846"/>
                    <a:pt x="443" y="846"/>
                  </a:cubicBezTo>
                  <a:cubicBezTo>
                    <a:pt x="682" y="846"/>
                    <a:pt x="877" y="666"/>
                    <a:pt x="886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930A3540-884A-48F8-A550-0F65E206D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7391" y="2565798"/>
              <a:ext cx="276225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AA74969-EAC4-4F4F-965F-33C56CC38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2559845"/>
              <a:ext cx="94060" cy="64294"/>
            </a:xfrm>
            <a:custGeom>
              <a:avLst/>
              <a:gdLst>
                <a:gd name="T0" fmla="*/ 30 w 79"/>
                <a:gd name="T1" fmla="*/ 25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5 h 54"/>
                <a:gd name="T8" fmla="*/ 30 w 79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5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238D974-BF9B-4517-9FD0-74626CE7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2989660"/>
              <a:ext cx="134541" cy="12858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DFDD259-381C-489C-B332-FB20A7B5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523" y="3101580"/>
              <a:ext cx="432197" cy="31194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79747E3A-4BD0-4290-B681-CFC4999A8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772" y="3101579"/>
              <a:ext cx="276225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BD4CB2-395F-47B0-9EBB-1182D21F8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035" y="3182542"/>
              <a:ext cx="92869" cy="63104"/>
            </a:xfrm>
            <a:custGeom>
              <a:avLst/>
              <a:gdLst>
                <a:gd name="T0" fmla="*/ 29 w 78"/>
                <a:gd name="T1" fmla="*/ 29 h 53"/>
                <a:gd name="T2" fmla="*/ 0 w 78"/>
                <a:gd name="T3" fmla="*/ 39 h 53"/>
                <a:gd name="T4" fmla="*/ 78 w 78"/>
                <a:gd name="T5" fmla="*/ 53 h 53"/>
                <a:gd name="T6" fmla="*/ 19 w 78"/>
                <a:gd name="T7" fmla="*/ 0 h 53"/>
                <a:gd name="T8" fmla="*/ 29 w 78"/>
                <a:gd name="T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3">
                  <a:moveTo>
                    <a:pt x="29" y="29"/>
                  </a:moveTo>
                  <a:lnTo>
                    <a:pt x="0" y="39"/>
                  </a:lnTo>
                  <a:lnTo>
                    <a:pt x="78" y="53"/>
                  </a:lnTo>
                  <a:lnTo>
                    <a:pt x="1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A77E17D-F8FD-475A-AAC3-60986F98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566" y="3420667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0 h 846"/>
                <a:gd name="T4" fmla="*/ 0 w 887"/>
                <a:gd name="T5" fmla="*/ 423 h 846"/>
                <a:gd name="T6" fmla="*/ 444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4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4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DE266309-C111-46D3-A518-7A6A07801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6200" y="3298032"/>
              <a:ext cx="276225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42A7F0A-CBB8-4922-8931-5F6B65F6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273" y="3292080"/>
              <a:ext cx="94060" cy="65485"/>
            </a:xfrm>
            <a:custGeom>
              <a:avLst/>
              <a:gdLst>
                <a:gd name="T0" fmla="*/ 30 w 79"/>
                <a:gd name="T1" fmla="*/ 25 h 55"/>
                <a:gd name="T2" fmla="*/ 20 w 79"/>
                <a:gd name="T3" fmla="*/ 55 h 55"/>
                <a:gd name="T4" fmla="*/ 79 w 79"/>
                <a:gd name="T5" fmla="*/ 0 h 55"/>
                <a:gd name="T6" fmla="*/ 0 w 79"/>
                <a:gd name="T7" fmla="*/ 15 h 55"/>
                <a:gd name="T8" fmla="*/ 30 w 79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5">
                  <a:moveTo>
                    <a:pt x="30" y="25"/>
                  </a:moveTo>
                  <a:lnTo>
                    <a:pt x="20" y="55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4FCAD3D-E33A-4A97-B9FF-0E002985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944" y="3786188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9402C97-C7D5-4668-A71D-7B6167488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329" y="3898107"/>
              <a:ext cx="432197" cy="31194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4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4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0DD7913-21AA-4C23-AFE4-5A33AE0F9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579" y="3898107"/>
              <a:ext cx="277416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F00621E3-6BEB-4743-BB32-A9E13AC4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841" y="3977880"/>
              <a:ext cx="92869" cy="6429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BC3ED17-B42F-4ED9-A71B-E9FBD883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372" y="4217194"/>
              <a:ext cx="134541" cy="128588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0 h 847"/>
                <a:gd name="T4" fmla="*/ 0 w 887"/>
                <a:gd name="T5" fmla="*/ 424 h 847"/>
                <a:gd name="T6" fmla="*/ 443 w 887"/>
                <a:gd name="T7" fmla="*/ 847 h 847"/>
                <a:gd name="T8" fmla="*/ 887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8" y="0"/>
                    <a:pt x="443" y="0"/>
                  </a:cubicBezTo>
                  <a:cubicBezTo>
                    <a:pt x="199" y="0"/>
                    <a:pt x="0" y="190"/>
                    <a:pt x="0" y="424"/>
                  </a:cubicBezTo>
                  <a:cubicBezTo>
                    <a:pt x="0" y="657"/>
                    <a:pt x="199" y="847"/>
                    <a:pt x="443" y="847"/>
                  </a:cubicBezTo>
                  <a:cubicBezTo>
                    <a:pt x="682" y="847"/>
                    <a:pt x="878" y="667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D28F6493-1AD6-458E-8917-9C1991A11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0006" y="4094560"/>
              <a:ext cx="276225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B7FCCE7E-C687-4F2A-8865-FE632ADA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269" y="4088607"/>
              <a:ext cx="92869" cy="64294"/>
            </a:xfrm>
            <a:custGeom>
              <a:avLst/>
              <a:gdLst>
                <a:gd name="T0" fmla="*/ 29 w 78"/>
                <a:gd name="T1" fmla="*/ 25 h 54"/>
                <a:gd name="T2" fmla="*/ 19 w 78"/>
                <a:gd name="T3" fmla="*/ 54 h 54"/>
                <a:gd name="T4" fmla="*/ 78 w 78"/>
                <a:gd name="T5" fmla="*/ 0 h 54"/>
                <a:gd name="T6" fmla="*/ 0 w 78"/>
                <a:gd name="T7" fmla="*/ 15 h 54"/>
                <a:gd name="T8" fmla="*/ 29 w 78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5"/>
                  </a:moveTo>
                  <a:lnTo>
                    <a:pt x="19" y="54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287E9C-6570-4B4A-8EC9-16E34134B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944" y="4538663"/>
              <a:ext cx="134541" cy="12858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23F0C854-FBDC-4AF0-94A3-3D95BBBEA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329" y="4650582"/>
              <a:ext cx="432197" cy="31194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9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9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2BC9AAA5-C456-40D8-AFF6-962461C8F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579" y="4650582"/>
              <a:ext cx="277416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B4EB5FE2-608D-4A6A-8E6E-3881A538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841" y="4731545"/>
              <a:ext cx="92869" cy="64294"/>
            </a:xfrm>
            <a:custGeom>
              <a:avLst/>
              <a:gdLst>
                <a:gd name="T0" fmla="*/ 29 w 78"/>
                <a:gd name="T1" fmla="*/ 29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9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C02ABF26-39EB-450B-8E3C-1F0B0B8A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372" y="4969669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0 h 846"/>
                <a:gd name="T4" fmla="*/ 0 w 887"/>
                <a:gd name="T5" fmla="*/ 423 h 846"/>
                <a:gd name="T6" fmla="*/ 443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3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3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79E32ACE-7584-4D5C-9FD2-9117E66AB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0006" y="4848226"/>
              <a:ext cx="276225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3204904-B583-42D4-B013-B5DC3A93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269" y="4842273"/>
              <a:ext cx="92869" cy="64294"/>
            </a:xfrm>
            <a:custGeom>
              <a:avLst/>
              <a:gdLst>
                <a:gd name="T0" fmla="*/ 29 w 78"/>
                <a:gd name="T1" fmla="*/ 24 h 54"/>
                <a:gd name="T2" fmla="*/ 19 w 78"/>
                <a:gd name="T3" fmla="*/ 54 h 54"/>
                <a:gd name="T4" fmla="*/ 78 w 78"/>
                <a:gd name="T5" fmla="*/ 0 h 54"/>
                <a:gd name="T6" fmla="*/ 0 w 78"/>
                <a:gd name="T7" fmla="*/ 14 h 54"/>
                <a:gd name="T8" fmla="*/ 29 w 78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4"/>
                  </a:moveTo>
                  <a:lnTo>
                    <a:pt x="19" y="54"/>
                  </a:lnTo>
                  <a:lnTo>
                    <a:pt x="78" y="0"/>
                  </a:lnTo>
                  <a:lnTo>
                    <a:pt x="0" y="14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2ADE1EF3-7196-414E-AC8A-1566E1C3E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397" y="2380060"/>
              <a:ext cx="433388" cy="310754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2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2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2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2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A85C965-1650-4A94-9E15-74DCDD9C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206" y="3112294"/>
              <a:ext cx="433388" cy="310754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6EC77D57-4B62-49D6-94CB-79DE29BA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204" y="3908823"/>
              <a:ext cx="432197" cy="31075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CEDD747-ABEA-4A8E-BDD8-0EFA65546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204" y="4661298"/>
              <a:ext cx="432197" cy="311944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33EB4CE0-A195-4950-B931-F3B2CDB3F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007" y="2465786"/>
              <a:ext cx="47506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485DA513-DD9E-4309-B3A6-F5BC85AB2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439592"/>
              <a:ext cx="90488" cy="52388"/>
            </a:xfrm>
            <a:custGeom>
              <a:avLst/>
              <a:gdLst>
                <a:gd name="T0" fmla="*/ 22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2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2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458C4B99-1B4B-44A2-8429-B76EC2679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719" y="2612233"/>
              <a:ext cx="433388" cy="1393031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35ED7D30-73DA-4054-9B29-82E0ACE18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291" y="3921920"/>
              <a:ext cx="52388" cy="95250"/>
            </a:xfrm>
            <a:custGeom>
              <a:avLst/>
              <a:gdLst>
                <a:gd name="T0" fmla="*/ 28 w 44"/>
                <a:gd name="T1" fmla="*/ 28 h 80"/>
                <a:gd name="T2" fmla="*/ 0 w 44"/>
                <a:gd name="T3" fmla="*/ 13 h 80"/>
                <a:gd name="T4" fmla="*/ 44 w 44"/>
                <a:gd name="T5" fmla="*/ 80 h 80"/>
                <a:gd name="T6" fmla="*/ 42 w 44"/>
                <a:gd name="T7" fmla="*/ 0 h 80"/>
                <a:gd name="T8" fmla="*/ 28 w 44"/>
                <a:gd name="T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0">
                  <a:moveTo>
                    <a:pt x="28" y="28"/>
                  </a:moveTo>
                  <a:lnTo>
                    <a:pt x="0" y="13"/>
                  </a:lnTo>
                  <a:lnTo>
                    <a:pt x="44" y="80"/>
                  </a:lnTo>
                  <a:lnTo>
                    <a:pt x="42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3553635E-F791-45B2-A887-BF87CA196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319" y="3917157"/>
              <a:ext cx="432197" cy="311944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EA8203BC-1F8E-4962-9990-EC9FD4A5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319" y="4669632"/>
              <a:ext cx="432197" cy="311944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BC4D04B2-F507-4BD0-A60A-A3B7AAEB6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4863" y="3233738"/>
              <a:ext cx="47625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0D5AFDBE-5EAC-4074-B509-F8A839EF9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531" y="3207544"/>
              <a:ext cx="91679" cy="5238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6EE32F3A-F004-4055-88DB-316C5DA94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1767" y="3378995"/>
              <a:ext cx="432197" cy="1394222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3B77226-2C55-4483-9B13-D060FCF9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147" y="4689873"/>
              <a:ext cx="52388" cy="95250"/>
            </a:xfrm>
            <a:custGeom>
              <a:avLst/>
              <a:gdLst>
                <a:gd name="T0" fmla="*/ 28 w 44"/>
                <a:gd name="T1" fmla="*/ 28 h 80"/>
                <a:gd name="T2" fmla="*/ 0 w 44"/>
                <a:gd name="T3" fmla="*/ 13 h 80"/>
                <a:gd name="T4" fmla="*/ 44 w 44"/>
                <a:gd name="T5" fmla="*/ 80 h 80"/>
                <a:gd name="T6" fmla="*/ 42 w 44"/>
                <a:gd name="T7" fmla="*/ 0 h 80"/>
                <a:gd name="T8" fmla="*/ 28 w 44"/>
                <a:gd name="T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0">
                  <a:moveTo>
                    <a:pt x="28" y="28"/>
                  </a:moveTo>
                  <a:lnTo>
                    <a:pt x="0" y="13"/>
                  </a:lnTo>
                  <a:lnTo>
                    <a:pt x="44" y="80"/>
                  </a:lnTo>
                  <a:lnTo>
                    <a:pt x="42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7AC908DD-EEC1-4CF4-8C4D-9D4A59DA0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191" y="4135042"/>
              <a:ext cx="47625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A8094693-F72A-4837-8E41-3F5BA701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860" y="4108848"/>
              <a:ext cx="91679" cy="5238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77838633-9B59-48A3-9229-E025FE389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4382" y="2603899"/>
              <a:ext cx="492919" cy="1393031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CBD2970F-BA3D-4005-9968-BABA9241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104" y="2590801"/>
              <a:ext cx="54769" cy="95250"/>
            </a:xfrm>
            <a:custGeom>
              <a:avLst/>
              <a:gdLst>
                <a:gd name="T0" fmla="*/ 28 w 46"/>
                <a:gd name="T1" fmla="*/ 52 h 80"/>
                <a:gd name="T2" fmla="*/ 41 w 46"/>
                <a:gd name="T3" fmla="*/ 80 h 80"/>
                <a:gd name="T4" fmla="*/ 46 w 46"/>
                <a:gd name="T5" fmla="*/ 0 h 80"/>
                <a:gd name="T6" fmla="*/ 0 w 46"/>
                <a:gd name="T7" fmla="*/ 65 h 80"/>
                <a:gd name="T8" fmla="*/ 28 w 46"/>
                <a:gd name="T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28" y="52"/>
                  </a:moveTo>
                  <a:lnTo>
                    <a:pt x="41" y="80"/>
                  </a:lnTo>
                  <a:lnTo>
                    <a:pt x="46" y="0"/>
                  </a:lnTo>
                  <a:lnTo>
                    <a:pt x="0" y="65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A33756D4-CAAD-4A99-946E-6AABA32D0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4879182"/>
              <a:ext cx="47506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C47CF019-6821-4479-9BA2-42DE4372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719" y="4852988"/>
              <a:ext cx="90488" cy="52388"/>
            </a:xfrm>
            <a:custGeom>
              <a:avLst/>
              <a:gdLst>
                <a:gd name="T0" fmla="*/ 22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2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2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9DF078D-A514-49E7-ABD9-7315502BA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7954" y="3364708"/>
              <a:ext cx="492919" cy="1393031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CD62650F-3846-4D7B-9B7F-3248AD66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3352801"/>
              <a:ext cx="55960" cy="95250"/>
            </a:xfrm>
            <a:custGeom>
              <a:avLst/>
              <a:gdLst>
                <a:gd name="T0" fmla="*/ 28 w 47"/>
                <a:gd name="T1" fmla="*/ 51 h 80"/>
                <a:gd name="T2" fmla="*/ 42 w 47"/>
                <a:gd name="T3" fmla="*/ 80 h 80"/>
                <a:gd name="T4" fmla="*/ 47 w 47"/>
                <a:gd name="T5" fmla="*/ 0 h 80"/>
                <a:gd name="T6" fmla="*/ 0 w 47"/>
                <a:gd name="T7" fmla="*/ 65 h 80"/>
                <a:gd name="T8" fmla="*/ 28 w 47"/>
                <a:gd name="T9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28" y="51"/>
                  </a:moveTo>
                  <a:lnTo>
                    <a:pt x="42" y="80"/>
                  </a:lnTo>
                  <a:lnTo>
                    <a:pt x="47" y="0"/>
                  </a:lnTo>
                  <a:lnTo>
                    <a:pt x="0" y="65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94C66AA3-0599-495C-81C5-C02A91C6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885" y="2281238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846 h 846"/>
                <a:gd name="T4" fmla="*/ 0 w 887"/>
                <a:gd name="T5" fmla="*/ 423 h 846"/>
                <a:gd name="T6" fmla="*/ 443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8" y="846"/>
                    <a:pt x="443" y="846"/>
                  </a:cubicBezTo>
                  <a:cubicBezTo>
                    <a:pt x="198" y="846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C645C0B0-AF19-4100-86D3-FEC0FC10E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3897" y="2387204"/>
              <a:ext cx="277416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C58CA972-DD12-4C77-9053-D9A795E7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160" y="2382442"/>
              <a:ext cx="94060" cy="63104"/>
            </a:xfrm>
            <a:custGeom>
              <a:avLst/>
              <a:gdLst>
                <a:gd name="T0" fmla="*/ 30 w 79"/>
                <a:gd name="T1" fmla="*/ 24 h 53"/>
                <a:gd name="T2" fmla="*/ 20 w 79"/>
                <a:gd name="T3" fmla="*/ 53 h 53"/>
                <a:gd name="T4" fmla="*/ 79 w 79"/>
                <a:gd name="T5" fmla="*/ 0 h 53"/>
                <a:gd name="T6" fmla="*/ 0 w 79"/>
                <a:gd name="T7" fmla="*/ 14 h 53"/>
                <a:gd name="T8" fmla="*/ 30 w 79"/>
                <a:gd name="T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3">
                  <a:moveTo>
                    <a:pt x="30" y="24"/>
                  </a:moveTo>
                  <a:lnTo>
                    <a:pt x="20" y="53"/>
                  </a:lnTo>
                  <a:lnTo>
                    <a:pt x="79" y="0"/>
                  </a:lnTo>
                  <a:lnTo>
                    <a:pt x="0" y="1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BCE251A8-1433-4195-9D16-A16C45FF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2712244"/>
              <a:ext cx="134541" cy="128588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0 h 847"/>
                <a:gd name="T4" fmla="*/ 0 w 887"/>
                <a:gd name="T5" fmla="*/ 424 h 847"/>
                <a:gd name="T6" fmla="*/ 443 w 887"/>
                <a:gd name="T7" fmla="*/ 847 h 847"/>
                <a:gd name="T8" fmla="*/ 886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8" y="0"/>
                    <a:pt x="443" y="0"/>
                  </a:cubicBezTo>
                  <a:cubicBezTo>
                    <a:pt x="198" y="0"/>
                    <a:pt x="0" y="190"/>
                    <a:pt x="0" y="424"/>
                  </a:cubicBezTo>
                  <a:cubicBezTo>
                    <a:pt x="0" y="657"/>
                    <a:pt x="198" y="847"/>
                    <a:pt x="443" y="847"/>
                  </a:cubicBezTo>
                  <a:cubicBezTo>
                    <a:pt x="682" y="847"/>
                    <a:pt x="877" y="667"/>
                    <a:pt x="886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B9B90B4D-9ADA-408B-BF8A-E00E26979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8660" y="2578894"/>
              <a:ext cx="276225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539118DA-FC27-4594-8A26-49C2CCF87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732" y="2658667"/>
              <a:ext cx="94060" cy="64294"/>
            </a:xfrm>
            <a:custGeom>
              <a:avLst/>
              <a:gdLst>
                <a:gd name="T0" fmla="*/ 30 w 79"/>
                <a:gd name="T1" fmla="*/ 30 h 54"/>
                <a:gd name="T2" fmla="*/ 0 w 79"/>
                <a:gd name="T3" fmla="*/ 40 h 54"/>
                <a:gd name="T4" fmla="*/ 79 w 79"/>
                <a:gd name="T5" fmla="*/ 54 h 54"/>
                <a:gd name="T6" fmla="*/ 20 w 79"/>
                <a:gd name="T7" fmla="*/ 0 h 54"/>
                <a:gd name="T8" fmla="*/ 30 w 79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30"/>
                  </a:moveTo>
                  <a:lnTo>
                    <a:pt x="0" y="40"/>
                  </a:lnTo>
                  <a:lnTo>
                    <a:pt x="79" y="54"/>
                  </a:lnTo>
                  <a:lnTo>
                    <a:pt x="2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17CF7F25-DB99-446C-887D-46370D6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694" y="3014663"/>
              <a:ext cx="134541" cy="12858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28368F77-A156-47DD-A64B-E87DECCF5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5088" y="3120629"/>
              <a:ext cx="277416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06C9CBC6-0BA2-4E8A-9B91-EC2BDE0D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3114676"/>
              <a:ext cx="94060" cy="64294"/>
            </a:xfrm>
            <a:custGeom>
              <a:avLst/>
              <a:gdLst>
                <a:gd name="T0" fmla="*/ 30 w 79"/>
                <a:gd name="T1" fmla="*/ 24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4 h 54"/>
                <a:gd name="T8" fmla="*/ 30 w 79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4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11437D15-C6E6-4E04-85A4-20F711D8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122" y="3444479"/>
              <a:ext cx="134541" cy="128588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0 h 847"/>
                <a:gd name="T4" fmla="*/ 0 w 887"/>
                <a:gd name="T5" fmla="*/ 424 h 847"/>
                <a:gd name="T6" fmla="*/ 444 w 887"/>
                <a:gd name="T7" fmla="*/ 847 h 847"/>
                <a:gd name="T8" fmla="*/ 887 w 887"/>
                <a:gd name="T9" fmla="*/ 44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9" y="0"/>
                    <a:pt x="444" y="0"/>
                  </a:cubicBezTo>
                  <a:cubicBezTo>
                    <a:pt x="199" y="0"/>
                    <a:pt x="0" y="190"/>
                    <a:pt x="0" y="424"/>
                  </a:cubicBezTo>
                  <a:cubicBezTo>
                    <a:pt x="0" y="658"/>
                    <a:pt x="199" y="847"/>
                    <a:pt x="444" y="847"/>
                  </a:cubicBezTo>
                  <a:cubicBezTo>
                    <a:pt x="682" y="847"/>
                    <a:pt x="878" y="667"/>
                    <a:pt x="887" y="440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E407CC7D-6542-472F-944E-732742D55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3311129"/>
              <a:ext cx="276225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390097D9-6A6A-4051-89E6-5A6DC393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923" y="3392092"/>
              <a:ext cx="94060" cy="64294"/>
            </a:xfrm>
            <a:custGeom>
              <a:avLst/>
              <a:gdLst>
                <a:gd name="T0" fmla="*/ 30 w 79"/>
                <a:gd name="T1" fmla="*/ 29 h 54"/>
                <a:gd name="T2" fmla="*/ 0 w 79"/>
                <a:gd name="T3" fmla="*/ 39 h 54"/>
                <a:gd name="T4" fmla="*/ 79 w 79"/>
                <a:gd name="T5" fmla="*/ 54 h 54"/>
                <a:gd name="T6" fmla="*/ 20 w 79"/>
                <a:gd name="T7" fmla="*/ 0 h 54"/>
                <a:gd name="T8" fmla="*/ 30 w 79"/>
                <a:gd name="T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9"/>
                  </a:moveTo>
                  <a:lnTo>
                    <a:pt x="0" y="39"/>
                  </a:lnTo>
                  <a:lnTo>
                    <a:pt x="79" y="54"/>
                  </a:lnTo>
                  <a:lnTo>
                    <a:pt x="2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E3F555B1-F142-4BFE-84BE-375F002BD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3810001"/>
              <a:ext cx="134541" cy="128588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8"/>
                    <a:pt x="689" y="847"/>
                    <a:pt x="444" y="847"/>
                  </a:cubicBezTo>
                  <a:cubicBezTo>
                    <a:pt x="199" y="847"/>
                    <a:pt x="0" y="658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90F6781C-A583-4AA6-BF3C-0A771B44E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6754" y="3873104"/>
              <a:ext cx="277416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C482F872-1DEB-4ADB-B83C-E7DE5E17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016" y="3867151"/>
              <a:ext cx="92869" cy="64294"/>
            </a:xfrm>
            <a:custGeom>
              <a:avLst/>
              <a:gdLst>
                <a:gd name="T0" fmla="*/ 29 w 78"/>
                <a:gd name="T1" fmla="*/ 25 h 54"/>
                <a:gd name="T2" fmla="*/ 20 w 78"/>
                <a:gd name="T3" fmla="*/ 54 h 54"/>
                <a:gd name="T4" fmla="*/ 78 w 78"/>
                <a:gd name="T5" fmla="*/ 0 h 54"/>
                <a:gd name="T6" fmla="*/ 0 w 78"/>
                <a:gd name="T7" fmla="*/ 15 h 54"/>
                <a:gd name="T8" fmla="*/ 29 w 78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5"/>
                  </a:moveTo>
                  <a:lnTo>
                    <a:pt x="20" y="54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C59B50F7-826C-423F-9D1D-FE3B9E529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929" y="4241007"/>
              <a:ext cx="134541" cy="12858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0 h 847"/>
                <a:gd name="T4" fmla="*/ 0 w 887"/>
                <a:gd name="T5" fmla="*/ 423 h 847"/>
                <a:gd name="T6" fmla="*/ 444 w 887"/>
                <a:gd name="T7" fmla="*/ 847 h 847"/>
                <a:gd name="T8" fmla="*/ 887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190"/>
                    <a:pt x="689" y="0"/>
                    <a:pt x="444" y="0"/>
                  </a:cubicBezTo>
                  <a:cubicBezTo>
                    <a:pt x="199" y="0"/>
                    <a:pt x="0" y="190"/>
                    <a:pt x="0" y="423"/>
                  </a:cubicBezTo>
                  <a:cubicBezTo>
                    <a:pt x="0" y="657"/>
                    <a:pt x="199" y="847"/>
                    <a:pt x="444" y="847"/>
                  </a:cubicBezTo>
                  <a:cubicBezTo>
                    <a:pt x="682" y="847"/>
                    <a:pt x="878" y="667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7320A368-1772-497C-892A-EEF9D62C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0325" y="4142185"/>
              <a:ext cx="277416" cy="139304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3B7E68EA-B97A-4475-B890-2FF223E3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4221957"/>
              <a:ext cx="94060" cy="65485"/>
            </a:xfrm>
            <a:custGeom>
              <a:avLst/>
              <a:gdLst>
                <a:gd name="T0" fmla="*/ 30 w 79"/>
                <a:gd name="T1" fmla="*/ 30 h 55"/>
                <a:gd name="T2" fmla="*/ 0 w 79"/>
                <a:gd name="T3" fmla="*/ 40 h 55"/>
                <a:gd name="T4" fmla="*/ 79 w 79"/>
                <a:gd name="T5" fmla="*/ 55 h 55"/>
                <a:gd name="T6" fmla="*/ 20 w 79"/>
                <a:gd name="T7" fmla="*/ 0 h 55"/>
                <a:gd name="T8" fmla="*/ 30 w 79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5">
                  <a:moveTo>
                    <a:pt x="30" y="30"/>
                  </a:moveTo>
                  <a:lnTo>
                    <a:pt x="0" y="40"/>
                  </a:lnTo>
                  <a:lnTo>
                    <a:pt x="79" y="55"/>
                  </a:lnTo>
                  <a:lnTo>
                    <a:pt x="2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D9DAE44E-F196-469C-A2FB-1918001E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563667"/>
              <a:ext cx="134541" cy="12858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1E535CC0-B6CE-4AD2-899C-90E6A41BB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5088" y="4643438"/>
              <a:ext cx="277416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232D9A78-44AB-4B66-8FB7-A05B2267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637486"/>
              <a:ext cx="94060" cy="64294"/>
            </a:xfrm>
            <a:custGeom>
              <a:avLst/>
              <a:gdLst>
                <a:gd name="T0" fmla="*/ 30 w 79"/>
                <a:gd name="T1" fmla="*/ 25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5 h 54"/>
                <a:gd name="T8" fmla="*/ 30 w 79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5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861C1701-4E6F-455B-AB24-454F6399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929" y="4994674"/>
              <a:ext cx="134541" cy="127397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0 h 846"/>
                <a:gd name="T4" fmla="*/ 0 w 887"/>
                <a:gd name="T5" fmla="*/ 423 h 846"/>
                <a:gd name="T6" fmla="*/ 444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9" y="0"/>
                    <a:pt x="444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4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DA77DD9F-3807-4725-BD84-E92A0DF24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1991" y="4869657"/>
              <a:ext cx="277416" cy="138113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5F5E4F69-B9BF-4969-988F-9D781D6E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254" y="4949430"/>
              <a:ext cx="92869" cy="6429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75360604-828B-409C-A353-A5D25A49E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5691" y="2446736"/>
              <a:ext cx="47506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9FD89E00-F44D-4635-93FE-00AC39D2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169" y="2420542"/>
              <a:ext cx="91679" cy="5238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4F923CC4-EBEB-4896-B4C1-2B2E3DDD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704" y="2388395"/>
              <a:ext cx="432197" cy="311944"/>
            </a:xfrm>
            <a:custGeom>
              <a:avLst/>
              <a:gdLst>
                <a:gd name="T0" fmla="*/ 63 w 2850"/>
                <a:gd name="T1" fmla="*/ 0 h 2052"/>
                <a:gd name="T2" fmla="*/ 2787 w 2850"/>
                <a:gd name="T3" fmla="*/ 0 h 2052"/>
                <a:gd name="T4" fmla="*/ 2850 w 2850"/>
                <a:gd name="T5" fmla="*/ 63 h 2052"/>
                <a:gd name="T6" fmla="*/ 2850 w 2850"/>
                <a:gd name="T7" fmla="*/ 1989 h 2052"/>
                <a:gd name="T8" fmla="*/ 2787 w 2850"/>
                <a:gd name="T9" fmla="*/ 2052 h 2052"/>
                <a:gd name="T10" fmla="*/ 63 w 2850"/>
                <a:gd name="T11" fmla="*/ 2052 h 2052"/>
                <a:gd name="T12" fmla="*/ 0 w 2850"/>
                <a:gd name="T13" fmla="*/ 1989 h 2052"/>
                <a:gd name="T14" fmla="*/ 0 w 2850"/>
                <a:gd name="T15" fmla="*/ 63 h 2052"/>
                <a:gd name="T16" fmla="*/ 63 w 2850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0" h="2052">
                  <a:moveTo>
                    <a:pt x="63" y="0"/>
                  </a:moveTo>
                  <a:lnTo>
                    <a:pt x="2787" y="0"/>
                  </a:lnTo>
                  <a:cubicBezTo>
                    <a:pt x="2822" y="0"/>
                    <a:pt x="2850" y="28"/>
                    <a:pt x="2850" y="63"/>
                  </a:cubicBezTo>
                  <a:lnTo>
                    <a:pt x="2850" y="1989"/>
                  </a:lnTo>
                  <a:cubicBezTo>
                    <a:pt x="2850" y="2024"/>
                    <a:pt x="2822" y="2052"/>
                    <a:pt x="2787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1C33703E-6D27-4D30-B410-6747160F3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6166" y="3346848"/>
              <a:ext cx="47625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5063610C-C494-4027-A0AC-59F3416E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835" y="3320654"/>
              <a:ext cx="91679" cy="5238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4BDD57CE-6116-4C44-BA02-399F81F2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120630"/>
              <a:ext cx="432197" cy="311944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FF673906-BE19-42EA-80CF-5460EDA37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498" y="2586038"/>
              <a:ext cx="492919" cy="57150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54C08C9E-F09F-4814-AF0F-60E23225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979" y="2575323"/>
              <a:ext cx="79772" cy="86916"/>
            </a:xfrm>
            <a:custGeom>
              <a:avLst/>
              <a:gdLst>
                <a:gd name="T0" fmla="*/ 31 w 67"/>
                <a:gd name="T1" fmla="*/ 42 h 73"/>
                <a:gd name="T2" fmla="*/ 33 w 67"/>
                <a:gd name="T3" fmla="*/ 73 h 73"/>
                <a:gd name="T4" fmla="*/ 67 w 67"/>
                <a:gd name="T5" fmla="*/ 0 h 73"/>
                <a:gd name="T6" fmla="*/ 0 w 67"/>
                <a:gd name="T7" fmla="*/ 44 h 73"/>
                <a:gd name="T8" fmla="*/ 31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42"/>
                  </a:moveTo>
                  <a:lnTo>
                    <a:pt x="33" y="73"/>
                  </a:lnTo>
                  <a:lnTo>
                    <a:pt x="67" y="0"/>
                  </a:lnTo>
                  <a:lnTo>
                    <a:pt x="0" y="4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0E04EC9E-CECB-4C10-AB34-3956041C4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2354" y="2608661"/>
              <a:ext cx="492919" cy="57031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DC45257B-5475-4CDF-8F2B-09DA37AC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6" y="3102770"/>
              <a:ext cx="79772" cy="86916"/>
            </a:xfrm>
            <a:custGeom>
              <a:avLst/>
              <a:gdLst>
                <a:gd name="T0" fmla="*/ 31 w 67"/>
                <a:gd name="T1" fmla="*/ 31 h 73"/>
                <a:gd name="T2" fmla="*/ 0 w 67"/>
                <a:gd name="T3" fmla="*/ 29 h 73"/>
                <a:gd name="T4" fmla="*/ 67 w 67"/>
                <a:gd name="T5" fmla="*/ 73 h 73"/>
                <a:gd name="T6" fmla="*/ 33 w 67"/>
                <a:gd name="T7" fmla="*/ 0 h 73"/>
                <a:gd name="T8" fmla="*/ 31 w 67"/>
                <a:gd name="T9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31"/>
                  </a:moveTo>
                  <a:lnTo>
                    <a:pt x="0" y="29"/>
                  </a:lnTo>
                  <a:lnTo>
                    <a:pt x="67" y="73"/>
                  </a:lnTo>
                  <a:lnTo>
                    <a:pt x="33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CD96F4EA-531C-4A6E-A9EB-BF7488766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8307" y="3987404"/>
              <a:ext cx="47506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D99424BB-3053-4B02-AFE0-2546E5E2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3961210"/>
              <a:ext cx="90488" cy="52388"/>
            </a:xfrm>
            <a:custGeom>
              <a:avLst/>
              <a:gdLst>
                <a:gd name="T0" fmla="*/ 21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1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1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50B86323-8B4A-4C37-B7D0-5469F4816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8781" y="4887517"/>
              <a:ext cx="47625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C5F51BA7-E278-4D81-8159-889F92BD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4861323"/>
              <a:ext cx="91679" cy="5238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4B4BD6FA-EA2E-4450-91F0-9B1DE7D40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113" y="4126707"/>
              <a:ext cx="492919" cy="57031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D2F15033-5EE5-4981-9523-5065CFD8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594" y="4115992"/>
              <a:ext cx="79772" cy="86916"/>
            </a:xfrm>
            <a:custGeom>
              <a:avLst/>
              <a:gdLst>
                <a:gd name="T0" fmla="*/ 31 w 67"/>
                <a:gd name="T1" fmla="*/ 42 h 73"/>
                <a:gd name="T2" fmla="*/ 34 w 67"/>
                <a:gd name="T3" fmla="*/ 73 h 73"/>
                <a:gd name="T4" fmla="*/ 67 w 67"/>
                <a:gd name="T5" fmla="*/ 0 h 73"/>
                <a:gd name="T6" fmla="*/ 0 w 67"/>
                <a:gd name="T7" fmla="*/ 44 h 73"/>
                <a:gd name="T8" fmla="*/ 31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42"/>
                  </a:moveTo>
                  <a:lnTo>
                    <a:pt x="34" y="73"/>
                  </a:lnTo>
                  <a:lnTo>
                    <a:pt x="67" y="0"/>
                  </a:lnTo>
                  <a:lnTo>
                    <a:pt x="0" y="4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6E2E54B7-0E1D-4E96-A472-6531E93DA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160" y="4149330"/>
              <a:ext cx="492919" cy="57031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79525D1E-4920-4DB7-BEBD-E7DAB8305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2" y="4643438"/>
              <a:ext cx="79772" cy="86916"/>
            </a:xfrm>
            <a:custGeom>
              <a:avLst/>
              <a:gdLst>
                <a:gd name="T0" fmla="*/ 31 w 67"/>
                <a:gd name="T1" fmla="*/ 31 h 73"/>
                <a:gd name="T2" fmla="*/ 0 w 67"/>
                <a:gd name="T3" fmla="*/ 29 h 73"/>
                <a:gd name="T4" fmla="*/ 67 w 67"/>
                <a:gd name="T5" fmla="*/ 73 h 73"/>
                <a:gd name="T6" fmla="*/ 33 w 67"/>
                <a:gd name="T7" fmla="*/ 0 h 73"/>
                <a:gd name="T8" fmla="*/ 31 w 67"/>
                <a:gd name="T9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31"/>
                  </a:moveTo>
                  <a:lnTo>
                    <a:pt x="0" y="29"/>
                  </a:lnTo>
                  <a:lnTo>
                    <a:pt x="67" y="73"/>
                  </a:lnTo>
                  <a:lnTo>
                    <a:pt x="33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C6D34AB9-FB00-4C4F-BF45-937E87FE2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629" y="2178845"/>
              <a:ext cx="164306" cy="208360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E889733E-705E-42E0-82DD-70EAC8B0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491" y="2207420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15CE8CB5-9F1F-4209-82C9-FDDC1D4E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867" y="2655095"/>
              <a:ext cx="164306" cy="207169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A89BE20F-7E16-42AF-AB05-7746B712D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919" y="2683670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CDD3E698-B5F3-48EB-AD92-EA8B83597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2962276"/>
              <a:ext cx="164306" cy="207169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09D82770-7EE4-4DFE-AB0C-D8284FD6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5" y="2990851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3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6DE9A634-24FF-4E23-A57A-25E081E9C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1" y="3403998"/>
              <a:ext cx="164306" cy="207169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0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F97D9344-0BF1-4DD3-8148-EB5133F2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203" y="3432574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4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BA1ECB3A-119B-4E3A-9A70-131E26AA9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3740945"/>
              <a:ext cx="164306" cy="208360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D9996986-64A8-4873-9D8E-17D49B45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5" y="3769520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5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5AF5464E-5CC7-4E22-B376-FB0FA96C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1" y="4174332"/>
              <a:ext cx="164306" cy="207169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1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752A4919-D938-456C-8F88-D6B31E60D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203" y="4202908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6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F70D72BF-D7F3-425F-93F8-BE84DEB1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4511280"/>
              <a:ext cx="164306" cy="208360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0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2828419C-1168-43D5-9C42-2E030812B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5" y="4539855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7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F92A6F30-6378-47A4-8955-861EB820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1" y="4936332"/>
              <a:ext cx="164306" cy="207169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1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id="{FE9DC64B-46EC-4D5C-8764-0C29A312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203" y="4964908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8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5F7072BC-44BD-4F22-B5F7-D4CCD27F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963" y="2184798"/>
              <a:ext cx="164306" cy="208360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5E0FDC25-0FB1-4159-A095-FB5752AA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2214564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F4EE9F6E-963B-4E9A-B460-27D8AFA7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2661048"/>
              <a:ext cx="164306" cy="208360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Rectangle 116">
              <a:extLst>
                <a:ext uri="{FF2B5EF4-FFF2-40B4-BE49-F238E27FC236}">
                  <a16:creationId xmlns:a16="http://schemas.microsoft.com/office/drawing/2014/main" id="{EC504FB8-A024-44C4-9F2D-E52C29351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253" y="2689624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2A7AC97C-C35F-4447-8ABF-22292048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248" y="2968230"/>
              <a:ext cx="164306" cy="208360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Rectangle 118">
              <a:extLst>
                <a:ext uri="{FF2B5EF4-FFF2-40B4-BE49-F238E27FC236}">
                  <a16:creationId xmlns:a16="http://schemas.microsoft.com/office/drawing/2014/main" id="{2BABE036-8A2D-480E-8B6A-463B0078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110" y="2996805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3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568ED90B-CC0B-42D7-A9F4-35477DB40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485" y="3409951"/>
              <a:ext cx="164306" cy="208360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E1380A03-BC44-4C77-A465-A2B4B51C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347" y="3438526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4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7BA0EBA2-3A94-4DE3-92D2-CB58A56E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248" y="3746898"/>
              <a:ext cx="164306" cy="208360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Rectangle 122">
              <a:extLst>
                <a:ext uri="{FF2B5EF4-FFF2-40B4-BE49-F238E27FC236}">
                  <a16:creationId xmlns:a16="http://schemas.microsoft.com/office/drawing/2014/main" id="{86AF27F9-4BEA-43F0-9091-36A28C75A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110" y="3776664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5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7712565D-02E2-4C0F-9A33-F32AD57A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485" y="4180286"/>
              <a:ext cx="164306" cy="208360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8B42197D-44B1-44AC-8B95-876EACBB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347" y="4210051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6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8CC3DCCC-BF6B-4B94-9D1C-5C4B924B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248" y="4517232"/>
              <a:ext cx="164306" cy="208360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0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8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99A1F8AE-33F5-49E4-B2F4-9D2202274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110" y="4546999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7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23A2D900-D6A6-4891-85AB-8D6544248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485" y="4942286"/>
              <a:ext cx="164306" cy="207169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9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9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3BDB0C55-BEB5-47DF-9A59-F251B6671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347" y="4970861"/>
              <a:ext cx="53339" cy="12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Sans"/>
                </a:rPr>
                <a:t>8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184EF035-15A5-4D9D-BA38-914D6FCE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535" y="2422923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E554C098-20C6-412E-896F-7D2EF6C56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675" y="3164682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52E3FAAD-4B8B-4490-AEEC-6BCAB5AFF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06" y="3969544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5" name="Rectangle 132">
              <a:extLst>
                <a:ext uri="{FF2B5EF4-FFF2-40B4-BE49-F238E27FC236}">
                  <a16:creationId xmlns:a16="http://schemas.microsoft.com/office/drawing/2014/main" id="{E34CC682-E5CD-4AAD-969E-0990F0B37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672" y="4714876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id="{3B589BDF-9FF2-48C2-A8D7-C273A6D3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981" y="2436019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7" name="Rectangle 135">
              <a:extLst>
                <a:ext uri="{FF2B5EF4-FFF2-40B4-BE49-F238E27FC236}">
                  <a16:creationId xmlns:a16="http://schemas.microsoft.com/office/drawing/2014/main" id="{19FA2831-0DD5-46FD-9DFC-F92557E3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122" y="3178969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id="{89529877-3194-4C95-AB1A-1ACBA9C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3983832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id="{AACD23BA-D623-4956-A9A3-1D07790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929" y="4727973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40" name="Rectangle 138">
              <a:extLst>
                <a:ext uri="{FF2B5EF4-FFF2-40B4-BE49-F238E27FC236}">
                  <a16:creationId xmlns:a16="http://schemas.microsoft.com/office/drawing/2014/main" id="{C058A30B-7363-4AF4-865E-65321F96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429" y="2436019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id="{2D55632C-9A28-4AAE-B02E-CF64E1838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569" y="3178969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42" name="Rectangle 140">
              <a:extLst>
                <a:ext uri="{FF2B5EF4-FFF2-40B4-BE49-F238E27FC236}">
                  <a16:creationId xmlns:a16="http://schemas.microsoft.com/office/drawing/2014/main" id="{EF846AF1-C657-475C-A411-5D8254D51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710" y="3983832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sz="1350" dirty="0">
                <a:latin typeface="Arial" pitchFamily="34" charset="0"/>
              </a:endParaRPr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id="{2984A36F-51E0-468F-A971-2F82FA255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375" y="4727973"/>
              <a:ext cx="158773" cy="19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75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sz="1350" dirty="0">
                <a:latin typeface="Arial" pitchFamily="34" charset="0"/>
              </a:endParaRPr>
            </a:p>
          </p:txBody>
        </p:sp>
      </p:grpSp>
      <p:sp>
        <p:nvSpPr>
          <p:cNvPr id="144" name="Rounded Rectangle 4">
            <a:extLst>
              <a:ext uri="{FF2B5EF4-FFF2-40B4-BE49-F238E27FC236}">
                <a16:creationId xmlns:a16="http://schemas.microsoft.com/office/drawing/2014/main" id="{AF6BC0D2-56AB-4041-A4FA-F0703925CBDB}"/>
              </a:ext>
            </a:extLst>
          </p:cNvPr>
          <p:cNvSpPr/>
          <p:nvPr/>
        </p:nvSpPr>
        <p:spPr>
          <a:xfrm>
            <a:off x="1946730" y="2029279"/>
            <a:ext cx="2127250" cy="584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Only uses 2x2 switches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F051FF8-C463-4281-9D51-E8182DED8478}"/>
              </a:ext>
            </a:extLst>
          </p:cNvPr>
          <p:cNvSpPr/>
          <p:nvPr/>
        </p:nvSpPr>
        <p:spPr>
          <a:xfrm>
            <a:off x="2449286" y="5464630"/>
            <a:ext cx="7126444" cy="5005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Efficient implementations with high-radix routers exist.</a:t>
            </a:r>
          </a:p>
        </p:txBody>
      </p:sp>
    </p:spTree>
    <p:extLst>
      <p:ext uri="{BB962C8B-B14F-4D97-AF65-F5344CB8AC3E}">
        <p14:creationId xmlns:p14="http://schemas.microsoft.com/office/powerpoint/2010/main" val="243564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63705-1847-4228-BE5B-9C29EC74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FDCC9-338F-4052-9790-83CCAD5D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C55943-3B2D-436D-9AE8-848C76403987}"/>
              </a:ext>
            </a:extLst>
          </p:cNvPr>
          <p:cNvSpPr txBox="1">
            <a:spLocks/>
          </p:cNvSpPr>
          <p:nvPr/>
        </p:nvSpPr>
        <p:spPr>
          <a:xfrm>
            <a:off x="2092506" y="301745"/>
            <a:ext cx="5562600" cy="7024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45000"/>
              <a:buFont typeface="StarSymbol"/>
              <a:buChar char="●"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64" name="Table 164">
            <a:extLst>
              <a:ext uri="{FF2B5EF4-FFF2-40B4-BE49-F238E27FC236}">
                <a16:creationId xmlns:a16="http://schemas.microsoft.com/office/drawing/2014/main" id="{C7D4295C-5A21-407F-A069-AC4C7D5DC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58089"/>
              </p:ext>
            </p:extLst>
          </p:nvPr>
        </p:nvGraphicFramePr>
        <p:xfrm>
          <a:off x="2012273" y="1422798"/>
          <a:ext cx="8194088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676">
                  <a:extLst>
                    <a:ext uri="{9D8B030D-6E8A-4147-A177-3AD203B41FA5}">
                      <a16:colId xmlns:a16="http://schemas.microsoft.com/office/drawing/2014/main" val="3959570001"/>
                    </a:ext>
                  </a:extLst>
                </a:gridCol>
                <a:gridCol w="1497923">
                  <a:extLst>
                    <a:ext uri="{9D8B030D-6E8A-4147-A177-3AD203B41FA5}">
                      <a16:colId xmlns:a16="http://schemas.microsoft.com/office/drawing/2014/main" val="2841836463"/>
                    </a:ext>
                  </a:extLst>
                </a:gridCol>
                <a:gridCol w="1738182">
                  <a:extLst>
                    <a:ext uri="{9D8B030D-6E8A-4147-A177-3AD203B41FA5}">
                      <a16:colId xmlns:a16="http://schemas.microsoft.com/office/drawing/2014/main" val="1813461452"/>
                    </a:ext>
                  </a:extLst>
                </a:gridCol>
                <a:gridCol w="1436489">
                  <a:extLst>
                    <a:ext uri="{9D8B030D-6E8A-4147-A177-3AD203B41FA5}">
                      <a16:colId xmlns:a16="http://schemas.microsoft.com/office/drawing/2014/main" val="3594429281"/>
                    </a:ext>
                  </a:extLst>
                </a:gridCol>
                <a:gridCol w="1638818">
                  <a:extLst>
                    <a:ext uri="{9D8B030D-6E8A-4147-A177-3AD203B41FA5}">
                      <a16:colId xmlns:a16="http://schemas.microsoft.com/office/drawing/2014/main" val="390453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Bisection</a:t>
                      </a:r>
                    </a:p>
                    <a:p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7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5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9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log(</a:t>
                      </a:r>
                      <a:r>
                        <a:rPr lang="en-US"/>
                        <a:t>N)*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log(N)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N/2*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2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2N - 2√N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2√N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6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2√N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9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Folded Torus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2√N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3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Hybercube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log(N)/2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50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Butterfly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log(N)/2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+ N log(N)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log(N)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2088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* Assume that the size of each link is equal to the number of leaves in its subtree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20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4" y="250274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62114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62114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62113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562114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367872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96" y="1870895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62114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62114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62113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562114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messages sent in a </a:t>
            </a:r>
            <a:r>
              <a:rPr lang="en-US" dirty="0" err="1"/>
              <a:t>NoC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314" y="1466269"/>
            <a:ext cx="4354498" cy="26852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99052" y="4260851"/>
            <a:ext cx="1036345" cy="33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22905" y="4268927"/>
            <a:ext cx="520700" cy="33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32648" y="4268927"/>
            <a:ext cx="717551" cy="33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Phit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83620" y="4248150"/>
            <a:ext cx="1227923" cy="33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Message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940D7-1658-4404-82D1-C35BE6AE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49989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65947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Message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Set of bytes sent from a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sending node </a:t>
            </a:r>
            <a:r>
              <a:rPr lang="en-US" sz="1800" dirty="0">
                <a:sym typeface="Wingdings" panose="05000000000000000000" pitchFamily="2" charset="2"/>
              </a:rPr>
              <a:t>to a </a:t>
            </a:r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receiving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Packet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 A message is broken into multiple packets.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All the bytes in a packet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take the same route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Flit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 Flow control digit: size is 8 bytes or 16 bytes. An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atomic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unit of bytes. A router never breaks a flit.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625D9C"/>
                </a:solidFill>
                <a:sym typeface="Wingdings" panose="05000000000000000000" pitchFamily="2" charset="2"/>
              </a:rPr>
              <a:t>Phit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 Physical digit. While 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transmitting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a flit, it might take multiple cycles. If we can send 32 bits at a time, then transmitting a 128-bit flit will take 4 cycles. In each cycle we send a 32-bit </a:t>
            </a:r>
            <a:r>
              <a:rPr lang="en-US" sz="1800" dirty="0" err="1">
                <a:solidFill>
                  <a:srgbClr val="00B050"/>
                </a:solidFill>
                <a:sym typeface="Wingdings" panose="05000000000000000000" pitchFamily="2" charset="2"/>
              </a:rPr>
              <a:t>phit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5421" y="3429001"/>
            <a:ext cx="1208316" cy="333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 flit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7204" y="3429001"/>
            <a:ext cx="1208316" cy="333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Body flit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4169" y="3429001"/>
            <a:ext cx="1275498" cy="333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Body flit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4493" y="3429001"/>
            <a:ext cx="1195607" cy="333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Tail flit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B5AE47-4AE9-49FC-9A23-95AE5025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740365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27956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345456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669306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986807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310657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628157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152406" y="1901486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469906" y="1901487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7793756" y="1901486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8111257" y="1901487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8435107" y="1901486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8752607" y="1901487"/>
            <a:ext cx="330200" cy="34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>
            <a:off x="4199655" y="1958636"/>
            <a:ext cx="2749550" cy="209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Brace 19"/>
          <p:cNvSpPr/>
          <p:nvPr/>
        </p:nvSpPr>
        <p:spPr>
          <a:xfrm rot="5400000">
            <a:off x="2874092" y="1449051"/>
            <a:ext cx="190500" cy="19653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Brace 20"/>
          <p:cNvSpPr/>
          <p:nvPr/>
        </p:nvSpPr>
        <p:spPr>
          <a:xfrm rot="5400000">
            <a:off x="8041407" y="1466514"/>
            <a:ext cx="180975" cy="19653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2002556" y="2568238"/>
            <a:ext cx="213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Buffers at the sender’s side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6206" y="2555538"/>
            <a:ext cx="213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Buffers at the receiver’s side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28157" y="1901487"/>
            <a:ext cx="330200" cy="34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4097598" y="1604524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 of a single flit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0617" y="3591988"/>
            <a:ext cx="7855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000" dirty="0"/>
              <a:t>What do we do if we do not have </a:t>
            </a:r>
            <a:r>
              <a:rPr lang="en-US" sz="2000" dirty="0">
                <a:solidFill>
                  <a:srgbClr val="00B050"/>
                </a:solidFill>
              </a:rPr>
              <a:t>enough</a:t>
            </a:r>
            <a:r>
              <a:rPr lang="en-US" sz="2000" dirty="0"/>
              <a:t> buffer space at the receiver’s side?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000" dirty="0"/>
              <a:t>We are not allowed to </a:t>
            </a:r>
            <a:r>
              <a:rPr lang="en-US" sz="2000" dirty="0">
                <a:solidFill>
                  <a:srgbClr val="0070C0"/>
                </a:solidFill>
              </a:rPr>
              <a:t>drop</a:t>
            </a:r>
            <a:r>
              <a:rPr lang="en-US" sz="2000" dirty="0"/>
              <a:t> a flit.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000" dirty="0"/>
              <a:t>Have some information at the </a:t>
            </a:r>
            <a:r>
              <a:rPr lang="en-US" sz="2000" dirty="0">
                <a:solidFill>
                  <a:srgbClr val="9F2241"/>
                </a:solidFill>
              </a:rPr>
              <a:t>sender</a:t>
            </a:r>
            <a:r>
              <a:rPr lang="en-US" sz="2000" dirty="0"/>
              <a:t> about the </a:t>
            </a:r>
            <a:r>
              <a:rPr lang="en-US" sz="2000" dirty="0">
                <a:solidFill>
                  <a:srgbClr val="0070C0"/>
                </a:solidFill>
              </a:rPr>
              <a:t>free buffer space </a:t>
            </a:r>
            <a:r>
              <a:rPr lang="en-US" sz="2000" dirty="0"/>
              <a:t>available at the </a:t>
            </a:r>
            <a:r>
              <a:rPr lang="en-US" sz="2000" dirty="0">
                <a:solidFill>
                  <a:srgbClr val="FF0000"/>
                </a:solidFill>
              </a:rPr>
              <a:t>receiver</a:t>
            </a:r>
            <a:r>
              <a:rPr lang="en-US" sz="20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41E2E-E4C2-4456-8DDC-3787B7DF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7224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3861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Based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08001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sender (A)</a:t>
            </a:r>
            <a:r>
              <a:rPr lang="en-US" dirty="0"/>
              <a:t> maintains an estimate of the number of free buffers at the </a:t>
            </a:r>
            <a:r>
              <a:rPr lang="en-US" dirty="0">
                <a:solidFill>
                  <a:srgbClr val="00B050"/>
                </a:solidFill>
              </a:rPr>
              <a:t>receiver (B)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sender thinks that the receiver has enough </a:t>
            </a:r>
            <a:r>
              <a:rPr lang="en-US" dirty="0">
                <a:solidFill>
                  <a:srgbClr val="00B050"/>
                </a:solidFill>
              </a:rPr>
              <a:t>free</a:t>
            </a:r>
            <a:r>
              <a:rPr lang="en-US" dirty="0"/>
              <a:t> buffers, then only it </a:t>
            </a:r>
            <a:r>
              <a:rPr lang="en-US" dirty="0">
                <a:solidFill>
                  <a:srgbClr val="0070C0"/>
                </a:solidFill>
              </a:rPr>
              <a:t>sends</a:t>
            </a:r>
            <a:r>
              <a:rPr lang="en-US" dirty="0"/>
              <a:t> a flit.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the receiver </a:t>
            </a:r>
            <a:r>
              <a:rPr lang="en-US" dirty="0">
                <a:solidFill>
                  <a:srgbClr val="00B050"/>
                </a:solidFill>
              </a:rPr>
              <a:t>frees</a:t>
            </a:r>
            <a:r>
              <a:rPr lang="en-US" dirty="0"/>
              <a:t> a buffer it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sends</a:t>
            </a:r>
            <a:r>
              <a:rPr lang="en-US" dirty="0"/>
              <a:t> a credit to the </a:t>
            </a:r>
            <a:r>
              <a:rPr lang="en-US" dirty="0">
                <a:solidFill>
                  <a:srgbClr val="7030A0"/>
                </a:solidFill>
              </a:rPr>
              <a:t>sender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958786"/>
                  </p:ext>
                </p:extLst>
              </p:nvPr>
            </p:nvGraphicFramePr>
            <p:xfrm>
              <a:off x="2728781" y="3599434"/>
              <a:ext cx="6944445" cy="2032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0359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084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Term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Meaning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7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</a:t>
                          </a:r>
                          <a:r>
                            <a:rPr lang="en-US" sz="1800" baseline="0" dirty="0"/>
                            <a:t> it takes a single </a:t>
                          </a:r>
                          <a:r>
                            <a:rPr lang="en-US" sz="1800" baseline="0" dirty="0" err="1"/>
                            <a:t>phit</a:t>
                          </a:r>
                          <a:r>
                            <a:rPr lang="en-US" sz="1800" baseline="0" dirty="0"/>
                            <a:t> across the A </a:t>
                          </a:r>
                          <a:r>
                            <a:rPr lang="en-US" sz="1800" baseline="0" dirty="0">
                              <a:sym typeface="Wingdings" panose="05000000000000000000" pitchFamily="2" charset="2"/>
                            </a:rPr>
                            <a:t> B link</a:t>
                          </a:r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</a:t>
                          </a:r>
                          <a:r>
                            <a:rPr lang="en-US" sz="1800" baseline="0" dirty="0"/>
                            <a:t> it takes to send the flit from A </a:t>
                          </a:r>
                          <a:r>
                            <a:rPr lang="en-US" sz="1800" baseline="0" dirty="0">
                              <a:sym typeface="Wingdings" panose="05000000000000000000" pitchFamily="2" charset="2"/>
                            </a:rPr>
                            <a:t> B</a:t>
                          </a:r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7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𝑝𝑟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 it takes to process a message.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Total credit round trip delay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958786"/>
                  </p:ext>
                </p:extLst>
              </p:nvPr>
            </p:nvGraphicFramePr>
            <p:xfrm>
              <a:off x="2728781" y="3599434"/>
              <a:ext cx="6944445" cy="2032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0359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084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Term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Meaning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t="-61765" r="-241617" b="-190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</a:t>
                          </a:r>
                          <a:r>
                            <a:rPr lang="en-US" sz="1800" baseline="0" dirty="0"/>
                            <a:t> it takes a single </a:t>
                          </a:r>
                          <a:r>
                            <a:rPr lang="en-US" sz="1800" baseline="0" dirty="0" err="1"/>
                            <a:t>phit</a:t>
                          </a:r>
                          <a:r>
                            <a:rPr lang="en-US" sz="1800" baseline="0" dirty="0"/>
                            <a:t> across the A </a:t>
                          </a:r>
                          <a:r>
                            <a:rPr lang="en-US" sz="1800" baseline="0" dirty="0">
                              <a:sym typeface="Wingdings" panose="05000000000000000000" pitchFamily="2" charset="2"/>
                            </a:rPr>
                            <a:t> B link</a:t>
                          </a:r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4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t="-275000" r="-24161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</a:t>
                          </a:r>
                          <a:r>
                            <a:rPr lang="en-US" sz="1800" baseline="0" dirty="0"/>
                            <a:t> it takes to send the flit from A </a:t>
                          </a:r>
                          <a:r>
                            <a:rPr lang="en-US" sz="1800" baseline="0" dirty="0">
                              <a:sym typeface="Wingdings" panose="05000000000000000000" pitchFamily="2" charset="2"/>
                            </a:rPr>
                            <a:t> B</a:t>
                          </a:r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4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t="-375000" r="-241617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Time it takes to process a message.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t="-508929" r="-241617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Total credit round trip delay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E907-EE4A-4EBE-90BD-4825F7D8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512665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7513-72FE-4258-B63E-34306049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8E2D-9E59-449D-A3C8-D3C12AC4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713186" cy="4351338"/>
          </a:xfrm>
        </p:spPr>
        <p:txBody>
          <a:bodyPr/>
          <a:lstStyle/>
          <a:p>
            <a:r>
              <a:rPr lang="en-US" dirty="0"/>
              <a:t>The routers are </a:t>
            </a:r>
            <a:r>
              <a:rPr lang="en-US" dirty="0">
                <a:solidFill>
                  <a:srgbClr val="0070C0"/>
                </a:solidFill>
              </a:rPr>
              <a:t>clock synchronized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Time is measured in the units of “router cycles”. 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delays</a:t>
            </a:r>
            <a:r>
              <a:rPr lang="en-US" dirty="0"/>
              <a:t> are an integral number of router cycles.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first </a:t>
            </a:r>
            <a:r>
              <a:rPr lang="en-US" dirty="0">
                <a:solidFill>
                  <a:srgbClr val="FF0000"/>
                </a:solidFill>
              </a:rPr>
              <a:t>receive</a:t>
            </a:r>
            <a:r>
              <a:rPr lang="en-US" dirty="0"/>
              <a:t> a message, then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  <a:r>
              <a:rPr lang="en-US" dirty="0"/>
              <a:t> it, and then </a:t>
            </a:r>
            <a:r>
              <a:rPr lang="en-US" dirty="0">
                <a:solidFill>
                  <a:srgbClr val="625D9C"/>
                </a:solidFill>
              </a:rPr>
              <a:t>add</a:t>
            </a:r>
            <a:r>
              <a:rPr lang="en-US" dirty="0"/>
              <a:t> it to a buffer.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the status messages (credits, on, off, etc.) are 1 </a:t>
            </a:r>
            <a:r>
              <a:rPr lang="en-US" dirty="0" err="1"/>
              <a:t>phit</a:t>
            </a:r>
            <a:r>
              <a:rPr lang="en-US" dirty="0"/>
              <a:t> each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5875D-6CDE-4634-B9B2-DE826057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6DBC7-3F30-4EE5-816C-64FE84E1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88218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5073599" y="4341042"/>
            <a:ext cx="2264702" cy="336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Sending Credits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19483" y="1631225"/>
            <a:ext cx="1162595" cy="3526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5217" y="1588772"/>
            <a:ext cx="1162595" cy="3526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Node B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81186" y="2088424"/>
            <a:ext cx="19699" cy="24754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31018" y="2006781"/>
            <a:ext cx="19699" cy="24754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235175" y="2173334"/>
            <a:ext cx="1423851" cy="333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Buffer freed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542843" y="2441121"/>
            <a:ext cx="222069" cy="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08400" y="2436041"/>
            <a:ext cx="3511550" cy="787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79750" y="2511285"/>
            <a:ext cx="584201" cy="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92450" y="3228835"/>
            <a:ext cx="584201" cy="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03599" y="2524942"/>
            <a:ext cx="0" cy="196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03600" y="2950394"/>
            <a:ext cx="6350" cy="2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73191" y="2596269"/>
                <a:ext cx="56060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91" y="2596269"/>
                <a:ext cx="560603" cy="390748"/>
              </a:xfrm>
              <a:prstGeom prst="rect">
                <a:avLst/>
              </a:prstGeom>
              <a:blipFill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4108399" y="3350441"/>
            <a:ext cx="3517900" cy="6540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473400" y="3355835"/>
            <a:ext cx="584201" cy="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46247" y="3040293"/>
                <a:ext cx="54720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247" y="3040293"/>
                <a:ext cx="547201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7562800" y="3285985"/>
            <a:ext cx="584201" cy="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575500" y="4003535"/>
            <a:ext cx="584201" cy="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886649" y="3299641"/>
            <a:ext cx="0" cy="196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86650" y="3725093"/>
            <a:ext cx="6350" cy="2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798159" y="3400597"/>
                <a:ext cx="43787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159" y="3400597"/>
                <a:ext cx="437876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7648033" y="4114249"/>
            <a:ext cx="501650" cy="5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64449" y="3953692"/>
                <a:ext cx="457818" cy="316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49" y="3953692"/>
                <a:ext cx="457818" cy="316049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1847075" y="2840084"/>
            <a:ext cx="1423851" cy="333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Credit received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304767" y="3032942"/>
            <a:ext cx="206018" cy="146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847075" y="3449683"/>
            <a:ext cx="1423851" cy="333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Processing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342867" y="3305993"/>
            <a:ext cx="340082" cy="285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8127225" y="4357734"/>
            <a:ext cx="1423851" cy="333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Flit received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7867601" y="4114248"/>
            <a:ext cx="361951" cy="315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75510" y="4365173"/>
                <a:ext cx="216892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510" y="4365173"/>
                <a:ext cx="2168927" cy="299249"/>
              </a:xfrm>
              <a:prstGeom prst="rect">
                <a:avLst/>
              </a:prstGeom>
              <a:blipFill>
                <a:blip r:embed="rId6"/>
                <a:stretch>
                  <a:fillRect l="-1404" r="-28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V="1">
            <a:off x="9829750" y="2442393"/>
            <a:ext cx="3873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855149" y="4169593"/>
            <a:ext cx="3873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10032949" y="2436042"/>
            <a:ext cx="0" cy="666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0026599" y="3452041"/>
            <a:ext cx="0" cy="711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822733" y="3086488"/>
                <a:ext cx="470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733" y="3086488"/>
                <a:ext cx="4706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461DEB7-C05C-414A-9304-05B68954B399}"/>
              </a:ext>
            </a:extLst>
          </p:cNvPr>
          <p:cNvSpPr/>
          <p:nvPr/>
        </p:nvSpPr>
        <p:spPr>
          <a:xfrm>
            <a:off x="6661099" y="2099491"/>
            <a:ext cx="891444" cy="2988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time 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7733D-FFE7-4754-A8FD-3A8D729C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8C8CD77-A684-4AFA-B2A4-1092A4AA020F}"/>
              </a:ext>
            </a:extLst>
          </p:cNvPr>
          <p:cNvSpPr/>
          <p:nvPr/>
        </p:nvSpPr>
        <p:spPr>
          <a:xfrm>
            <a:off x="9075463" y="1296141"/>
            <a:ext cx="1423850" cy="786873"/>
          </a:xfrm>
          <a:prstGeom prst="wedgeRectCallout">
            <a:avLst>
              <a:gd name="adj1" fmla="val 21334"/>
              <a:gd name="adj2" fmla="val 771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Round trip delay</a:t>
            </a:r>
          </a:p>
        </p:txBody>
      </p:sp>
    </p:spTree>
    <p:extLst>
      <p:ext uri="{BB962C8B-B14F-4D97-AF65-F5344CB8AC3E}">
        <p14:creationId xmlns:p14="http://schemas.microsoft.com/office/powerpoint/2010/main" val="21680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" grpId="0" animBg="1"/>
      <p:bldP spid="26" grpId="0"/>
      <p:bldP spid="32" grpId="0"/>
      <p:bldP spid="37" grpId="0"/>
      <p:bldP spid="40" grpId="0"/>
      <p:bldP spid="41" grpId="0" animBg="1"/>
      <p:bldP spid="45" grpId="0" animBg="1"/>
      <p:bldP spid="48" grpId="0" animBg="1"/>
      <p:bldP spid="53" grpId="0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Credit Based Flow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352378" cy="435133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From a buffer getting freed to </a:t>
                </a:r>
                <a:r>
                  <a:rPr lang="en-US" dirty="0">
                    <a:solidFill>
                      <a:srgbClr val="FF0000"/>
                    </a:solidFill>
                  </a:rPr>
                  <a:t>receiving</a:t>
                </a:r>
                <a:r>
                  <a:rPr lang="en-US" dirty="0"/>
                  <a:t> the next flit (because of the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credit</a:t>
                </a:r>
                <a:r>
                  <a:rPr lang="en-US" dirty="0"/>
                  <a:t> that was sent), it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units of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receive a maximum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flits</a:t>
                </a:r>
                <a:r>
                  <a:rPr lang="en-US" dirty="0"/>
                  <a:t> in this time period.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the size of the buffer at </a:t>
                </a:r>
                <a:r>
                  <a:rPr lang="en-US" i="1" dirty="0"/>
                  <a:t>B</a:t>
                </a:r>
                <a:r>
                  <a:rPr lang="en-US" dirty="0"/>
                  <a:t> is at least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 flits, then </a:t>
                </a:r>
                <a:r>
                  <a:rPr lang="en-US" i="1" dirty="0"/>
                  <a:t>A</a:t>
                </a:r>
                <a:r>
                  <a:rPr lang="en-US" dirty="0"/>
                  <a:t> will not </a:t>
                </a:r>
                <a:r>
                  <a:rPr lang="en-US" dirty="0">
                    <a:solidFill>
                      <a:srgbClr val="FF0000"/>
                    </a:solidFill>
                  </a:rPr>
                  <a:t>stall </a:t>
                </a:r>
                <a:r>
                  <a:rPr lang="en-US" dirty="0">
                    <a:solidFill>
                      <a:schemeClr val="tx1"/>
                    </a:solidFill>
                  </a:rPr>
                  <a:t>(assuming </a:t>
                </a:r>
                <a:r>
                  <a:rPr lang="en-US" i="1" dirty="0">
                    <a:solidFill>
                      <a:schemeClr val="tx1"/>
                    </a:solidFill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 can send credit messages as soon as possible)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 We need to send a credit message, whenever a buffer becomes </a:t>
                </a:r>
                <a:r>
                  <a:rPr lang="en-US" dirty="0">
                    <a:solidFill>
                      <a:srgbClr val="00B050"/>
                    </a:solidFill>
                  </a:rPr>
                  <a:t>free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>
                    <a:solidFill>
                      <a:srgbClr val="E21A23"/>
                    </a:solidFill>
                  </a:rPr>
                  <a:t>Not</a:t>
                </a:r>
                <a:r>
                  <a:rPr lang="en-US" dirty="0"/>
                  <a:t> power efficient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352378" cy="4351338"/>
              </a:xfrm>
              <a:blipFill>
                <a:blip r:embed="rId2"/>
                <a:stretch>
                  <a:fillRect l="-657" t="-560" b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80616" y="3965571"/>
            <a:ext cx="2559050" cy="5176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Disadvantage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88BE65-0AFD-4264-A2B1-44A666CA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695486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60059"/>
            <a:ext cx="8352378" cy="41926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Channel</a:t>
            </a:r>
            <a:r>
              <a:rPr lang="en-US" dirty="0"/>
              <a:t>: A </a:t>
            </a:r>
            <a:r>
              <a:rPr lang="en-US" dirty="0">
                <a:sym typeface="Wingdings" panose="05000000000000000000" pitchFamily="2" charset="2"/>
              </a:rPr>
              <a:t> B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Improvement</a:t>
            </a:r>
            <a:r>
              <a:rPr lang="en-US" dirty="0"/>
              <a:t> over normal credit-based flow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Off-threshold (N</a:t>
            </a:r>
            <a:r>
              <a:rPr lang="en-US" baseline="-25000" dirty="0"/>
              <a:t>OFF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If we have N</a:t>
            </a:r>
            <a:r>
              <a:rPr lang="en-US" baseline="-25000" dirty="0"/>
              <a:t>OFF </a:t>
            </a:r>
            <a:r>
              <a:rPr lang="en-US" dirty="0">
                <a:solidFill>
                  <a:srgbClr val="00B050"/>
                </a:solidFill>
              </a:rPr>
              <a:t>free buffers </a:t>
            </a:r>
            <a:r>
              <a:rPr lang="en-US" dirty="0"/>
              <a:t>in B, then it </a:t>
            </a:r>
            <a:r>
              <a:rPr lang="en-US" u="sng" dirty="0">
                <a:solidFill>
                  <a:srgbClr val="C00000"/>
                </a:solidFill>
              </a:rPr>
              <a:t>immediately</a:t>
            </a:r>
            <a:r>
              <a:rPr lang="en-US" dirty="0"/>
              <a:t> sends a message to A to </a:t>
            </a:r>
            <a:r>
              <a:rPr lang="en-US" dirty="0">
                <a:solidFill>
                  <a:srgbClr val="FF0000"/>
                </a:solidFill>
              </a:rPr>
              <a:t>stop sending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On-threshold (N</a:t>
            </a:r>
            <a:r>
              <a:rPr lang="en-US" baseline="-25000" dirty="0">
                <a:solidFill>
                  <a:schemeClr val="tx1"/>
                </a:solidFill>
              </a:rPr>
              <a:t>ON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If the number of free buffers in B is equal to N</a:t>
            </a:r>
            <a:r>
              <a:rPr lang="en-US" sz="2000" baseline="-25000" dirty="0">
                <a:solidFill>
                  <a:schemeClr val="tx1"/>
                </a:solidFill>
              </a:rPr>
              <a:t>ON </a:t>
            </a:r>
            <a:r>
              <a:rPr lang="en-US" sz="2000" dirty="0">
                <a:solidFill>
                  <a:schemeClr val="tx1"/>
                </a:solidFill>
              </a:rPr>
              <a:t>, then it sends a message to A to </a:t>
            </a:r>
            <a:r>
              <a:rPr lang="en-US" sz="2000" dirty="0">
                <a:solidFill>
                  <a:srgbClr val="0070C0"/>
                </a:solidFill>
              </a:rPr>
              <a:t>start sending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Improvement: On-Off Flow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77166-A61E-4460-A5C7-19A2D007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28716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Description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385" y="1027725"/>
            <a:ext cx="5888037" cy="50411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427D5-9D61-4F08-95D0-FC759C73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68769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DF1D-A912-4851-BE14-6D0BB9FF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01" y="287688"/>
            <a:ext cx="7543800" cy="1088068"/>
          </a:xfrm>
        </p:spPr>
        <p:txBody>
          <a:bodyPr/>
          <a:lstStyle/>
          <a:p>
            <a:r>
              <a:rPr lang="en-US" dirty="0"/>
              <a:t>Analysis: Off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DB58-BFAF-4239-85B1-2ECE61B0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3858412"/>
            <a:ext cx="7543800" cy="1400659"/>
          </a:xfrm>
        </p:spPr>
        <p:txBody>
          <a:bodyPr/>
          <a:lstStyle/>
          <a:p>
            <a:r>
              <a:rPr lang="en-US" dirty="0"/>
              <a:t>How long is the risky period (during which packets are sent to </a:t>
            </a:r>
            <a:r>
              <a:rPr lang="en-US" i="1" dirty="0"/>
              <a:t>B</a:t>
            </a:r>
            <a:r>
              <a:rPr lang="en-US" dirty="0"/>
              <a:t>), after </a:t>
            </a:r>
            <a:r>
              <a:rPr lang="en-US" i="1" dirty="0"/>
              <a:t>B</a:t>
            </a:r>
            <a:r>
              <a:rPr lang="en-US" dirty="0"/>
              <a:t> has sent the </a:t>
            </a:r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 message? </a:t>
            </a:r>
          </a:p>
          <a:p>
            <a:r>
              <a:rPr lang="en-US" dirty="0"/>
              <a:t>(t + t</a:t>
            </a:r>
            <a:r>
              <a:rPr lang="en-US" baseline="-25000" dirty="0"/>
              <a:t>ph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) – (t –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baseline="-25000" dirty="0"/>
              <a:t> </a:t>
            </a:r>
            <a:r>
              <a:rPr lang="en-US" dirty="0"/>
              <a:t> -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) = t</a:t>
            </a:r>
            <a:r>
              <a:rPr lang="en-US" baseline="-25000" dirty="0"/>
              <a:t>ph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baseline="-25000" dirty="0"/>
              <a:t>  </a:t>
            </a:r>
            <a:r>
              <a:rPr lang="en-US" dirty="0"/>
              <a:t>+2t</a:t>
            </a:r>
            <a:r>
              <a:rPr lang="en-US" baseline="-25000" dirty="0"/>
              <a:t>pr </a:t>
            </a: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endParaRPr lang="en-US" dirty="0"/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7D2B5-B467-436A-9FBE-BEC6DBB5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ECB8B4-56A0-485D-90A5-A563C03532F7}"/>
              </a:ext>
            </a:extLst>
          </p:cNvPr>
          <p:cNvCxnSpPr>
            <a:cxnSpLocks/>
          </p:cNvCxnSpPr>
          <p:nvPr/>
        </p:nvCxnSpPr>
        <p:spPr>
          <a:xfrm>
            <a:off x="5824378" y="1861693"/>
            <a:ext cx="0" cy="1376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3C915C-BB81-418E-902B-1958ECC04347}"/>
              </a:ext>
            </a:extLst>
          </p:cNvPr>
          <p:cNvSpPr/>
          <p:nvPr/>
        </p:nvSpPr>
        <p:spPr>
          <a:xfrm>
            <a:off x="5524938" y="1535466"/>
            <a:ext cx="685800" cy="2321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0EBA18-7111-4AC3-BA24-01F54671BFDA}"/>
              </a:ext>
            </a:extLst>
          </p:cNvPr>
          <p:cNvCxnSpPr>
            <a:cxnSpLocks/>
          </p:cNvCxnSpPr>
          <p:nvPr/>
        </p:nvCxnSpPr>
        <p:spPr>
          <a:xfrm flipH="1">
            <a:off x="8491994" y="1861693"/>
            <a:ext cx="2" cy="1376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D4A9A8-CFC4-4B5B-9A6B-E7779007A7F0}"/>
              </a:ext>
            </a:extLst>
          </p:cNvPr>
          <p:cNvSpPr/>
          <p:nvPr/>
        </p:nvSpPr>
        <p:spPr>
          <a:xfrm>
            <a:off x="8192554" y="1535466"/>
            <a:ext cx="685800" cy="2321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3488DA-FCCD-40AE-A8D2-E6116063AB05}"/>
              </a:ext>
            </a:extLst>
          </p:cNvPr>
          <p:cNvSpPr/>
          <p:nvPr/>
        </p:nvSpPr>
        <p:spPr>
          <a:xfrm>
            <a:off x="6327717" y="1597125"/>
            <a:ext cx="1765759" cy="17050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2F58A7-438D-4C39-B50F-2C822533AA9D}"/>
              </a:ext>
            </a:extLst>
          </p:cNvPr>
          <p:cNvCxnSpPr>
            <a:cxnSpLocks/>
          </p:cNvCxnSpPr>
          <p:nvPr/>
        </p:nvCxnSpPr>
        <p:spPr>
          <a:xfrm flipH="1">
            <a:off x="5838218" y="2403712"/>
            <a:ext cx="2653776" cy="348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29E589-531E-4705-9DD0-EE58A3E3A3F8}"/>
              </a:ext>
            </a:extLst>
          </p:cNvPr>
          <p:cNvCxnSpPr>
            <a:cxnSpLocks/>
          </p:cNvCxnSpPr>
          <p:nvPr/>
        </p:nvCxnSpPr>
        <p:spPr>
          <a:xfrm flipV="1">
            <a:off x="5744951" y="2756096"/>
            <a:ext cx="15053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6DAF38-B5C7-4505-BE1D-B6FDBD15742A}"/>
              </a:ext>
            </a:extLst>
          </p:cNvPr>
          <p:cNvSpPr txBox="1"/>
          <p:nvPr/>
        </p:nvSpPr>
        <p:spPr>
          <a:xfrm>
            <a:off x="5016806" y="247968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+ t</a:t>
            </a:r>
            <a:r>
              <a:rPr lang="en-US" baseline="-25000" dirty="0"/>
              <a:t>ph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074DC3-2AB5-472C-9E6E-83F03901D90B}"/>
              </a:ext>
            </a:extLst>
          </p:cNvPr>
          <p:cNvCxnSpPr>
            <a:cxnSpLocks/>
          </p:cNvCxnSpPr>
          <p:nvPr/>
        </p:nvCxnSpPr>
        <p:spPr>
          <a:xfrm>
            <a:off x="5838218" y="1939464"/>
            <a:ext cx="2653776" cy="384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73BC9C-9A0D-4E0E-8FF7-3187B208EDF9}"/>
              </a:ext>
            </a:extLst>
          </p:cNvPr>
          <p:cNvCxnSpPr>
            <a:cxnSpLocks/>
          </p:cNvCxnSpPr>
          <p:nvPr/>
        </p:nvCxnSpPr>
        <p:spPr>
          <a:xfrm flipV="1">
            <a:off x="8420534" y="2402662"/>
            <a:ext cx="1505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F5E3123-0670-4E55-A09A-2AFB44BA11B3}"/>
              </a:ext>
            </a:extLst>
          </p:cNvPr>
          <p:cNvSpPr txBox="1"/>
          <p:nvPr/>
        </p:nvSpPr>
        <p:spPr>
          <a:xfrm>
            <a:off x="8553852" y="2266130"/>
            <a:ext cx="2327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B7AC31-1648-4EC3-B994-C962CC78BCAD}"/>
              </a:ext>
            </a:extLst>
          </p:cNvPr>
          <p:cNvCxnSpPr>
            <a:cxnSpLocks/>
          </p:cNvCxnSpPr>
          <p:nvPr/>
        </p:nvCxnSpPr>
        <p:spPr>
          <a:xfrm flipV="1">
            <a:off x="5749110" y="1933986"/>
            <a:ext cx="15053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F37124-5740-4BC5-BEE3-E6A17E4B9134}"/>
              </a:ext>
            </a:extLst>
          </p:cNvPr>
          <p:cNvSpPr txBox="1"/>
          <p:nvPr/>
        </p:nvSpPr>
        <p:spPr>
          <a:xfrm>
            <a:off x="4811239" y="174066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-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endParaRPr lang="en-US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6CEF3-34F8-4EB3-96CC-00B78A9E6CD2}"/>
              </a:ext>
            </a:extLst>
          </p:cNvPr>
          <p:cNvCxnSpPr>
            <a:cxnSpLocks/>
          </p:cNvCxnSpPr>
          <p:nvPr/>
        </p:nvCxnSpPr>
        <p:spPr>
          <a:xfrm flipV="1">
            <a:off x="5739579" y="2928168"/>
            <a:ext cx="15053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98CD922-04EB-410C-AA9C-EC583773DB2D}"/>
              </a:ext>
            </a:extLst>
          </p:cNvPr>
          <p:cNvSpPr txBox="1"/>
          <p:nvPr/>
        </p:nvSpPr>
        <p:spPr>
          <a:xfrm>
            <a:off x="4622565" y="270337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+ t</a:t>
            </a:r>
            <a:r>
              <a:rPr lang="en-US" baseline="-25000" dirty="0"/>
              <a:t>ph </a:t>
            </a:r>
            <a:r>
              <a:rPr lang="en-US" dirty="0"/>
              <a:t>+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endParaRPr lang="en-US" baseline="-25000" dirty="0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7D5595B-DC50-466A-93A6-71DE1C46C591}"/>
              </a:ext>
            </a:extLst>
          </p:cNvPr>
          <p:cNvSpPr/>
          <p:nvPr/>
        </p:nvSpPr>
        <p:spPr>
          <a:xfrm>
            <a:off x="4409686" y="2021608"/>
            <a:ext cx="154261" cy="906559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CFEC5D6-7815-4266-A110-D81651C12358}"/>
              </a:ext>
            </a:extLst>
          </p:cNvPr>
          <p:cNvSpPr/>
          <p:nvPr/>
        </p:nvSpPr>
        <p:spPr>
          <a:xfrm>
            <a:off x="3156763" y="2210633"/>
            <a:ext cx="1157786" cy="6231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Risky</a:t>
            </a:r>
          </a:p>
          <a:p>
            <a:pPr algn="ctr"/>
            <a:r>
              <a:rPr lang="en-US" dirty="0"/>
              <a:t>period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18CC10F-1D21-42DD-BFB2-3D034EC8F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269" y="3917223"/>
            <a:ext cx="388751" cy="38875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9909E0D-E16B-4568-B9EB-070817138BA6}"/>
              </a:ext>
            </a:extLst>
          </p:cNvPr>
          <p:cNvSpPr/>
          <p:nvPr/>
        </p:nvSpPr>
        <p:spPr>
          <a:xfrm>
            <a:off x="2243091" y="5328627"/>
            <a:ext cx="3742014" cy="715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sending the </a:t>
            </a:r>
            <a:r>
              <a:rPr lang="en-US" b="1" i="1" dirty="0">
                <a:solidFill>
                  <a:srgbClr val="FF0000"/>
                </a:solidFill>
              </a:rPr>
              <a:t>OFF</a:t>
            </a:r>
            <a:r>
              <a:rPr lang="en-US" dirty="0"/>
              <a:t> message, B can receive </a:t>
            </a:r>
            <a:r>
              <a:rPr lang="en-US" dirty="0" err="1"/>
              <a:t>t</a:t>
            </a:r>
            <a:r>
              <a:rPr lang="en-US" baseline="-25000" dirty="0" err="1"/>
              <a:t>D</a:t>
            </a:r>
            <a:r>
              <a:rPr lang="en-US" dirty="0"/>
              <a:t>/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flits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65106" y="1869908"/>
            <a:ext cx="1033686" cy="230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flit</a:t>
            </a:r>
            <a:endParaRPr lang="en-US" sz="1350" dirty="0"/>
          </a:p>
        </p:txBody>
      </p:sp>
      <p:sp>
        <p:nvSpPr>
          <p:cNvPr id="35" name="Rounded Rectangle 34"/>
          <p:cNvSpPr/>
          <p:nvPr/>
        </p:nvSpPr>
        <p:spPr>
          <a:xfrm>
            <a:off x="6963558" y="2640286"/>
            <a:ext cx="1228995" cy="575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 message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6826" y="5322535"/>
            <a:ext cx="2748413" cy="7150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needs to have enough buffer space available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428016" y="5694920"/>
            <a:ext cx="711926" cy="202475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6943D-9FA0-4207-ADD5-EEED8AF1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105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5" grpId="0"/>
      <p:bldP spid="27" grpId="0"/>
      <p:bldP spid="29" grpId="0"/>
      <p:bldP spid="33" grpId="0" animBg="1"/>
      <p:bldP spid="34" grpId="0" animBg="1"/>
      <p:bldP spid="43" grpId="0" animBg="1"/>
      <p:bldP spid="16" grpId="0" animBg="1"/>
      <p:bldP spid="35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 Modern Chip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451296" y="1384542"/>
            <a:ext cx="1784350" cy="889001"/>
          </a:xfrm>
          <a:prstGeom prst="wedgeRectCallout">
            <a:avLst>
              <a:gd name="adj1" fmla="val -55708"/>
              <a:gd name="adj2" fmla="val 653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 mix of cores, cache banks, and memory controllers.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2CAC7-34C0-45EE-B070-DB4D259B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F72BE-B605-4460-87D7-17CE9010DD01}"/>
              </a:ext>
            </a:extLst>
          </p:cNvPr>
          <p:cNvSpPr txBox="1"/>
          <p:nvPr/>
        </p:nvSpPr>
        <p:spPr>
          <a:xfrm>
            <a:off x="2438575" y="4989864"/>
            <a:ext cx="751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</a:t>
            </a:r>
            <a:r>
              <a:rPr lang="en-US" sz="2000" dirty="0">
                <a:solidFill>
                  <a:srgbClr val="FF0000"/>
                </a:solidFill>
              </a:rPr>
              <a:t>layouts</a:t>
            </a:r>
            <a:r>
              <a:rPr lang="en-US" sz="2000" dirty="0"/>
              <a:t> are suitable for different kinds of </a:t>
            </a:r>
            <a:r>
              <a:rPr lang="en-US" sz="2000" dirty="0">
                <a:solidFill>
                  <a:srgbClr val="0070C0"/>
                </a:solidFill>
              </a:rPr>
              <a:t>workloads</a:t>
            </a:r>
            <a:r>
              <a:rPr lang="en-US" sz="2000" dirty="0"/>
              <a:t>. 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D8B74A7-29C2-4823-A964-2110BEEA5A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0683" y="1430285"/>
            <a:ext cx="6858000" cy="2974975"/>
            <a:chOff x="225" y="1232"/>
            <a:chExt cx="4320" cy="1874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A895788A-708F-4F5A-A0B1-7D1CBD2D28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247"/>
              <a:ext cx="4320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C4AD34D9-39F1-4595-9786-0D991BD4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69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A4C90655-D97F-439F-88B4-AEB981FD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69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935BC0F6-086E-4166-B5F4-0CDF46913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69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E3B1AB5B-3F67-4B42-A765-5314B04B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69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2C67715B-FF80-4FBC-A7AC-D636D910D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1699"/>
              <a:ext cx="215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9B5A7200-D51F-4945-BC98-28F0DF2D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169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BF01DD1-8027-48F3-B3D8-E97DA1DB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69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E3B0D661-A5C3-4B42-A7CF-2454554F5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69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2806F896-465D-4243-92D1-F92853DED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903"/>
              <a:ext cx="215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50074E42-BBEA-40B6-926F-B401EC30F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90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934F88C8-37AA-453A-B9AE-5392CF8CC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190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0BB6140D-99E7-425D-856B-F91B9EC3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190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F494BA0D-3BEB-4007-A109-55EC47F3F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90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BC6A31C7-52BA-429D-BAA9-C3BF9B8A2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0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671BC741-DAA8-415B-B864-ACE0F353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90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B03D3951-8F3C-4953-8B56-DDAC9FDD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190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99621AAE-A99D-452F-906D-A29B2DE5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2104"/>
              <a:ext cx="215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6BE1C6DD-9C84-41CF-A70A-FAE178EE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104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B5CC5133-3D3D-4540-AB53-40753054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210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7A9ABDF2-2B5B-46BA-B5EB-25AA332BA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104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1390A7E-CAD6-4F3A-8088-6543E600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2104"/>
              <a:ext cx="215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82793FA3-EED5-472E-8076-0B74F8B86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2104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F7AE895-AE0E-44E6-AB8C-0D228E16C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10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9A8151F0-1412-42BA-9D60-AF9FA9B02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104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D8A29695-DE37-4DF2-9BD2-C5DFB431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308"/>
              <a:ext cx="215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339483BB-0610-4CD7-9678-762D8E773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308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8B4F2CFA-6017-4BCD-9D37-5B8345405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2308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192C31D4-6F4B-4D39-B0FE-E0F864B48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308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F3414084-0052-4152-B753-876E2726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2308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1DC099BB-2229-4B72-98A0-3FB6D3C8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2308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04AB3218-758C-4F44-A9C5-1BE394AF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2308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A5460DE7-FD17-4EFF-8318-0E7BCD4D4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308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0293B798-1739-42CC-BA5F-58D2E2D0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50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455DAD37-2048-447D-B196-27E6FC116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" y="250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C182AE46-3009-44DB-AC19-2AD3D09B1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2509"/>
              <a:ext cx="215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62D9BACD-BF73-4E18-88C8-832393E2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250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B37AAC11-194A-4540-9EFE-D3153B91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50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D0597353-FCC8-48BF-9C54-0C9A6860F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50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040C0B3D-B4BA-4375-BD6F-A93387BF2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2509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EA3B3679-22D8-434A-B409-E4128545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2509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21B88149-A24D-44EF-8346-FC11E301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271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9078D945-1D6D-4E91-A106-98360870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271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C5786D9E-78E1-40AD-88C9-583F5B3A3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71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B6AE1D7-4B19-4F04-9BCE-371FE057D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71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4E11C793-2AF4-4667-9B01-3437164F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271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E07DD4BE-6613-4DB2-A60F-C86F3B33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271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3E74CF53-7702-453C-B15D-0226C8F4A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" y="2713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ABD4510D-4F2A-4F82-88E7-2F3F4623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2713"/>
              <a:ext cx="216" cy="205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1AAB5042-DA74-4BFC-96BF-348B4C7C3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467"/>
              <a:ext cx="1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Core</a:t>
              </a:r>
              <a:endParaRPr lang="en-US" altLang="en-US"/>
            </a:p>
          </p:txBody>
        </p:sp>
        <p:sp>
          <p:nvSpPr>
            <p:cNvPr id="63" name="Line 54">
              <a:extLst>
                <a:ext uri="{FF2B5EF4-FFF2-40B4-BE49-F238E27FC236}">
                  <a16:creationId xmlns:a16="http://schemas.microsoft.com/office/drawing/2014/main" id="{10367DC2-6037-496B-B6C2-F8252F020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" y="1593"/>
              <a:ext cx="0" cy="20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4669E93-0C7F-4134-9AA7-FE93E662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1716"/>
              <a:ext cx="49" cy="85"/>
            </a:xfrm>
            <a:custGeom>
              <a:avLst/>
              <a:gdLst>
                <a:gd name="T0" fmla="*/ 61 w 122"/>
                <a:gd name="T1" fmla="*/ 62 h 215"/>
                <a:gd name="T2" fmla="*/ 0 w 122"/>
                <a:gd name="T3" fmla="*/ 0 h 215"/>
                <a:gd name="T4" fmla="*/ 61 w 122"/>
                <a:gd name="T5" fmla="*/ 215 h 215"/>
                <a:gd name="T6" fmla="*/ 122 w 122"/>
                <a:gd name="T7" fmla="*/ 0 h 215"/>
                <a:gd name="T8" fmla="*/ 61 w 122"/>
                <a:gd name="T9" fmla="*/ 6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5">
                  <a:moveTo>
                    <a:pt x="61" y="62"/>
                  </a:moveTo>
                  <a:lnTo>
                    <a:pt x="0" y="0"/>
                  </a:lnTo>
                  <a:lnTo>
                    <a:pt x="61" y="215"/>
                  </a:lnTo>
                  <a:lnTo>
                    <a:pt x="122" y="0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8460A769-79CB-419A-88AC-0C042742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1232"/>
              <a:ext cx="2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Cache</a:t>
              </a:r>
              <a:endParaRPr lang="en-US" altLang="en-US"/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A34E92D3-D15D-4BB1-A500-29C90509A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1364"/>
              <a:ext cx="20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bank</a:t>
              </a:r>
              <a:endParaRPr lang="en-US" altLang="en-US"/>
            </a:p>
          </p:txBody>
        </p:sp>
        <p:sp>
          <p:nvSpPr>
            <p:cNvPr id="67" name="Line 58">
              <a:extLst>
                <a:ext uri="{FF2B5EF4-FFF2-40B4-BE49-F238E27FC236}">
                  <a16:creationId xmlns:a16="http://schemas.microsoft.com/office/drawing/2014/main" id="{E628C5F1-7A7E-4B0A-914C-12EDB3664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" y="1494"/>
              <a:ext cx="4" cy="31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C5E89201-0580-41BB-880E-F3EA265D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726"/>
              <a:ext cx="49" cy="86"/>
            </a:xfrm>
            <a:custGeom>
              <a:avLst/>
              <a:gdLst>
                <a:gd name="T0" fmla="*/ 62 w 123"/>
                <a:gd name="T1" fmla="*/ 62 h 216"/>
                <a:gd name="T2" fmla="*/ 0 w 123"/>
                <a:gd name="T3" fmla="*/ 2 h 216"/>
                <a:gd name="T4" fmla="*/ 64 w 123"/>
                <a:gd name="T5" fmla="*/ 216 h 216"/>
                <a:gd name="T6" fmla="*/ 123 w 123"/>
                <a:gd name="T7" fmla="*/ 0 h 216"/>
                <a:gd name="T8" fmla="*/ 62 w 123"/>
                <a:gd name="T9" fmla="*/ 6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6">
                  <a:moveTo>
                    <a:pt x="62" y="62"/>
                  </a:moveTo>
                  <a:lnTo>
                    <a:pt x="0" y="2"/>
                  </a:lnTo>
                  <a:lnTo>
                    <a:pt x="64" y="216"/>
                  </a:lnTo>
                  <a:lnTo>
                    <a:pt x="123" y="0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8CB9C17F-FCFC-4B39-ADC0-7F50DD7F6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1885"/>
              <a:ext cx="121" cy="291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4AFFF1A1-BA38-4970-949A-63520FB6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2325"/>
              <a:ext cx="121" cy="292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3394DC65-E170-41AC-99C0-184A4E57B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1893"/>
              <a:ext cx="121" cy="291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8AD4CC18-A635-4ED3-8420-7F290ADAA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2334"/>
              <a:ext cx="122" cy="292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D2006318-D22D-40BA-A6C6-980E20043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103"/>
              <a:ext cx="3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C8A9062C-E433-405F-AEEF-B2D23CA5D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235"/>
              <a:ext cx="4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controllers</a:t>
              </a:r>
              <a:endParaRPr lang="en-US" altLang="en-US"/>
            </a:p>
          </p:txBody>
        </p:sp>
        <p:sp>
          <p:nvSpPr>
            <p:cNvPr id="75" name="Line 66">
              <a:extLst>
                <a:ext uri="{FF2B5EF4-FFF2-40B4-BE49-F238E27FC236}">
                  <a16:creationId xmlns:a16="http://schemas.microsoft.com/office/drawing/2014/main" id="{C8391A1D-E394-4265-B7D2-65780C8C9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7" y="2017"/>
              <a:ext cx="163" cy="18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1A0D26A8-EE54-481C-A031-8E1D9CF1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017"/>
              <a:ext cx="75" cy="80"/>
            </a:xfrm>
            <a:custGeom>
              <a:avLst/>
              <a:gdLst>
                <a:gd name="T0" fmla="*/ 101 w 188"/>
                <a:gd name="T1" fmla="*/ 115 h 202"/>
                <a:gd name="T2" fmla="*/ 188 w 188"/>
                <a:gd name="T3" fmla="*/ 121 h 202"/>
                <a:gd name="T4" fmla="*/ 0 w 188"/>
                <a:gd name="T5" fmla="*/ 0 h 202"/>
                <a:gd name="T6" fmla="*/ 96 w 188"/>
                <a:gd name="T7" fmla="*/ 202 h 202"/>
                <a:gd name="T8" fmla="*/ 101 w 188"/>
                <a:gd name="T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2">
                  <a:moveTo>
                    <a:pt x="101" y="115"/>
                  </a:moveTo>
                  <a:lnTo>
                    <a:pt x="188" y="121"/>
                  </a:lnTo>
                  <a:lnTo>
                    <a:pt x="0" y="0"/>
                  </a:lnTo>
                  <a:lnTo>
                    <a:pt x="96" y="202"/>
                  </a:lnTo>
                  <a:lnTo>
                    <a:pt x="101" y="1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8">
              <a:extLst>
                <a:ext uri="{FF2B5EF4-FFF2-40B4-BE49-F238E27FC236}">
                  <a16:creationId xmlns:a16="http://schemas.microsoft.com/office/drawing/2014/main" id="{B8F1CC3B-E14D-4764-B866-719C4DC78E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3" y="2256"/>
              <a:ext cx="167" cy="16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EE2D5227-286F-4124-9B43-291A92DE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345"/>
              <a:ext cx="78" cy="77"/>
            </a:xfrm>
            <a:custGeom>
              <a:avLst/>
              <a:gdLst>
                <a:gd name="T0" fmla="*/ 109 w 196"/>
                <a:gd name="T1" fmla="*/ 87 h 195"/>
                <a:gd name="T2" fmla="*/ 109 w 196"/>
                <a:gd name="T3" fmla="*/ 0 h 195"/>
                <a:gd name="T4" fmla="*/ 0 w 196"/>
                <a:gd name="T5" fmla="*/ 195 h 195"/>
                <a:gd name="T6" fmla="*/ 196 w 196"/>
                <a:gd name="T7" fmla="*/ 87 h 195"/>
                <a:gd name="T8" fmla="*/ 109 w 196"/>
                <a:gd name="T9" fmla="*/ 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5">
                  <a:moveTo>
                    <a:pt x="109" y="87"/>
                  </a:moveTo>
                  <a:lnTo>
                    <a:pt x="109" y="0"/>
                  </a:lnTo>
                  <a:lnTo>
                    <a:pt x="0" y="195"/>
                  </a:lnTo>
                  <a:lnTo>
                    <a:pt x="196" y="87"/>
                  </a:lnTo>
                  <a:lnTo>
                    <a:pt x="109" y="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B0A12324-FB15-4CB1-AEAE-12A29510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2976"/>
              <a:ext cx="10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(a) Checkerboard layout</a:t>
              </a:r>
              <a:endParaRPr lang="en-US" altLang="en-US"/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E8E73DEF-E0F0-424E-9E13-5CBC718D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924"/>
              <a:ext cx="215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6B3790A0-A654-4BEF-A0C7-3E2BC658B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1924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C5CDFB24-C55D-4C7F-8766-D025FC58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924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FCDFDC01-4B74-46CB-B549-B0B689751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924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1F831158-668F-4C81-B657-A682DB4B4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25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B0F3DF95-C5F7-44EF-9567-66DE2AC6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125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E4E37E3B-EBA1-42C5-96F6-5F60C66D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125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822E971A-5B30-4F9A-9779-CC05CA7DB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125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4D6EBE3C-5DCA-4504-B457-26161E155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323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C70EB6BB-4F46-4BD6-A19A-69265340B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323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7C18F48D-737C-4B06-8986-3F4D6BA77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323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537D3D48-48D8-4C84-915B-0B8F5CDC7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323"/>
              <a:ext cx="216" cy="204"/>
            </a:xfrm>
            <a:prstGeom prst="rect">
              <a:avLst/>
            </a:prstGeom>
            <a:solidFill>
              <a:srgbClr val="BCD35F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0221F5CD-5905-46BA-AB13-5EA43339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52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C8AC940B-69E7-43BD-9746-B327B7BD5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252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7D5577A2-D459-4B88-9264-E135CB05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52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745A3CA5-86E8-42CA-94EC-DF4F9F436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2524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36E72BAB-A8F3-4FE5-8E0B-677282D2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125"/>
              <a:ext cx="216" cy="204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73846683-A3B2-4B36-9F55-0F353C563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328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CAEFA6C5-0944-4F66-84FF-97A64CC5D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122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4674647D-51F2-421D-8EBF-091742003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25"/>
              <a:ext cx="216" cy="205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08C06673-A1F2-4A88-A389-AE8279CC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1924"/>
              <a:ext cx="218" cy="197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75E10E11-07C9-44EC-9F57-C0A2D16FE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1925"/>
              <a:ext cx="218" cy="198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AB1CEEFE-C9A2-4255-BE89-65EE64D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523"/>
              <a:ext cx="217" cy="203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1729ED07-E128-4EF7-9D39-1D5FE828C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524"/>
              <a:ext cx="212" cy="203"/>
            </a:xfrm>
            <a:prstGeom prst="rect">
              <a:avLst/>
            </a:prstGeom>
            <a:solidFill>
              <a:srgbClr val="000080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2566CCB2-C70E-4777-93A7-637788F5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2806"/>
              <a:ext cx="5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(b) Rim layout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82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A5E8-ACD8-447D-970E-E2E34BDE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equation for N</a:t>
            </a:r>
            <a:r>
              <a:rPr lang="en-US" baseline="-25000" dirty="0"/>
              <a:t>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BDED-2DBD-4859-AA23-7E03832D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0" y="2249133"/>
            <a:ext cx="7543800" cy="3017520"/>
          </a:xfrm>
        </p:spPr>
        <p:txBody>
          <a:bodyPr/>
          <a:lstStyle/>
          <a:p>
            <a:r>
              <a:rPr lang="en-US" dirty="0"/>
              <a:t>Because we cannot </a:t>
            </a:r>
            <a:r>
              <a:rPr lang="en-US" dirty="0">
                <a:solidFill>
                  <a:srgbClr val="FF0000"/>
                </a:solidFill>
              </a:rPr>
              <a:t>drop</a:t>
            </a:r>
            <a:r>
              <a:rPr lang="en-US" dirty="0"/>
              <a:t> flits, we have: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F79BB-CF83-487A-A537-4850C00D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95EBA55-7842-450F-AB38-8E006F816F70}"/>
                  </a:ext>
                </a:extLst>
              </p:cNvPr>
              <p:cNvSpPr/>
              <p:nvPr/>
            </p:nvSpPr>
            <p:spPr>
              <a:xfrm>
                <a:off x="4630422" y="3330548"/>
                <a:ext cx="3444354" cy="85469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𝑂𝐹𝐹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95EBA55-7842-450F-AB38-8E006F81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422" y="3330548"/>
                <a:ext cx="3444354" cy="8546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31EE1-2486-459B-87B4-8A45F684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22377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18F5-34D1-4663-94AF-15D9F534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ON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68AB-0A27-411F-894F-05A786EFF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38561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Necessary condition</a:t>
            </a:r>
            <a:r>
              <a:rPr lang="en-US" dirty="0"/>
              <a:t>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F05A3-9673-440F-BB5E-006BAA1F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8BBDF19-D258-4618-9909-23EC97268015}"/>
                  </a:ext>
                </a:extLst>
              </p:cNvPr>
              <p:cNvSpPr/>
              <p:nvPr/>
            </p:nvSpPr>
            <p:spPr>
              <a:xfrm>
                <a:off x="4566092" y="1885617"/>
                <a:ext cx="3444354" cy="85469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𝑂𝐹𝐹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8BBDF19-D258-4618-9909-23EC9726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092" y="1885617"/>
                <a:ext cx="3444354" cy="8546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295758-4DAA-4EF5-8484-CE2CEEDE398E}"/>
              </a:ext>
            </a:extLst>
          </p:cNvPr>
          <p:cNvSpPr txBox="1"/>
          <p:nvPr/>
        </p:nvSpPr>
        <p:spPr>
          <a:xfrm>
            <a:off x="2088263" y="3163212"/>
            <a:ext cx="8121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N</a:t>
            </a:r>
            <a:r>
              <a:rPr lang="en-US" sz="2000" baseline="-25000" dirty="0"/>
              <a:t>ON</a:t>
            </a:r>
            <a:r>
              <a:rPr lang="en-US" sz="2000" dirty="0"/>
              <a:t> = N</a:t>
            </a:r>
            <a:r>
              <a:rPr lang="en-US" sz="2000" baseline="-25000" dirty="0"/>
              <a:t>OFF </a:t>
            </a:r>
            <a:r>
              <a:rPr lang="en-US" sz="2000" dirty="0"/>
              <a:t>+ 1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After we </a:t>
            </a:r>
            <a:r>
              <a:rPr lang="en-US" sz="2000" dirty="0">
                <a:solidFill>
                  <a:srgbClr val="01708C"/>
                </a:solidFill>
                <a:sym typeface="Wingdings" panose="05000000000000000000" pitchFamily="2" charset="2"/>
              </a:rPr>
              <a:t>receive</a:t>
            </a:r>
            <a:r>
              <a:rPr lang="en-US" sz="2000" dirty="0">
                <a:sym typeface="Wingdings" panose="05000000000000000000" pitchFamily="2" charset="2"/>
              </a:rPr>
              <a:t> 1 message, we will have to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send</a:t>
            </a:r>
            <a:r>
              <a:rPr lang="en-US" sz="2000" dirty="0">
                <a:sym typeface="Wingdings" panose="05000000000000000000" pitchFamily="2" charset="2"/>
              </a:rPr>
              <a:t> an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OFF</a:t>
            </a:r>
            <a:r>
              <a:rPr lang="en-US" sz="2000" dirty="0">
                <a:sym typeface="Wingdings" panose="05000000000000000000" pitchFamily="2" charset="2"/>
              </a:rPr>
              <a:t>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Very inefficient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BD87F-1691-4FB5-9B22-7C4DB6BD4EEE}"/>
              </a:ext>
            </a:extLst>
          </p:cNvPr>
          <p:cNvSpPr/>
          <p:nvPr/>
        </p:nvSpPr>
        <p:spPr>
          <a:xfrm>
            <a:off x="2281587" y="5055145"/>
            <a:ext cx="7711710" cy="1079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To avoid frequent ON and OFF messages, there should be a sizeable gap between the thresholds, such that we can transmit in one go without frequent stop-and-start messages.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468069-2178-4BDC-88F5-4B7C8B7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981040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estimate for N</a:t>
            </a:r>
            <a:r>
              <a:rPr lang="en-US" baseline="-25000" dirty="0"/>
              <a:t>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CB8B4-56A0-485D-90A5-A563C03532F7}"/>
              </a:ext>
            </a:extLst>
          </p:cNvPr>
          <p:cNvCxnSpPr>
            <a:cxnSpLocks/>
          </p:cNvCxnSpPr>
          <p:nvPr/>
        </p:nvCxnSpPr>
        <p:spPr>
          <a:xfrm>
            <a:off x="3579640" y="1552111"/>
            <a:ext cx="0" cy="32063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C43C915C-BB81-418E-902B-1958ECC04347}"/>
              </a:ext>
            </a:extLst>
          </p:cNvPr>
          <p:cNvSpPr/>
          <p:nvPr/>
        </p:nvSpPr>
        <p:spPr>
          <a:xfrm>
            <a:off x="3280199" y="1133860"/>
            <a:ext cx="729531" cy="324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0EBA18-7111-4AC3-BA24-01F54671BFDA}"/>
              </a:ext>
            </a:extLst>
          </p:cNvPr>
          <p:cNvCxnSpPr>
            <a:cxnSpLocks/>
          </p:cNvCxnSpPr>
          <p:nvPr/>
        </p:nvCxnSpPr>
        <p:spPr>
          <a:xfrm flipH="1">
            <a:off x="6570508" y="1573175"/>
            <a:ext cx="2" cy="3185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CAD4A9A8-CFC4-4B5B-9A6B-E7779007A7F0}"/>
              </a:ext>
            </a:extLst>
          </p:cNvPr>
          <p:cNvSpPr/>
          <p:nvPr/>
        </p:nvSpPr>
        <p:spPr>
          <a:xfrm>
            <a:off x="6271068" y="1125212"/>
            <a:ext cx="685800" cy="353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2F58A7-438D-4C39-B50F-2C822533AA9D}"/>
              </a:ext>
            </a:extLst>
          </p:cNvPr>
          <p:cNvCxnSpPr>
            <a:cxnSpLocks/>
          </p:cNvCxnSpPr>
          <p:nvPr/>
        </p:nvCxnSpPr>
        <p:spPr>
          <a:xfrm flipH="1">
            <a:off x="3558731" y="2120243"/>
            <a:ext cx="3021095" cy="753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074DC3-2AB5-472C-9E6E-83F03901D90B}"/>
              </a:ext>
            </a:extLst>
          </p:cNvPr>
          <p:cNvCxnSpPr>
            <a:cxnSpLocks/>
          </p:cNvCxnSpPr>
          <p:nvPr/>
        </p:nvCxnSpPr>
        <p:spPr>
          <a:xfrm>
            <a:off x="3579640" y="1720017"/>
            <a:ext cx="3000186" cy="329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08233" y="2483280"/>
            <a:ext cx="1201811" cy="5206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 message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2F58A7-438D-4C39-B50F-2C822533AA9D}"/>
              </a:ext>
            </a:extLst>
          </p:cNvPr>
          <p:cNvCxnSpPr>
            <a:cxnSpLocks/>
          </p:cNvCxnSpPr>
          <p:nvPr/>
        </p:nvCxnSpPr>
        <p:spPr>
          <a:xfrm flipH="1">
            <a:off x="3579640" y="3280592"/>
            <a:ext cx="2981552" cy="530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22574" y="3126767"/>
            <a:ext cx="1560431" cy="390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ON </a:t>
            </a:r>
            <a:r>
              <a:rPr lang="en-US" dirty="0"/>
              <a:t>message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074DC3-2AB5-472C-9E6E-83F03901D90B}"/>
              </a:ext>
            </a:extLst>
          </p:cNvPr>
          <p:cNvCxnSpPr>
            <a:cxnSpLocks/>
          </p:cNvCxnSpPr>
          <p:nvPr/>
        </p:nvCxnSpPr>
        <p:spPr>
          <a:xfrm>
            <a:off x="3588960" y="3934305"/>
            <a:ext cx="2981549" cy="651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6613443" y="3298371"/>
            <a:ext cx="63427" cy="128712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943740" y="3477419"/>
                <a:ext cx="3121238" cy="7590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Shadow of an ON message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𝑐𝑦𝑐𝑙𝑒𝑠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sz="135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40" y="3477419"/>
                <a:ext cx="3121238" cy="759024"/>
              </a:xfrm>
              <a:prstGeom prst="rect">
                <a:avLst/>
              </a:prstGeom>
              <a:blipFill>
                <a:blip r:embed="rId2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637493" y="1927077"/>
            <a:ext cx="3964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N</a:t>
            </a:r>
            <a:r>
              <a:rPr lang="en-US" baseline="-25000" dirty="0"/>
              <a:t>ON </a:t>
            </a:r>
            <a:r>
              <a:rPr lang="en-US" dirty="0"/>
              <a:t>is </a:t>
            </a:r>
            <a:r>
              <a:rPr lang="en-US" dirty="0">
                <a:solidFill>
                  <a:srgbClr val="0070C0"/>
                </a:solidFill>
              </a:rPr>
              <a:t>equal</a:t>
            </a:r>
            <a:r>
              <a:rPr lang="en-US" dirty="0"/>
              <a:t> to the </a:t>
            </a:r>
            <a:br>
              <a:rPr lang="en-US" dirty="0"/>
            </a:br>
            <a:r>
              <a:rPr lang="en-US" dirty="0"/>
              <a:t>number of buffers </a:t>
            </a:r>
            <a:r>
              <a:rPr lang="en-US" dirty="0">
                <a:sym typeface="Wingdings" panose="05000000000000000000" pitchFamily="2" charset="2"/>
              </a:rPr>
              <a:t> We cannot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send</a:t>
            </a:r>
            <a:r>
              <a:rPr lang="en-US" dirty="0">
                <a:sym typeface="Wingdings" panose="05000000000000000000" pitchFamily="2" charset="2"/>
              </a:rPr>
              <a:t> a single message in this period</a:t>
            </a:r>
            <a:r>
              <a:rPr lang="en-US" sz="1350" dirty="0">
                <a:sym typeface="Wingdings" panose="05000000000000000000" pitchFamily="2" charset="2"/>
              </a:rPr>
              <a:t>.</a:t>
            </a:r>
            <a:endParaRPr lang="en-US" sz="1350" dirty="0"/>
          </a:p>
        </p:txBody>
      </p:sp>
      <p:sp>
        <p:nvSpPr>
          <p:cNvPr id="27" name="Down Arrow 26"/>
          <p:cNvSpPr/>
          <p:nvPr/>
        </p:nvSpPr>
        <p:spPr>
          <a:xfrm>
            <a:off x="8141405" y="2962076"/>
            <a:ext cx="202474" cy="4572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Content Placeholder 27" descr="Icon&#10;&#10;Description automatically generated">
            <a:extLst>
              <a:ext uri="{FF2B5EF4-FFF2-40B4-BE49-F238E27FC236}">
                <a16:creationId xmlns:a16="http://schemas.microsoft.com/office/drawing/2014/main" id="{AD73816A-FD15-4B27-95E3-4B5E9D4A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491346" y="5196104"/>
            <a:ext cx="1392238" cy="13922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83DB37-5F92-408D-8683-475E089EE507}"/>
              </a:ext>
            </a:extLst>
          </p:cNvPr>
          <p:cNvSpPr txBox="1"/>
          <p:nvPr/>
        </p:nvSpPr>
        <p:spPr>
          <a:xfrm>
            <a:off x="2948243" y="5369398"/>
            <a:ext cx="7396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that </a:t>
            </a:r>
            <a:r>
              <a:rPr lang="en-US" i="1" dirty="0"/>
              <a:t>N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number</a:t>
            </a:r>
            <a:r>
              <a:rPr lang="en-US" dirty="0"/>
              <a:t> of buffers) should be </a:t>
            </a:r>
            <a:r>
              <a:rPr lang="en-US" dirty="0">
                <a:solidFill>
                  <a:srgbClr val="00B050"/>
                </a:solidFill>
              </a:rPr>
              <a:t>far greater </a:t>
            </a:r>
            <a:r>
              <a:rPr lang="en-US" dirty="0"/>
              <a:t>than </a:t>
            </a:r>
            <a:r>
              <a:rPr lang="en-US" i="1" dirty="0"/>
              <a:t>N</a:t>
            </a:r>
            <a:r>
              <a:rPr lang="en-US" i="1" baseline="-25000" dirty="0"/>
              <a:t>ON</a:t>
            </a:r>
          </a:p>
          <a:p>
            <a:r>
              <a:rPr lang="en-US" dirty="0"/>
              <a:t>N – N</a:t>
            </a:r>
            <a:r>
              <a:rPr lang="en-US" baseline="-25000" dirty="0"/>
              <a:t>ON</a:t>
            </a:r>
            <a:r>
              <a:rPr lang="en-US" dirty="0"/>
              <a:t> is the number of buffers with messages. It should be more than a </a:t>
            </a:r>
            <a:r>
              <a:rPr lang="en-US" dirty="0">
                <a:solidFill>
                  <a:srgbClr val="9F2241"/>
                </a:solidFill>
              </a:rPr>
              <a:t>threshold</a:t>
            </a:r>
            <a:r>
              <a:rPr lang="en-US" dirty="0"/>
              <a:t>. 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6153939-88D2-4F13-90FC-9F4CD728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959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estimate for N</a:t>
            </a:r>
            <a:r>
              <a:rPr lang="en-US" baseline="-25000" dirty="0"/>
              <a:t>ON </a:t>
            </a:r>
            <a:r>
              <a:rPr lang="en-US" dirty="0"/>
              <a:t>-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29125" y="2438547"/>
            <a:ext cx="5396506" cy="626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can keep </a:t>
            </a:r>
            <a:r>
              <a:rPr lang="en-US" dirty="0">
                <a:solidFill>
                  <a:srgbClr val="FF0000"/>
                </a:solidFill>
              </a:rPr>
              <a:t>transmitting</a:t>
            </a:r>
            <a:r>
              <a:rPr lang="en-US" dirty="0"/>
              <a:t> flits in the </a:t>
            </a:r>
            <a:r>
              <a:rPr lang="en-US" dirty="0">
                <a:solidFill>
                  <a:srgbClr val="0070C0"/>
                </a:solidFill>
              </a:rPr>
              <a:t>shadow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>
                <a:solidFill>
                  <a:srgbClr val="00B050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message. We will have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enough</a:t>
            </a:r>
            <a:r>
              <a:rPr lang="en-US" dirty="0">
                <a:solidFill>
                  <a:schemeClr val="tx1"/>
                </a:solidFill>
              </a:rPr>
              <a:t> flits.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731" y="3608628"/>
            <a:ext cx="181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thus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7617" y="4141904"/>
                <a:ext cx="4688078" cy="578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≥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𝑂𝐹𝐹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17" y="4141904"/>
                <a:ext cx="4688078" cy="578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856490" y="5313555"/>
                <a:ext cx="3272496" cy="70482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&gt;2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90" y="5313555"/>
                <a:ext cx="3272496" cy="7048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A2A8D-2F7A-4A0E-A789-BD6A56405C13}"/>
                  </a:ext>
                </a:extLst>
              </p:cNvPr>
              <p:cNvSpPr txBox="1"/>
              <p:nvPr/>
            </p:nvSpPr>
            <p:spPr>
              <a:xfrm>
                <a:off x="4856490" y="1544447"/>
                <a:ext cx="2738762" cy="1140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A2A8D-2F7A-4A0E-A789-BD6A56405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90" y="1544447"/>
                <a:ext cx="2738762" cy="11405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908C135-7AC0-4174-90D4-B673056A3538}"/>
              </a:ext>
            </a:extLst>
          </p:cNvPr>
          <p:cNvSpPr txBox="1"/>
          <p:nvPr/>
        </p:nvSpPr>
        <p:spPr>
          <a:xfrm>
            <a:off x="2364731" y="1113806"/>
            <a:ext cx="6563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i="1" dirty="0"/>
              <a:t>B</a:t>
            </a:r>
            <a:r>
              <a:rPr lang="en-US" sz="2000" dirty="0"/>
              <a:t> has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flit buffers </a:t>
            </a:r>
            <a:r>
              <a:rPr lang="en-US" sz="2000" dirty="0"/>
              <a:t>and the following conditions hold: </a:t>
            </a:r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0AFB5B8-8A84-4498-8577-5B42743C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51169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2F51F-25B5-49B5-8095-2D047A43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30BC2-D8E5-40C7-A01D-C8004C4258C7}"/>
              </a:ext>
            </a:extLst>
          </p:cNvPr>
          <p:cNvSpPr/>
          <p:nvPr/>
        </p:nvSpPr>
        <p:spPr>
          <a:xfrm>
            <a:off x="2542903" y="2209256"/>
            <a:ext cx="6995160" cy="24492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Transmission of Messages</a:t>
            </a:r>
          </a:p>
          <a:p>
            <a:pPr algn="ctr"/>
            <a:r>
              <a:rPr lang="en-US" sz="2700" dirty="0"/>
              <a:t>on the </a:t>
            </a:r>
            <a:r>
              <a:rPr lang="en-US" sz="2700" dirty="0" err="1"/>
              <a:t>NoC</a:t>
            </a:r>
            <a:endParaRPr lang="en-US" sz="27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1A6257-7B33-48B9-81F5-EEBA18F6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48815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F85872-E103-4D65-994A-8BF6C5AF861B}"/>
              </a:ext>
            </a:extLst>
          </p:cNvPr>
          <p:cNvCxnSpPr>
            <a:cxnSpLocks/>
            <a:stCxn id="21" idx="1"/>
            <a:endCxn id="6" idx="3"/>
          </p:cNvCxnSpPr>
          <p:nvPr/>
        </p:nvCxnSpPr>
        <p:spPr>
          <a:xfrm>
            <a:off x="3828660" y="1697325"/>
            <a:ext cx="4763" cy="112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4465F0-7874-492B-A8BB-EEA10CE17CA7}"/>
              </a:ext>
            </a:extLst>
          </p:cNvPr>
          <p:cNvCxnSpPr/>
          <p:nvPr/>
        </p:nvCxnSpPr>
        <p:spPr>
          <a:xfrm>
            <a:off x="4271573" y="1707168"/>
            <a:ext cx="4763" cy="112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C4049A-D5EF-4B71-9B02-DE9613E5A60A}"/>
              </a:ext>
            </a:extLst>
          </p:cNvPr>
          <p:cNvCxnSpPr/>
          <p:nvPr/>
        </p:nvCxnSpPr>
        <p:spPr>
          <a:xfrm>
            <a:off x="4749012" y="1705658"/>
            <a:ext cx="4763" cy="112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C7CEF6-F7B1-4918-AFB2-54304A44A4DA}"/>
              </a:ext>
            </a:extLst>
          </p:cNvPr>
          <p:cNvCxnSpPr/>
          <p:nvPr/>
        </p:nvCxnSpPr>
        <p:spPr>
          <a:xfrm>
            <a:off x="5206213" y="1707167"/>
            <a:ext cx="4763" cy="112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2B813A-456B-4AFB-9D5C-166AAC14F397}"/>
              </a:ext>
            </a:extLst>
          </p:cNvPr>
          <p:cNvCxnSpPr/>
          <p:nvPr/>
        </p:nvCxnSpPr>
        <p:spPr>
          <a:xfrm>
            <a:off x="5683653" y="1707166"/>
            <a:ext cx="4763" cy="112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E0990-9514-4832-8D9C-DE7739916AC3}"/>
              </a:ext>
            </a:extLst>
          </p:cNvPr>
          <p:cNvCxnSpPr>
            <a:stCxn id="21" idx="4"/>
            <a:endCxn id="25" idx="2"/>
          </p:cNvCxnSpPr>
          <p:nvPr/>
        </p:nvCxnSpPr>
        <p:spPr>
          <a:xfrm>
            <a:off x="3910217" y="1625564"/>
            <a:ext cx="1691878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E9AD6F-752A-4E6A-B3A5-75A03C702224}"/>
              </a:ext>
            </a:extLst>
          </p:cNvPr>
          <p:cNvCxnSpPr/>
          <p:nvPr/>
        </p:nvCxnSpPr>
        <p:spPr>
          <a:xfrm>
            <a:off x="3915574" y="2058952"/>
            <a:ext cx="1691878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B8DC2B-9CEC-494B-A3A8-9F22B0CBC975}"/>
              </a:ext>
            </a:extLst>
          </p:cNvPr>
          <p:cNvCxnSpPr/>
          <p:nvPr/>
        </p:nvCxnSpPr>
        <p:spPr>
          <a:xfrm>
            <a:off x="3915574" y="2460045"/>
            <a:ext cx="1691878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11E878-EC25-4110-9DF7-3AE56DEEDEFC}"/>
              </a:ext>
            </a:extLst>
          </p:cNvPr>
          <p:cNvCxnSpPr/>
          <p:nvPr/>
        </p:nvCxnSpPr>
        <p:spPr>
          <a:xfrm>
            <a:off x="3910216" y="2895785"/>
            <a:ext cx="1691878" cy="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B59597-04D9-43F9-9193-B8ADCA49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745B-9717-458F-87C7-8A43532C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4076091"/>
            <a:ext cx="7543800" cy="11829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625D9C"/>
                </a:solidFill>
              </a:rPr>
              <a:t>Reserve</a:t>
            </a:r>
            <a:r>
              <a:rPr lang="en-US" dirty="0"/>
              <a:t> buffer space in the routers along the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Once the entire path is </a:t>
            </a:r>
            <a:r>
              <a:rPr lang="en-US" dirty="0">
                <a:solidFill>
                  <a:srgbClr val="625D9C"/>
                </a:solidFill>
              </a:rPr>
              <a:t>reserved</a:t>
            </a:r>
            <a:r>
              <a:rPr lang="en-US" dirty="0"/>
              <a:t>, then </a:t>
            </a:r>
            <a:r>
              <a:rPr lang="en-US" dirty="0">
                <a:solidFill>
                  <a:srgbClr val="00B050"/>
                </a:solidFill>
              </a:rPr>
              <a:t>send</a:t>
            </a:r>
            <a:r>
              <a:rPr lang="en-US" dirty="0"/>
              <a:t> a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After sending the message, </a:t>
            </a:r>
            <a:r>
              <a:rPr lang="en-US" dirty="0">
                <a:solidFill>
                  <a:srgbClr val="E21A23"/>
                </a:solidFill>
              </a:rPr>
              <a:t>clear</a:t>
            </a:r>
            <a:r>
              <a:rPr lang="en-US" dirty="0"/>
              <a:t> the buffers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97AFB-2061-41AE-80EB-A3E1F613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FE4CCB9F-61E8-4EC4-92D7-86E1016C1137}"/>
              </a:ext>
            </a:extLst>
          </p:cNvPr>
          <p:cNvSpPr>
            <a:spLocks/>
          </p:cNvSpPr>
          <p:nvPr/>
        </p:nvSpPr>
        <p:spPr bwMode="auto">
          <a:xfrm>
            <a:off x="3751863" y="281889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92E17332-79FF-4E33-A503-1A0CCA46FF7B}"/>
              </a:ext>
            </a:extLst>
          </p:cNvPr>
          <p:cNvSpPr>
            <a:spLocks/>
          </p:cNvSpPr>
          <p:nvPr/>
        </p:nvSpPr>
        <p:spPr bwMode="auto">
          <a:xfrm>
            <a:off x="4191205" y="2822464"/>
            <a:ext cx="16430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76A64C47-8E29-484B-A9FD-73E87D3CBFD2}"/>
              </a:ext>
            </a:extLst>
          </p:cNvPr>
          <p:cNvSpPr>
            <a:spLocks/>
          </p:cNvSpPr>
          <p:nvPr/>
        </p:nvSpPr>
        <p:spPr bwMode="auto">
          <a:xfrm>
            <a:off x="4684123" y="281770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32">
            <a:extLst>
              <a:ext uri="{FF2B5EF4-FFF2-40B4-BE49-F238E27FC236}">
                <a16:creationId xmlns:a16="http://schemas.microsoft.com/office/drawing/2014/main" id="{F01E0217-BF19-44AD-A8D2-8FAF7DFD7C25}"/>
              </a:ext>
            </a:extLst>
          </p:cNvPr>
          <p:cNvSpPr>
            <a:spLocks/>
          </p:cNvSpPr>
          <p:nvPr/>
        </p:nvSpPr>
        <p:spPr bwMode="auto">
          <a:xfrm>
            <a:off x="5124654" y="2821274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6"/>
                  <a:pt x="612" y="664"/>
                  <a:pt x="394" y="664"/>
                </a:cubicBezTo>
                <a:cubicBezTo>
                  <a:pt x="177" y="664"/>
                  <a:pt x="0" y="516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33">
            <a:extLst>
              <a:ext uri="{FF2B5EF4-FFF2-40B4-BE49-F238E27FC236}">
                <a16:creationId xmlns:a16="http://schemas.microsoft.com/office/drawing/2014/main" id="{35D737D0-47E3-4526-AF84-E993885C9D0F}"/>
              </a:ext>
            </a:extLst>
          </p:cNvPr>
          <p:cNvSpPr>
            <a:spLocks/>
          </p:cNvSpPr>
          <p:nvPr/>
        </p:nvSpPr>
        <p:spPr bwMode="auto">
          <a:xfrm>
            <a:off x="5606857" y="2816512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BFFB91AA-DCB9-49DD-80F9-6C92F55B2D8A}"/>
              </a:ext>
            </a:extLst>
          </p:cNvPr>
          <p:cNvSpPr>
            <a:spLocks/>
          </p:cNvSpPr>
          <p:nvPr/>
        </p:nvSpPr>
        <p:spPr bwMode="auto">
          <a:xfrm>
            <a:off x="3747101" y="2395030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38">
            <a:extLst>
              <a:ext uri="{FF2B5EF4-FFF2-40B4-BE49-F238E27FC236}">
                <a16:creationId xmlns:a16="http://schemas.microsoft.com/office/drawing/2014/main" id="{78737532-7BD8-4DEF-A9DD-C1DF9EACD267}"/>
              </a:ext>
            </a:extLst>
          </p:cNvPr>
          <p:cNvSpPr>
            <a:spLocks/>
          </p:cNvSpPr>
          <p:nvPr/>
        </p:nvSpPr>
        <p:spPr bwMode="auto">
          <a:xfrm>
            <a:off x="4187632" y="2398602"/>
            <a:ext cx="163116" cy="136922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3827A34F-1FBB-4249-B04C-8CEF5B5A2B62}"/>
              </a:ext>
            </a:extLst>
          </p:cNvPr>
          <p:cNvSpPr>
            <a:spLocks/>
          </p:cNvSpPr>
          <p:nvPr/>
        </p:nvSpPr>
        <p:spPr bwMode="auto">
          <a:xfrm>
            <a:off x="4679361" y="2393839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971E3A9A-8843-4540-9B60-AC3400FC806D}"/>
              </a:ext>
            </a:extLst>
          </p:cNvPr>
          <p:cNvSpPr>
            <a:spLocks/>
          </p:cNvSpPr>
          <p:nvPr/>
        </p:nvSpPr>
        <p:spPr bwMode="auto">
          <a:xfrm>
            <a:off x="5119892" y="2397412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61ECADD6-7D00-44EC-9D4C-56D9EE3B0D35}"/>
              </a:ext>
            </a:extLst>
          </p:cNvPr>
          <p:cNvSpPr>
            <a:spLocks/>
          </p:cNvSpPr>
          <p:nvPr/>
        </p:nvSpPr>
        <p:spPr bwMode="auto">
          <a:xfrm>
            <a:off x="5602095" y="2392649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D5CEFCA5-2AED-4D81-A842-2F7D02E599DE}"/>
              </a:ext>
            </a:extLst>
          </p:cNvPr>
          <p:cNvSpPr>
            <a:spLocks/>
          </p:cNvSpPr>
          <p:nvPr/>
        </p:nvSpPr>
        <p:spPr bwMode="auto">
          <a:xfrm>
            <a:off x="3751863" y="1983074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3E4AD7-F12B-4B40-9E27-60A36234FA41}"/>
              </a:ext>
            </a:extLst>
          </p:cNvPr>
          <p:cNvSpPr>
            <a:spLocks/>
          </p:cNvSpPr>
          <p:nvPr/>
        </p:nvSpPr>
        <p:spPr bwMode="auto">
          <a:xfrm>
            <a:off x="4191205" y="1986646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0751919B-B82E-4DC6-B73D-33DEA8ED5458}"/>
              </a:ext>
            </a:extLst>
          </p:cNvPr>
          <p:cNvSpPr>
            <a:spLocks/>
          </p:cNvSpPr>
          <p:nvPr/>
        </p:nvSpPr>
        <p:spPr bwMode="auto">
          <a:xfrm>
            <a:off x="4684123" y="198188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48">
            <a:extLst>
              <a:ext uri="{FF2B5EF4-FFF2-40B4-BE49-F238E27FC236}">
                <a16:creationId xmlns:a16="http://schemas.microsoft.com/office/drawing/2014/main" id="{D8B5FEBF-7D19-4734-9C89-5BD1DEEEA715}"/>
              </a:ext>
            </a:extLst>
          </p:cNvPr>
          <p:cNvSpPr>
            <a:spLocks/>
          </p:cNvSpPr>
          <p:nvPr/>
        </p:nvSpPr>
        <p:spPr bwMode="auto">
          <a:xfrm>
            <a:off x="5124654" y="1985455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9"/>
                  <a:pt x="177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B28F00AE-33DB-45A3-8FA7-565D986ACF49}"/>
              </a:ext>
            </a:extLst>
          </p:cNvPr>
          <p:cNvSpPr>
            <a:spLocks/>
          </p:cNvSpPr>
          <p:nvPr/>
        </p:nvSpPr>
        <p:spPr bwMode="auto">
          <a:xfrm>
            <a:off x="5606857" y="1980693"/>
            <a:ext cx="163116" cy="138113"/>
          </a:xfrm>
          <a:custGeom>
            <a:avLst/>
            <a:gdLst>
              <a:gd name="T0" fmla="*/ 789 w 789"/>
              <a:gd name="T1" fmla="*/ 332 h 664"/>
              <a:gd name="T2" fmla="*/ 394 w 789"/>
              <a:gd name="T3" fmla="*/ 664 h 664"/>
              <a:gd name="T4" fmla="*/ 0 w 789"/>
              <a:gd name="T5" fmla="*/ 332 h 664"/>
              <a:gd name="T6" fmla="*/ 394 w 789"/>
              <a:gd name="T7" fmla="*/ 0 h 664"/>
              <a:gd name="T8" fmla="*/ 788 w 789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664">
                <a:moveTo>
                  <a:pt x="789" y="332"/>
                </a:moveTo>
                <a:cubicBezTo>
                  <a:pt x="789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207B5AFF-04E7-4E39-B683-0B41E871A602}"/>
              </a:ext>
            </a:extLst>
          </p:cNvPr>
          <p:cNvSpPr>
            <a:spLocks/>
          </p:cNvSpPr>
          <p:nvPr/>
        </p:nvSpPr>
        <p:spPr bwMode="auto">
          <a:xfrm>
            <a:off x="3747101" y="1559212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1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8"/>
                  <a:pt x="176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4">
            <a:extLst>
              <a:ext uri="{FF2B5EF4-FFF2-40B4-BE49-F238E27FC236}">
                <a16:creationId xmlns:a16="http://schemas.microsoft.com/office/drawing/2014/main" id="{9064B77E-2740-4E0B-A906-A37D4B93FCCB}"/>
              </a:ext>
            </a:extLst>
          </p:cNvPr>
          <p:cNvSpPr>
            <a:spLocks/>
          </p:cNvSpPr>
          <p:nvPr/>
        </p:nvSpPr>
        <p:spPr bwMode="auto">
          <a:xfrm>
            <a:off x="4187632" y="1561593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6"/>
                  <a:pt x="612" y="664"/>
                  <a:pt x="394" y="664"/>
                </a:cubicBezTo>
                <a:cubicBezTo>
                  <a:pt x="176" y="664"/>
                  <a:pt x="0" y="516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2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5">
            <a:extLst>
              <a:ext uri="{FF2B5EF4-FFF2-40B4-BE49-F238E27FC236}">
                <a16:creationId xmlns:a16="http://schemas.microsoft.com/office/drawing/2014/main" id="{553735BB-8887-4A24-B8D5-5AF847840969}"/>
              </a:ext>
            </a:extLst>
          </p:cNvPr>
          <p:cNvSpPr>
            <a:spLocks/>
          </p:cNvSpPr>
          <p:nvPr/>
        </p:nvSpPr>
        <p:spPr bwMode="auto">
          <a:xfrm>
            <a:off x="4679361" y="1558021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2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6" y="664"/>
                  <a:pt x="0" y="515"/>
                  <a:pt x="0" y="332"/>
                </a:cubicBezTo>
                <a:cubicBezTo>
                  <a:pt x="0" y="149"/>
                  <a:pt x="176" y="0"/>
                  <a:pt x="394" y="0"/>
                </a:cubicBezTo>
                <a:cubicBezTo>
                  <a:pt x="606" y="0"/>
                  <a:pt x="780" y="141"/>
                  <a:pt x="788" y="320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6">
            <a:extLst>
              <a:ext uri="{FF2B5EF4-FFF2-40B4-BE49-F238E27FC236}">
                <a16:creationId xmlns:a16="http://schemas.microsoft.com/office/drawing/2014/main" id="{4A3AE8A6-2A43-4FE7-8C2A-C4D2F3EF9DD4}"/>
              </a:ext>
            </a:extLst>
          </p:cNvPr>
          <p:cNvSpPr>
            <a:spLocks/>
          </p:cNvSpPr>
          <p:nvPr/>
        </p:nvSpPr>
        <p:spPr bwMode="auto">
          <a:xfrm>
            <a:off x="5119892" y="1561593"/>
            <a:ext cx="16430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C6152A00-C2E7-4817-9900-E503FFC3B42E}"/>
              </a:ext>
            </a:extLst>
          </p:cNvPr>
          <p:cNvSpPr>
            <a:spLocks/>
          </p:cNvSpPr>
          <p:nvPr/>
        </p:nvSpPr>
        <p:spPr bwMode="auto">
          <a:xfrm>
            <a:off x="5602095" y="1556830"/>
            <a:ext cx="163116" cy="138113"/>
          </a:xfrm>
          <a:custGeom>
            <a:avLst/>
            <a:gdLst>
              <a:gd name="T0" fmla="*/ 788 w 788"/>
              <a:gd name="T1" fmla="*/ 332 h 664"/>
              <a:gd name="T2" fmla="*/ 394 w 788"/>
              <a:gd name="T3" fmla="*/ 664 h 664"/>
              <a:gd name="T4" fmla="*/ 0 w 788"/>
              <a:gd name="T5" fmla="*/ 332 h 664"/>
              <a:gd name="T6" fmla="*/ 394 w 788"/>
              <a:gd name="T7" fmla="*/ 0 h 664"/>
              <a:gd name="T8" fmla="*/ 788 w 788"/>
              <a:gd name="T9" fmla="*/ 319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664">
                <a:moveTo>
                  <a:pt x="788" y="332"/>
                </a:moveTo>
                <a:cubicBezTo>
                  <a:pt x="788" y="515"/>
                  <a:pt x="612" y="664"/>
                  <a:pt x="394" y="664"/>
                </a:cubicBezTo>
                <a:cubicBezTo>
                  <a:pt x="177" y="664"/>
                  <a:pt x="0" y="515"/>
                  <a:pt x="0" y="332"/>
                </a:cubicBezTo>
                <a:cubicBezTo>
                  <a:pt x="0" y="148"/>
                  <a:pt x="177" y="0"/>
                  <a:pt x="394" y="0"/>
                </a:cubicBezTo>
                <a:cubicBezTo>
                  <a:pt x="606" y="0"/>
                  <a:pt x="780" y="141"/>
                  <a:pt x="788" y="319"/>
                </a:cubicBezTo>
              </a:path>
            </a:pathLst>
          </a:custGeom>
          <a:solidFill>
            <a:srgbClr val="3771C8"/>
          </a:solidFill>
          <a:ln w="17463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069C7E-508C-43B2-AC67-2791DAAB4A79}"/>
              </a:ext>
            </a:extLst>
          </p:cNvPr>
          <p:cNvSpPr txBox="1"/>
          <p:nvPr/>
        </p:nvSpPr>
        <p:spPr>
          <a:xfrm>
            <a:off x="2935073" y="28455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CCF4DC-8D15-4284-877D-F45DF05138A8}"/>
              </a:ext>
            </a:extLst>
          </p:cNvPr>
          <p:cNvSpPr txBox="1"/>
          <p:nvPr/>
        </p:nvSpPr>
        <p:spPr>
          <a:xfrm>
            <a:off x="5602094" y="12151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Destination</a:t>
            </a:r>
            <a:endParaRPr lang="en-US" sz="1350" dirty="0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59FDFC3-AAB6-472C-8569-9645E12EE8EF}"/>
              </a:ext>
            </a:extLst>
          </p:cNvPr>
          <p:cNvCxnSpPr/>
          <p:nvPr/>
        </p:nvCxnSpPr>
        <p:spPr>
          <a:xfrm flipV="1">
            <a:off x="3859020" y="1704145"/>
            <a:ext cx="1743074" cy="1060504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2E160D57-FB51-4C4B-A496-A4ABB410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01" y="1939919"/>
            <a:ext cx="1244321" cy="84199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57CC495-1D1C-46A1-832B-1EF956533340}"/>
              </a:ext>
            </a:extLst>
          </p:cNvPr>
          <p:cNvSpPr/>
          <p:nvPr/>
        </p:nvSpPr>
        <p:spPr>
          <a:xfrm>
            <a:off x="7364204" y="1608695"/>
            <a:ext cx="1183952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Very slow 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2DDC39CA-99B5-47D8-952F-A514B04C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536313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5CD5-93EC-4065-9219-0B0A839D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F1A58-9FF5-4C3A-BF11-D993380C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75186" y="963776"/>
            <a:ext cx="4357529" cy="1620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L</a:t>
            </a:r>
            <a:r>
              <a:rPr lang="en-US" dirty="0"/>
              <a:t> = Length of the message in flits</a:t>
            </a:r>
          </a:p>
          <a:p>
            <a:r>
              <a:rPr lang="en-US" b="1" dirty="0"/>
              <a:t>K</a:t>
            </a:r>
            <a:r>
              <a:rPr lang="en-US" dirty="0"/>
              <a:t> = Number of hops/ cycles to reach the destination (assumption: 1 cycle per hop)</a:t>
            </a:r>
          </a:p>
          <a:p>
            <a:r>
              <a:rPr lang="en-US" b="1" dirty="0"/>
              <a:t>B</a:t>
            </a:r>
            <a:r>
              <a:rPr lang="en-US" dirty="0"/>
              <a:t> = channel bandwidth: flits per cycle</a:t>
            </a:r>
          </a:p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4942737" y="5796186"/>
            <a:ext cx="20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3, L = 2, B 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3134" y="5539347"/>
            <a:ext cx="2106512" cy="7968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time: </a:t>
            </a:r>
          </a:p>
          <a:p>
            <a:pPr algn="ctr"/>
            <a:r>
              <a:rPr lang="en-US" dirty="0"/>
              <a:t>3K + L/B - 1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20B12B-B57F-4987-BECB-2BFF4C597E0E}"/>
              </a:ext>
            </a:extLst>
          </p:cNvPr>
          <p:cNvGrpSpPr/>
          <p:nvPr/>
        </p:nvGrpSpPr>
        <p:grpSpPr>
          <a:xfrm>
            <a:off x="1742676" y="1560028"/>
            <a:ext cx="3795014" cy="677978"/>
            <a:chOff x="333103" y="2434586"/>
            <a:chExt cx="2573384" cy="4637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6F1C75-BEC3-42E0-87F3-D37D280958B8}"/>
                </a:ext>
              </a:extLst>
            </p:cNvPr>
            <p:cNvSpPr/>
            <p:nvPr/>
          </p:nvSpPr>
          <p:spPr>
            <a:xfrm>
              <a:off x="333103" y="2490107"/>
              <a:ext cx="378823" cy="39188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8A3AD2-357A-4B0E-BBAA-FAC3620DD765}"/>
                </a:ext>
              </a:extLst>
            </p:cNvPr>
            <p:cNvSpPr/>
            <p:nvPr/>
          </p:nvSpPr>
          <p:spPr>
            <a:xfrm>
              <a:off x="1067889" y="2486841"/>
              <a:ext cx="378823" cy="39188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0A5636-79E3-4327-8137-DFC699830D6A}"/>
                </a:ext>
              </a:extLst>
            </p:cNvPr>
            <p:cNvCxnSpPr>
              <a:stCxn id="3" idx="6"/>
            </p:cNvCxnSpPr>
            <p:nvPr/>
          </p:nvCxnSpPr>
          <p:spPr>
            <a:xfrm>
              <a:off x="711925" y="2686050"/>
              <a:ext cx="339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8A9ED1-06B8-4D5A-AC01-ADB1DA6D4041}"/>
                </a:ext>
              </a:extLst>
            </p:cNvPr>
            <p:cNvSpPr/>
            <p:nvPr/>
          </p:nvSpPr>
          <p:spPr>
            <a:xfrm>
              <a:off x="1792878" y="2506435"/>
              <a:ext cx="378823" cy="39188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4CA36D-DC6C-432F-ACE8-259753714EA1}"/>
                </a:ext>
              </a:extLst>
            </p:cNvPr>
            <p:cNvSpPr/>
            <p:nvPr/>
          </p:nvSpPr>
          <p:spPr>
            <a:xfrm>
              <a:off x="2527664" y="2503169"/>
              <a:ext cx="378823" cy="39188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8BF5A9-CF0A-487A-A630-47F5EDEF19EB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2171701" y="2702378"/>
              <a:ext cx="339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34D7FC-12C8-49DD-9A50-BE6F18CBAE6B}"/>
                </a:ext>
              </a:extLst>
            </p:cNvPr>
            <p:cNvCxnSpPr/>
            <p:nvPr/>
          </p:nvCxnSpPr>
          <p:spPr>
            <a:xfrm>
              <a:off x="1443445" y="2692581"/>
              <a:ext cx="339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0D36649-D610-443F-A7E3-70E340214760}"/>
                </a:ext>
              </a:extLst>
            </p:cNvPr>
            <p:cNvSpPr/>
            <p:nvPr/>
          </p:nvSpPr>
          <p:spPr>
            <a:xfrm>
              <a:off x="764178" y="2444387"/>
              <a:ext cx="169817" cy="18941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1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B43C58-73A1-40F6-9DC7-B0DD6926697A}"/>
                </a:ext>
              </a:extLst>
            </p:cNvPr>
            <p:cNvSpPr/>
            <p:nvPr/>
          </p:nvSpPr>
          <p:spPr>
            <a:xfrm>
              <a:off x="1505497" y="2434586"/>
              <a:ext cx="169817" cy="18941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2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BBE340A-9D88-4EBD-8941-04CB079E20BE}"/>
                </a:ext>
              </a:extLst>
            </p:cNvPr>
            <p:cNvSpPr/>
            <p:nvPr/>
          </p:nvSpPr>
          <p:spPr>
            <a:xfrm>
              <a:off x="2266408" y="2450915"/>
              <a:ext cx="169817" cy="18941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3</a:t>
              </a: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98EB09-F8E8-4B41-B11A-F614C261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FE245F-949D-4C64-87BB-2B206128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564" y="2632962"/>
            <a:ext cx="8974436" cy="28682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A53C91-0A4A-13CF-0AB8-F6AFCB6ABA6E}"/>
              </a:ext>
            </a:extLst>
          </p:cNvPr>
          <p:cNvSpPr/>
          <p:nvPr/>
        </p:nvSpPr>
        <p:spPr>
          <a:xfrm>
            <a:off x="345440" y="5344160"/>
            <a:ext cx="3251200" cy="86234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Takes 1 cycle to traverse a hop. B divides L and B ≥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A45BE-24C2-1D8E-57DE-787045E92BFC}"/>
              </a:ext>
            </a:extLst>
          </p:cNvPr>
          <p:cNvSpPr txBox="1"/>
          <p:nvPr/>
        </p:nvSpPr>
        <p:spPr>
          <a:xfrm>
            <a:off x="983429" y="4950945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1708C"/>
                </a:solidFill>
                <a:latin typeface="Comic Sans MS" panose="030F0702030302020204" pitchFamily="66" charset="0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534706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6792-C505-4ADC-8C97-549E2307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886" y="1546268"/>
            <a:ext cx="536598" cy="5348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95A97-1DCA-4138-8895-4BBDBCEA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456" y="3302616"/>
            <a:ext cx="678028" cy="25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090" y="2102585"/>
            <a:ext cx="774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Once a circuit is </a:t>
            </a:r>
            <a:r>
              <a:rPr lang="en-US" dirty="0">
                <a:solidFill>
                  <a:srgbClr val="00B050"/>
                </a:solidFill>
              </a:rPr>
              <a:t>established</a:t>
            </a:r>
            <a:r>
              <a:rPr lang="en-US" dirty="0"/>
              <a:t>, we can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transfer</a:t>
            </a:r>
            <a:r>
              <a:rPr lang="en-US" dirty="0"/>
              <a:t> as may bytes as we want.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This is good for </a:t>
            </a:r>
            <a:r>
              <a:rPr lang="en-US" dirty="0">
                <a:solidFill>
                  <a:srgbClr val="0070C0"/>
                </a:solidFill>
              </a:rPr>
              <a:t>bulk transfers.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089" y="3725580"/>
            <a:ext cx="689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Large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overheads</a:t>
            </a:r>
            <a:r>
              <a:rPr lang="en-US" dirty="0"/>
              <a:t> for a single transfer.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21A23"/>
                </a:solidFill>
              </a:rPr>
              <a:t>Locks</a:t>
            </a:r>
            <a:r>
              <a:rPr lang="en-US" dirty="0"/>
              <a:t> up resources for more time than the actual requirement.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71B7C-65E1-401A-96A9-4A6EC607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772449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160085" y="2788940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based Flow Control: Store and Forward (SAF)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605183"/>
            <a:ext cx="8245517" cy="732596"/>
          </a:xfrm>
        </p:spPr>
        <p:txBody>
          <a:bodyPr>
            <a:normAutofit/>
          </a:bodyPr>
          <a:lstStyle/>
          <a:p>
            <a:r>
              <a:rPr lang="en-US" sz="1800" dirty="0"/>
              <a:t>Send a packet to a router (set of flits), </a:t>
            </a:r>
            <a:r>
              <a:rPr lang="en-US" sz="1800" dirty="0">
                <a:solidFill>
                  <a:srgbClr val="00B050"/>
                </a:solidFill>
              </a:rPr>
              <a:t>store</a:t>
            </a:r>
            <a:r>
              <a:rPr lang="en-US" sz="1800" dirty="0"/>
              <a:t> the </a:t>
            </a:r>
            <a:r>
              <a:rPr lang="en-US" sz="1800" dirty="0">
                <a:solidFill>
                  <a:srgbClr val="0070C0"/>
                </a:solidFill>
              </a:rPr>
              <a:t>entire</a:t>
            </a:r>
            <a:r>
              <a:rPr lang="en-US" sz="1800" dirty="0"/>
              <a:t> packet,  and then </a:t>
            </a:r>
            <a:r>
              <a:rPr lang="en-US" sz="1800" dirty="0">
                <a:solidFill>
                  <a:schemeClr val="accent3"/>
                </a:solidFill>
              </a:rPr>
              <a:t>forward</a:t>
            </a:r>
            <a:r>
              <a:rPr lang="en-US" sz="1800" dirty="0"/>
              <a:t> it to the next router.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8608" y="2785675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cxnSp>
        <p:nvCxnSpPr>
          <p:cNvPr id="8" name="Straight Arrow Connector 7"/>
          <p:cNvCxnSpPr>
            <a:stCxn id="12" idx="3"/>
            <a:endCxn id="6" idx="1"/>
          </p:cNvCxnSpPr>
          <p:nvPr/>
        </p:nvCxnSpPr>
        <p:spPr>
          <a:xfrm>
            <a:off x="4279722" y="3069792"/>
            <a:ext cx="858884" cy="32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0370" y="3082855"/>
            <a:ext cx="9699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41227" y="2782408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6417" y="2713830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044591" y="2717094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132765" y="2713830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227471" y="2710564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1E0F6C-4134-4692-B997-7E116DE6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BD19125-7091-4BFD-A13E-C41DFEC7FD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7863" y="3985081"/>
            <a:ext cx="4021138" cy="2165350"/>
            <a:chOff x="1579" y="2582"/>
            <a:chExt cx="2533" cy="1364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8C42EEE3-A50F-45E2-984E-F7C4FA9563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8" y="2582"/>
              <a:ext cx="2464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CF3925E-893F-4090-B690-C35ADBB78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654"/>
              <a:ext cx="611" cy="73"/>
            </a:xfrm>
            <a:custGeom>
              <a:avLst/>
              <a:gdLst>
                <a:gd name="T0" fmla="*/ 0 w 832"/>
                <a:gd name="T1" fmla="*/ 0 h 98"/>
                <a:gd name="T2" fmla="*/ 27 w 832"/>
                <a:gd name="T3" fmla="*/ 0 h 98"/>
                <a:gd name="T4" fmla="*/ 27 w 832"/>
                <a:gd name="T5" fmla="*/ 8 h 98"/>
                <a:gd name="T6" fmla="*/ 47 w 832"/>
                <a:gd name="T7" fmla="*/ 40 h 98"/>
                <a:gd name="T8" fmla="*/ 167 w 832"/>
                <a:gd name="T9" fmla="*/ 45 h 98"/>
                <a:gd name="T10" fmla="*/ 273 w 832"/>
                <a:gd name="T11" fmla="*/ 45 h 98"/>
                <a:gd name="T12" fmla="*/ 366 w 832"/>
                <a:gd name="T13" fmla="*/ 48 h 98"/>
                <a:gd name="T14" fmla="*/ 416 w 832"/>
                <a:gd name="T15" fmla="*/ 73 h 98"/>
                <a:gd name="T16" fmla="*/ 466 w 832"/>
                <a:gd name="T17" fmla="*/ 48 h 98"/>
                <a:gd name="T18" fmla="*/ 559 w 832"/>
                <a:gd name="T19" fmla="*/ 45 h 98"/>
                <a:gd name="T20" fmla="*/ 666 w 832"/>
                <a:gd name="T21" fmla="*/ 45 h 98"/>
                <a:gd name="T22" fmla="*/ 786 w 832"/>
                <a:gd name="T23" fmla="*/ 40 h 98"/>
                <a:gd name="T24" fmla="*/ 805 w 832"/>
                <a:gd name="T25" fmla="*/ 8 h 98"/>
                <a:gd name="T26" fmla="*/ 805 w 832"/>
                <a:gd name="T27" fmla="*/ 0 h 98"/>
                <a:gd name="T28" fmla="*/ 832 w 832"/>
                <a:gd name="T29" fmla="*/ 0 h 98"/>
                <a:gd name="T30" fmla="*/ 832 w 832"/>
                <a:gd name="T31" fmla="*/ 8 h 98"/>
                <a:gd name="T32" fmla="*/ 800 w 832"/>
                <a:gd name="T33" fmla="*/ 52 h 98"/>
                <a:gd name="T34" fmla="*/ 670 w 832"/>
                <a:gd name="T35" fmla="*/ 60 h 98"/>
                <a:gd name="T36" fmla="*/ 565 w 832"/>
                <a:gd name="T37" fmla="*/ 60 h 98"/>
                <a:gd name="T38" fmla="*/ 466 w 832"/>
                <a:gd name="T39" fmla="*/ 65 h 98"/>
                <a:gd name="T40" fmla="*/ 442 w 832"/>
                <a:gd name="T41" fmla="*/ 90 h 98"/>
                <a:gd name="T42" fmla="*/ 442 w 832"/>
                <a:gd name="T43" fmla="*/ 98 h 98"/>
                <a:gd name="T44" fmla="*/ 416 w 832"/>
                <a:gd name="T45" fmla="*/ 98 h 98"/>
                <a:gd name="T46" fmla="*/ 391 w 832"/>
                <a:gd name="T47" fmla="*/ 98 h 98"/>
                <a:gd name="T48" fmla="*/ 391 w 832"/>
                <a:gd name="T49" fmla="*/ 90 h 98"/>
                <a:gd name="T50" fmla="*/ 366 w 832"/>
                <a:gd name="T51" fmla="*/ 65 h 98"/>
                <a:gd name="T52" fmla="*/ 268 w 832"/>
                <a:gd name="T53" fmla="*/ 60 h 98"/>
                <a:gd name="T54" fmla="*/ 163 w 832"/>
                <a:gd name="T55" fmla="*/ 60 h 98"/>
                <a:gd name="T56" fmla="*/ 32 w 832"/>
                <a:gd name="T57" fmla="*/ 52 h 98"/>
                <a:gd name="T58" fmla="*/ 0 w 832"/>
                <a:gd name="T59" fmla="*/ 8 h 98"/>
                <a:gd name="T60" fmla="*/ 0 w 832"/>
                <a:gd name="T6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2" h="98">
                  <a:moveTo>
                    <a:pt x="0" y="0"/>
                  </a:moveTo>
                  <a:lnTo>
                    <a:pt x="27" y="0"/>
                  </a:lnTo>
                  <a:lnTo>
                    <a:pt x="27" y="8"/>
                  </a:lnTo>
                  <a:cubicBezTo>
                    <a:pt x="27" y="20"/>
                    <a:pt x="34" y="36"/>
                    <a:pt x="47" y="40"/>
                  </a:cubicBezTo>
                  <a:cubicBezTo>
                    <a:pt x="58" y="47"/>
                    <a:pt x="125" y="45"/>
                    <a:pt x="167" y="45"/>
                  </a:cubicBezTo>
                  <a:lnTo>
                    <a:pt x="273" y="45"/>
                  </a:lnTo>
                  <a:cubicBezTo>
                    <a:pt x="319" y="44"/>
                    <a:pt x="346" y="44"/>
                    <a:pt x="366" y="48"/>
                  </a:cubicBezTo>
                  <a:cubicBezTo>
                    <a:pt x="387" y="52"/>
                    <a:pt x="408" y="63"/>
                    <a:pt x="416" y="73"/>
                  </a:cubicBezTo>
                  <a:cubicBezTo>
                    <a:pt x="424" y="63"/>
                    <a:pt x="445" y="52"/>
                    <a:pt x="466" y="48"/>
                  </a:cubicBezTo>
                  <a:cubicBezTo>
                    <a:pt x="487" y="44"/>
                    <a:pt x="513" y="44"/>
                    <a:pt x="559" y="45"/>
                  </a:cubicBezTo>
                  <a:lnTo>
                    <a:pt x="666" y="45"/>
                  </a:lnTo>
                  <a:cubicBezTo>
                    <a:pt x="707" y="45"/>
                    <a:pt x="775" y="47"/>
                    <a:pt x="786" y="40"/>
                  </a:cubicBezTo>
                  <a:cubicBezTo>
                    <a:pt x="799" y="36"/>
                    <a:pt x="805" y="20"/>
                    <a:pt x="805" y="8"/>
                  </a:cubicBezTo>
                  <a:lnTo>
                    <a:pt x="805" y="0"/>
                  </a:lnTo>
                  <a:lnTo>
                    <a:pt x="832" y="0"/>
                  </a:lnTo>
                  <a:lnTo>
                    <a:pt x="832" y="8"/>
                  </a:lnTo>
                  <a:cubicBezTo>
                    <a:pt x="832" y="28"/>
                    <a:pt x="822" y="45"/>
                    <a:pt x="800" y="52"/>
                  </a:cubicBezTo>
                  <a:cubicBezTo>
                    <a:pt x="779" y="59"/>
                    <a:pt x="735" y="60"/>
                    <a:pt x="670" y="60"/>
                  </a:cubicBezTo>
                  <a:lnTo>
                    <a:pt x="565" y="60"/>
                  </a:lnTo>
                  <a:cubicBezTo>
                    <a:pt x="521" y="60"/>
                    <a:pt x="483" y="60"/>
                    <a:pt x="466" y="65"/>
                  </a:cubicBezTo>
                  <a:cubicBezTo>
                    <a:pt x="449" y="69"/>
                    <a:pt x="442" y="79"/>
                    <a:pt x="442" y="90"/>
                  </a:cubicBezTo>
                  <a:lnTo>
                    <a:pt x="442" y="98"/>
                  </a:lnTo>
                  <a:lnTo>
                    <a:pt x="416" y="98"/>
                  </a:lnTo>
                  <a:lnTo>
                    <a:pt x="391" y="98"/>
                  </a:lnTo>
                  <a:lnTo>
                    <a:pt x="391" y="90"/>
                  </a:lnTo>
                  <a:cubicBezTo>
                    <a:pt x="391" y="79"/>
                    <a:pt x="383" y="69"/>
                    <a:pt x="366" y="65"/>
                  </a:cubicBezTo>
                  <a:cubicBezTo>
                    <a:pt x="349" y="60"/>
                    <a:pt x="312" y="60"/>
                    <a:pt x="268" y="60"/>
                  </a:cubicBezTo>
                  <a:lnTo>
                    <a:pt x="163" y="60"/>
                  </a:lnTo>
                  <a:cubicBezTo>
                    <a:pt x="98" y="60"/>
                    <a:pt x="54" y="59"/>
                    <a:pt x="32" y="52"/>
                  </a:cubicBezTo>
                  <a:cubicBezTo>
                    <a:pt x="11" y="45"/>
                    <a:pt x="0" y="2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3F2D3137-4CCC-4CDF-8ECA-3A5F3A201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3638"/>
              <a:ext cx="237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7D969DE-6AE4-42B7-9AB3-4E9CC202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3596"/>
              <a:ext cx="148" cy="84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E408087E-3669-49E6-AC40-4CFF48E86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3" y="2601"/>
              <a:ext cx="0" cy="1188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A5E7D44-BD69-478D-8375-6B179E08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601"/>
              <a:ext cx="85" cy="149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316B70FD-498F-41DF-8638-DF416F911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3396"/>
              <a:ext cx="302" cy="236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08F10B2D-2423-4B53-80ED-9F0F9A5EB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3430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4AF18B1-4841-4FDF-B5E6-084B4B4C9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721"/>
              <a:ext cx="18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L/B</a:t>
              </a:r>
              <a:endParaRPr lang="en-US" altLang="en-US"/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4AAC8FA8-F0F1-410D-89DD-6D6BFE518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16" y="3078"/>
              <a:ext cx="3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Hops</a:t>
              </a:r>
              <a:endParaRPr lang="en-US" altLang="en-US" sz="2000" dirty="0"/>
            </a:p>
          </p:txBody>
        </p:sp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38EB3D76-126F-493C-94D4-4E7D335C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781"/>
              <a:ext cx="3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Cycles</a:t>
              </a:r>
              <a:endParaRPr lang="en-US" altLang="en-US"/>
            </a:p>
          </p:txBody>
        </p:sp>
        <p:sp>
          <p:nvSpPr>
            <p:cNvPr id="62" name="Rectangle 15">
              <a:extLst>
                <a:ext uri="{FF2B5EF4-FFF2-40B4-BE49-F238E27FC236}">
                  <a16:creationId xmlns:a16="http://schemas.microsoft.com/office/drawing/2014/main" id="{DC787574-BFF0-439B-B34B-A8802F1E4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95"/>
              <a:ext cx="301" cy="236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6">
              <a:extLst>
                <a:ext uri="{FF2B5EF4-FFF2-40B4-BE49-F238E27FC236}">
                  <a16:creationId xmlns:a16="http://schemas.microsoft.com/office/drawing/2014/main" id="{7B546866-6471-475B-9628-A04A798DD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3433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A90EE57-313B-4275-9B91-FF70008E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3149"/>
              <a:ext cx="302" cy="237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13D3E4C6-5D27-408C-9A09-8FE5BFB9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185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76B66087-F8FF-42F6-9B05-13CEF4F3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3149"/>
              <a:ext cx="301" cy="236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0">
              <a:extLst>
                <a:ext uri="{FF2B5EF4-FFF2-40B4-BE49-F238E27FC236}">
                  <a16:creationId xmlns:a16="http://schemas.microsoft.com/office/drawing/2014/main" id="{01B027C7-1E84-4DD1-94A6-C8D243B3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3187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34B85364-7A0C-428C-A119-D0B3EC88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911"/>
              <a:ext cx="302" cy="236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2">
              <a:extLst>
                <a:ext uri="{FF2B5EF4-FFF2-40B4-BE49-F238E27FC236}">
                  <a16:creationId xmlns:a16="http://schemas.microsoft.com/office/drawing/2014/main" id="{3A41F08A-1792-478D-958D-769F7868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947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73D7823F-D800-443D-A387-8C88095A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911"/>
              <a:ext cx="302" cy="236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4">
              <a:extLst>
                <a:ext uri="{FF2B5EF4-FFF2-40B4-BE49-F238E27FC236}">
                  <a16:creationId xmlns:a16="http://schemas.microsoft.com/office/drawing/2014/main" id="{3CBF0FD5-ABC9-4E22-B9E5-BDBD4E4A6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2948"/>
              <a:ext cx="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/>
            </a:p>
          </p:txBody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27069D2A-3E07-4A53-8682-70347AD6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886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C7E58ED-7AD8-4CCC-8AE2-3CB5B02AB611}"/>
              </a:ext>
            </a:extLst>
          </p:cNvPr>
          <p:cNvSpPr/>
          <p:nvPr/>
        </p:nvSpPr>
        <p:spPr>
          <a:xfrm>
            <a:off x="8108713" y="3778845"/>
            <a:ext cx="1938867" cy="574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 * L / B cycles</a:t>
            </a:r>
          </a:p>
        </p:txBody>
      </p:sp>
    </p:spTree>
    <p:extLst>
      <p:ext uri="{BB962C8B-B14F-4D97-AF65-F5344CB8AC3E}">
        <p14:creationId xmlns:p14="http://schemas.microsoft.com/office/powerpoint/2010/main" val="27364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71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1375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3502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3398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1 0.00116 L 0.30807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2 0.0007 L 0.30546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14 3.33333E-6 L 0.30469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66 0.00209 L 0.30274 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When the flits are being sent, we </a:t>
            </a:r>
            <a:r>
              <a:rPr lang="en-US" sz="1800" dirty="0">
                <a:solidFill>
                  <a:srgbClr val="FF0000"/>
                </a:solidFill>
              </a:rPr>
              <a:t>wait</a:t>
            </a:r>
            <a:r>
              <a:rPr lang="en-US" sz="1800" dirty="0"/>
              <a:t> for the </a:t>
            </a:r>
            <a:r>
              <a:rPr lang="en-US" sz="1800" dirty="0">
                <a:solidFill>
                  <a:srgbClr val="0070C0"/>
                </a:solidFill>
              </a:rPr>
              <a:t>entire packet </a:t>
            </a:r>
            <a:r>
              <a:rPr lang="en-US" sz="1800" dirty="0"/>
              <a:t>to be buffered.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is a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waste</a:t>
            </a:r>
            <a:r>
              <a:rPr lang="en-US" sz="1800" dirty="0"/>
              <a:t> of time. We can </a:t>
            </a:r>
            <a:r>
              <a:rPr lang="en-US" sz="1800" dirty="0">
                <a:solidFill>
                  <a:srgbClr val="00B050"/>
                </a:solidFill>
              </a:rPr>
              <a:t>send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flits to the next router on the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Analysis</a:t>
            </a:r>
            <a:r>
              <a:rPr lang="en-US" sz="1800" dirty="0"/>
              <a:t>: Total time required </a:t>
            </a:r>
            <a:r>
              <a:rPr lang="en-US" sz="1800" dirty="0">
                <a:sym typeface="Wingdings" panose="05000000000000000000" pitchFamily="2" charset="2"/>
              </a:rPr>
              <a:t> K * L/B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2733-D783-4B90-99F2-5220177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3785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Node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1" y="2470150"/>
            <a:ext cx="6197600" cy="577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Any object that can send or receive a message.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8000" y="3314700"/>
            <a:ext cx="1549400" cy="527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11651" y="4019550"/>
            <a:ext cx="1549400" cy="527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Bank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05550" y="3314699"/>
            <a:ext cx="1549400" cy="527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Controller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30950" y="4025900"/>
            <a:ext cx="1549400" cy="527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Accelerator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61EDE10-49B3-4B76-9F87-62A1F50E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09952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9815-45D6-4E6E-9E2E-35D3645F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Cut-Through Routing (VCT)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3D6CD-9A9A-4C0C-9FB4-10955F26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EC4CF-5DC4-4470-80FE-A2CD270F7F41}"/>
              </a:ext>
            </a:extLst>
          </p:cNvPr>
          <p:cNvSpPr/>
          <p:nvPr/>
        </p:nvSpPr>
        <p:spPr>
          <a:xfrm>
            <a:off x="7400417" y="1798523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200AB-4496-45FA-8ACB-B32B9D502428}"/>
              </a:ext>
            </a:extLst>
          </p:cNvPr>
          <p:cNvSpPr/>
          <p:nvPr/>
        </p:nvSpPr>
        <p:spPr>
          <a:xfrm>
            <a:off x="5378939" y="1795257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7DF3B-2DA1-43A3-BF48-ADB793C6E981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4520054" y="2079374"/>
            <a:ext cx="858884" cy="32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039C8D-36D2-4380-ACD8-2A1BE1AE8D0C}"/>
              </a:ext>
            </a:extLst>
          </p:cNvPr>
          <p:cNvCxnSpPr/>
          <p:nvPr/>
        </p:nvCxnSpPr>
        <p:spPr>
          <a:xfrm>
            <a:off x="6420702" y="2092437"/>
            <a:ext cx="9699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A3F807-4125-4391-8B60-E887F32C1D83}"/>
              </a:ext>
            </a:extLst>
          </p:cNvPr>
          <p:cNvSpPr/>
          <p:nvPr/>
        </p:nvSpPr>
        <p:spPr>
          <a:xfrm>
            <a:off x="3481559" y="1791991"/>
            <a:ext cx="1038497" cy="57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846FE4-5206-4FA5-9B0A-30E5B5B9EF53}"/>
              </a:ext>
            </a:extLst>
          </p:cNvPr>
          <p:cNvSpPr/>
          <p:nvPr/>
        </p:nvSpPr>
        <p:spPr>
          <a:xfrm>
            <a:off x="4196749" y="1720147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D0289B-5C3D-4CC9-9E06-1010C8D44A0E}"/>
              </a:ext>
            </a:extLst>
          </p:cNvPr>
          <p:cNvSpPr/>
          <p:nvPr/>
        </p:nvSpPr>
        <p:spPr>
          <a:xfrm>
            <a:off x="4284922" y="1720147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85AC8-E839-4BA9-9EF0-38ED9CD4F105}"/>
              </a:ext>
            </a:extLst>
          </p:cNvPr>
          <p:cNvSpPr/>
          <p:nvPr/>
        </p:nvSpPr>
        <p:spPr>
          <a:xfrm>
            <a:off x="4373097" y="1720147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9E2B6-389C-402D-AEAA-E54E7BB97358}"/>
              </a:ext>
            </a:extLst>
          </p:cNvPr>
          <p:cNvSpPr/>
          <p:nvPr/>
        </p:nvSpPr>
        <p:spPr>
          <a:xfrm>
            <a:off x="4467802" y="1720147"/>
            <a:ext cx="58784" cy="28085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E44C5-12DA-4AF3-904D-8AAB6E6B3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3" y="3363047"/>
            <a:ext cx="793141" cy="8812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9EB622-1FF1-4E71-A816-F238DC5B0C28}"/>
              </a:ext>
            </a:extLst>
          </p:cNvPr>
          <p:cNvSpPr txBox="1"/>
          <p:nvPr/>
        </p:nvSpPr>
        <p:spPr>
          <a:xfrm>
            <a:off x="7654931" y="4242698"/>
            <a:ext cx="30957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though we </a:t>
            </a:r>
            <a:r>
              <a:rPr lang="en-US" dirty="0">
                <a:solidFill>
                  <a:srgbClr val="00B050"/>
                </a:solidFill>
              </a:rPr>
              <a:t>send</a:t>
            </a:r>
            <a:br>
              <a:rPr lang="en-US" dirty="0"/>
            </a:br>
            <a:r>
              <a:rPr lang="en-US" dirty="0"/>
              <a:t>flits before the entire</a:t>
            </a:r>
            <a:br>
              <a:rPr lang="en-US" dirty="0"/>
            </a:br>
            <a:r>
              <a:rPr lang="en-US" dirty="0"/>
              <a:t>packet is </a:t>
            </a:r>
            <a:r>
              <a:rPr lang="en-US" dirty="0">
                <a:solidFill>
                  <a:srgbClr val="0070C0"/>
                </a:solidFill>
              </a:rPr>
              <a:t>buffered</a:t>
            </a:r>
            <a:r>
              <a:rPr lang="en-US" dirty="0"/>
              <a:t>, we need</a:t>
            </a:r>
            <a:br>
              <a:rPr lang="en-US" dirty="0"/>
            </a:br>
            <a:r>
              <a:rPr lang="en-US" dirty="0"/>
              <a:t>to ensure that there is space</a:t>
            </a:r>
          </a:p>
          <a:p>
            <a:r>
              <a:rPr lang="en-US" dirty="0"/>
              <a:t>for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entire packet</a:t>
            </a:r>
            <a:r>
              <a:rPr lang="en-US" dirty="0"/>
              <a:t>.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F1624DD-9B5E-4DAA-8130-3B2AB013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4ECB2A8-F421-4D38-A8CF-470EC6FA8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630" y="2965133"/>
            <a:ext cx="4601104" cy="31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371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1375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1 0.00115 L 0.31406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3507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2 0.00069 L 0.31315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3402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6 3.7037E-6 L 0.31106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67 0.00208 L 0.30756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F77812F-4C60-4BEC-BE1E-C1B168F0594F}"/>
              </a:ext>
            </a:extLst>
          </p:cNvPr>
          <p:cNvSpPr/>
          <p:nvPr/>
        </p:nvSpPr>
        <p:spPr>
          <a:xfrm>
            <a:off x="7616880" y="1672814"/>
            <a:ext cx="2560718" cy="2197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D7D19-6461-4E11-AC4D-EF320FE6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the VCT 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B12D6-5A50-4AC5-9935-9ED7C6C3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51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7A79CA-F151-490B-861C-7BB680F25FEB}"/>
              </a:ext>
            </a:extLst>
          </p:cNvPr>
          <p:cNvSpPr/>
          <p:nvPr/>
        </p:nvSpPr>
        <p:spPr>
          <a:xfrm>
            <a:off x="2649304" y="2102184"/>
            <a:ext cx="494969" cy="4830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886AFE-5819-45A5-AC3F-CA8960DB8ABD}"/>
              </a:ext>
            </a:extLst>
          </p:cNvPr>
          <p:cNvSpPr/>
          <p:nvPr/>
        </p:nvSpPr>
        <p:spPr>
          <a:xfrm>
            <a:off x="4618246" y="2109143"/>
            <a:ext cx="494969" cy="4830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A88645-6533-4C59-A6FD-FA6F34E190AB}"/>
              </a:ext>
            </a:extLst>
          </p:cNvPr>
          <p:cNvSpPr/>
          <p:nvPr/>
        </p:nvSpPr>
        <p:spPr>
          <a:xfrm>
            <a:off x="6360574" y="2104173"/>
            <a:ext cx="494969" cy="4830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34485E-BD05-47AC-AF5A-80C2F19F6AAA}"/>
              </a:ext>
            </a:extLst>
          </p:cNvPr>
          <p:cNvSpPr/>
          <p:nvPr/>
        </p:nvSpPr>
        <p:spPr>
          <a:xfrm>
            <a:off x="4602342" y="3387314"/>
            <a:ext cx="494969" cy="4830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14539A-76B3-418C-889B-D4E43ABDF695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3144271" y="2343706"/>
            <a:ext cx="1473974" cy="6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462943-8830-481D-BC3F-FED1E49A5C23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113213" y="2344700"/>
            <a:ext cx="1247360" cy="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932AD0-FCCE-453B-B124-AD00A4C9C80A}"/>
              </a:ext>
            </a:extLst>
          </p:cNvPr>
          <p:cNvCxnSpPr>
            <a:stCxn id="12" idx="4"/>
            <a:endCxn id="16" idx="0"/>
          </p:cNvCxnSpPr>
          <p:nvPr/>
        </p:nvCxnSpPr>
        <p:spPr>
          <a:xfrm flipH="1">
            <a:off x="4849826" y="2592185"/>
            <a:ext cx="15904" cy="795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177C9C-3D89-4581-9E70-8BA157A59CF9}"/>
              </a:ext>
            </a:extLst>
          </p:cNvPr>
          <p:cNvSpPr/>
          <p:nvPr/>
        </p:nvSpPr>
        <p:spPr>
          <a:xfrm>
            <a:off x="2947478" y="181693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A265C5-6BF9-48BE-B5E6-B34426C9C8D5}"/>
              </a:ext>
            </a:extLst>
          </p:cNvPr>
          <p:cNvSpPr/>
          <p:nvPr/>
        </p:nvSpPr>
        <p:spPr>
          <a:xfrm>
            <a:off x="3055815" y="181693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F21135-578B-4896-B904-D6164CFEFC1E}"/>
              </a:ext>
            </a:extLst>
          </p:cNvPr>
          <p:cNvSpPr/>
          <p:nvPr/>
        </p:nvSpPr>
        <p:spPr>
          <a:xfrm>
            <a:off x="3170115" y="181693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E07611-7BE1-4897-B3F0-9F26FD6592C2}"/>
              </a:ext>
            </a:extLst>
          </p:cNvPr>
          <p:cNvSpPr/>
          <p:nvPr/>
        </p:nvSpPr>
        <p:spPr>
          <a:xfrm>
            <a:off x="3284415" y="181693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632D5E-F8A9-40B5-BD94-2719DDDF0BEA}"/>
              </a:ext>
            </a:extLst>
          </p:cNvPr>
          <p:cNvSpPr/>
          <p:nvPr/>
        </p:nvSpPr>
        <p:spPr>
          <a:xfrm>
            <a:off x="4928347" y="1800036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D84718-FD48-4764-AE0E-0CE890333A2C}"/>
              </a:ext>
            </a:extLst>
          </p:cNvPr>
          <p:cNvSpPr/>
          <p:nvPr/>
        </p:nvSpPr>
        <p:spPr>
          <a:xfrm>
            <a:off x="5036683" y="1800036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F790BC-84B7-41FB-901D-1573BA09DACB}"/>
              </a:ext>
            </a:extLst>
          </p:cNvPr>
          <p:cNvSpPr/>
          <p:nvPr/>
        </p:nvSpPr>
        <p:spPr>
          <a:xfrm>
            <a:off x="5150983" y="1800036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B972F-EAC8-41E6-A4A3-E436EB7CEEF0}"/>
              </a:ext>
            </a:extLst>
          </p:cNvPr>
          <p:cNvSpPr/>
          <p:nvPr/>
        </p:nvSpPr>
        <p:spPr>
          <a:xfrm>
            <a:off x="5265283" y="1800036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2CBC3D-3146-48B5-B228-6447E501DEA2}"/>
              </a:ext>
            </a:extLst>
          </p:cNvPr>
          <p:cNvSpPr/>
          <p:nvPr/>
        </p:nvSpPr>
        <p:spPr>
          <a:xfrm>
            <a:off x="4971085" y="3130885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D5D9FB-5DB8-43D0-92E1-A0FC35065BB0}"/>
              </a:ext>
            </a:extLst>
          </p:cNvPr>
          <p:cNvSpPr/>
          <p:nvPr/>
        </p:nvSpPr>
        <p:spPr>
          <a:xfrm>
            <a:off x="5079422" y="3130885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AE0610-3A7A-4A7C-9EB2-6F628734CD7C}"/>
              </a:ext>
            </a:extLst>
          </p:cNvPr>
          <p:cNvSpPr/>
          <p:nvPr/>
        </p:nvSpPr>
        <p:spPr>
          <a:xfrm>
            <a:off x="5193722" y="3130885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E94AD8-79C1-4A36-8444-083D531AFA43}"/>
              </a:ext>
            </a:extLst>
          </p:cNvPr>
          <p:cNvSpPr/>
          <p:nvPr/>
        </p:nvSpPr>
        <p:spPr>
          <a:xfrm>
            <a:off x="5308022" y="3130885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14E7AC5A-8826-4C2E-A304-EE51746044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39464" y="2057458"/>
            <a:ext cx="1347746" cy="1198658"/>
          </a:xfrm>
          <a:prstGeom prst="bentConnector3">
            <a:avLst>
              <a:gd name="adj1" fmla="val 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7A0530A-8104-41FD-A4A6-C31CAF2DFA7E}"/>
              </a:ext>
            </a:extLst>
          </p:cNvPr>
          <p:cNvSpPr/>
          <p:nvPr/>
        </p:nvSpPr>
        <p:spPr>
          <a:xfrm>
            <a:off x="7799762" y="1800037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63EBD7-653B-4690-B61A-B9E296013CEF}"/>
              </a:ext>
            </a:extLst>
          </p:cNvPr>
          <p:cNvSpPr txBox="1"/>
          <p:nvPr/>
        </p:nvSpPr>
        <p:spPr>
          <a:xfrm>
            <a:off x="7974689" y="171455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Flit from packet 1</a:t>
            </a:r>
            <a:br>
              <a:rPr lang="en-US" dirty="0"/>
            </a:br>
            <a:r>
              <a:rPr lang="en-US" dirty="0"/>
              <a:t> destined to 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81E385-9223-4CC7-A5EB-00679F163502}"/>
              </a:ext>
            </a:extLst>
          </p:cNvPr>
          <p:cNvSpPr/>
          <p:nvPr/>
        </p:nvSpPr>
        <p:spPr>
          <a:xfrm>
            <a:off x="7800755" y="2379487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B1EA0A-5887-46DA-B62A-68645A22425A}"/>
              </a:ext>
            </a:extLst>
          </p:cNvPr>
          <p:cNvSpPr txBox="1"/>
          <p:nvPr/>
        </p:nvSpPr>
        <p:spPr>
          <a:xfrm>
            <a:off x="7981647" y="227612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Flit from packet 2</a:t>
            </a:r>
            <a:br>
              <a:rPr lang="en-US" dirty="0"/>
            </a:br>
            <a:r>
              <a:rPr lang="en-US" dirty="0"/>
              <a:t> destined to 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3AC5AA-56DF-41FA-8F43-9A217B1C0276}"/>
              </a:ext>
            </a:extLst>
          </p:cNvPr>
          <p:cNvSpPr txBox="1"/>
          <p:nvPr/>
        </p:nvSpPr>
        <p:spPr>
          <a:xfrm>
            <a:off x="7982640" y="2921169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Flit from packet 3</a:t>
            </a:r>
            <a:br>
              <a:rPr lang="en-US" dirty="0"/>
            </a:br>
            <a:r>
              <a:rPr lang="en-US" dirty="0"/>
              <a:t>destined to a node </a:t>
            </a:r>
          </a:p>
          <a:p>
            <a:r>
              <a:rPr lang="en-US" dirty="0"/>
              <a:t>beyond D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66C3FA8-71D5-46FD-8310-FBE6050CA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17" y="4547649"/>
            <a:ext cx="516450" cy="51645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DF28852-2499-414E-B284-F6E293933643}"/>
              </a:ext>
            </a:extLst>
          </p:cNvPr>
          <p:cNvSpPr txBox="1"/>
          <p:nvPr/>
        </p:nvSpPr>
        <p:spPr>
          <a:xfrm>
            <a:off x="3247639" y="4428683"/>
            <a:ext cx="6226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</a:t>
            </a:r>
            <a:r>
              <a:rPr lang="en-US" sz="2000" dirty="0">
                <a:solidFill>
                  <a:srgbClr val="FF0000"/>
                </a:solidFill>
              </a:rPr>
              <a:t>cannot</a:t>
            </a:r>
            <a:r>
              <a:rPr lang="en-US" sz="2000" dirty="0"/>
              <a:t> send any flit from packet 1 till the router at</a:t>
            </a:r>
            <a:br>
              <a:rPr lang="en-US" sz="2000" dirty="0"/>
            </a:br>
            <a:r>
              <a:rPr lang="en-US" sz="2000" dirty="0"/>
              <a:t>B is totally </a:t>
            </a:r>
            <a:r>
              <a:rPr lang="en-US" sz="2000" dirty="0">
                <a:solidFill>
                  <a:srgbClr val="0070C0"/>
                </a:solidFill>
              </a:rPr>
              <a:t>empty</a:t>
            </a:r>
            <a:r>
              <a:rPr lang="en-US" sz="2000" dirty="0"/>
              <a:t> because we need to </a:t>
            </a:r>
            <a:r>
              <a:rPr lang="en-US" sz="2000" dirty="0">
                <a:solidFill>
                  <a:srgbClr val="7030A0"/>
                </a:solidFill>
              </a:rPr>
              <a:t>buffer</a:t>
            </a:r>
            <a:br>
              <a:rPr lang="en-US" sz="2000" dirty="0"/>
            </a:br>
            <a:r>
              <a:rPr lang="en-US" sz="2000" dirty="0"/>
              <a:t>the entire packet.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A48932-3AFE-47CA-B789-0BF21339FC42}"/>
              </a:ext>
            </a:extLst>
          </p:cNvPr>
          <p:cNvSpPr/>
          <p:nvPr/>
        </p:nvSpPr>
        <p:spPr>
          <a:xfrm>
            <a:off x="7813678" y="3000683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0B90A-1EA2-4338-A3DE-54A8616A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69507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Circuit Switching</a:t>
            </a:r>
            <a:br>
              <a:rPr lang="en-US" dirty="0"/>
            </a:br>
            <a:r>
              <a:rPr lang="en-US" dirty="0"/>
              <a:t>with Packet-level Switching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3863"/>
              </p:ext>
            </p:extLst>
          </p:nvPr>
        </p:nvGraphicFramePr>
        <p:xfrm>
          <a:off x="2346722" y="2241947"/>
          <a:ext cx="7543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Scheme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Time in cycles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Circuit Switching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3K + L/B –</a:t>
                      </a:r>
                      <a:r>
                        <a:rPr lang="en-US" sz="1800" baseline="0" dirty="0"/>
                        <a:t> 1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Store and Forward (SAF)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 * L/B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Virtual Cut Through (VCT)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 + L/B - 1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01C03-6597-4F55-9576-778D11CF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06726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13F426-C197-4CD9-8356-858B4A4C6973}"/>
              </a:ext>
            </a:extLst>
          </p:cNvPr>
          <p:cNvSpPr/>
          <p:nvPr/>
        </p:nvSpPr>
        <p:spPr>
          <a:xfrm>
            <a:off x="4939740" y="310209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B8DE45-7BF0-4C94-B8DB-693B12F89594}"/>
              </a:ext>
            </a:extLst>
          </p:cNvPr>
          <p:cNvSpPr/>
          <p:nvPr/>
        </p:nvSpPr>
        <p:spPr>
          <a:xfrm>
            <a:off x="5048077" y="310209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255C36-DEA8-4B41-AAC8-A0C10527F60B}"/>
              </a:ext>
            </a:extLst>
          </p:cNvPr>
          <p:cNvSpPr/>
          <p:nvPr/>
        </p:nvSpPr>
        <p:spPr>
          <a:xfrm>
            <a:off x="5005338" y="17712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3212-7707-4B84-B460-6E5FF3C63139}"/>
              </a:ext>
            </a:extLst>
          </p:cNvPr>
          <p:cNvSpPr/>
          <p:nvPr/>
        </p:nvSpPr>
        <p:spPr>
          <a:xfrm>
            <a:off x="4897002" y="17712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A4069-5F23-4B82-8914-E59B5E78E49F}"/>
              </a:ext>
            </a:extLst>
          </p:cNvPr>
          <p:cNvSpPr/>
          <p:nvPr/>
        </p:nvSpPr>
        <p:spPr>
          <a:xfrm>
            <a:off x="2913151" y="177919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5F7CC0-2076-4783-BEFB-20EDDA93D96A}"/>
              </a:ext>
            </a:extLst>
          </p:cNvPr>
          <p:cNvSpPr/>
          <p:nvPr/>
        </p:nvSpPr>
        <p:spPr>
          <a:xfrm>
            <a:off x="3021488" y="177919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266470-B991-413C-83FD-23725DDA3056}"/>
              </a:ext>
            </a:extLst>
          </p:cNvPr>
          <p:cNvSpPr/>
          <p:nvPr/>
        </p:nvSpPr>
        <p:spPr>
          <a:xfrm>
            <a:off x="3133800" y="177919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6CAEC7-28A1-427C-9E36-ED63F237E67A}"/>
              </a:ext>
            </a:extLst>
          </p:cNvPr>
          <p:cNvSpPr/>
          <p:nvPr/>
        </p:nvSpPr>
        <p:spPr>
          <a:xfrm>
            <a:off x="3242136" y="177919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55CB84-87D0-4731-ACD8-8F9BBD0D5A3A}"/>
              </a:ext>
            </a:extLst>
          </p:cNvPr>
          <p:cNvSpPr/>
          <p:nvPr/>
        </p:nvSpPr>
        <p:spPr>
          <a:xfrm>
            <a:off x="5124608" y="176627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0B750D-B674-47A5-8904-30540157A79D}"/>
              </a:ext>
            </a:extLst>
          </p:cNvPr>
          <p:cNvSpPr/>
          <p:nvPr/>
        </p:nvSpPr>
        <p:spPr>
          <a:xfrm>
            <a:off x="5232945" y="176627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92164-B748-46EE-8BFC-666F86AA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28" y="168521"/>
            <a:ext cx="6858000" cy="822960"/>
          </a:xfrm>
        </p:spPr>
        <p:txBody>
          <a:bodyPr/>
          <a:lstStyle/>
          <a:p>
            <a:r>
              <a:rPr lang="en-US" dirty="0"/>
              <a:t>Solution: Buffer at the Flit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8FF9-E8FF-4AF3-A554-16685609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C475A-F196-4F29-BFFE-08F62FB49824}"/>
              </a:ext>
            </a:extLst>
          </p:cNvPr>
          <p:cNvSpPr/>
          <p:nvPr/>
        </p:nvSpPr>
        <p:spPr>
          <a:xfrm>
            <a:off x="2617959" y="207339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FD6F81-5B56-4244-BC0C-11721553E447}"/>
              </a:ext>
            </a:extLst>
          </p:cNvPr>
          <p:cNvSpPr/>
          <p:nvPr/>
        </p:nvSpPr>
        <p:spPr>
          <a:xfrm>
            <a:off x="4586901" y="208034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814F06-E649-43D0-B5BA-3A03913B8A62}"/>
              </a:ext>
            </a:extLst>
          </p:cNvPr>
          <p:cNvSpPr/>
          <p:nvPr/>
        </p:nvSpPr>
        <p:spPr>
          <a:xfrm>
            <a:off x="6329229" y="207537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354DD6-C510-4D1B-8AD4-070CC9A33CEF}"/>
              </a:ext>
            </a:extLst>
          </p:cNvPr>
          <p:cNvSpPr/>
          <p:nvPr/>
        </p:nvSpPr>
        <p:spPr>
          <a:xfrm>
            <a:off x="4570997" y="335852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DAC843-7F58-4AFC-9E99-2D87BA59756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112926" y="2314912"/>
            <a:ext cx="1473974" cy="6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5377D-C916-496A-8323-5458F7B92CE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081868" y="2315906"/>
            <a:ext cx="1247360" cy="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EE23D6-C668-4AC1-8FC1-0B83C9A2FA9A}"/>
              </a:ext>
            </a:extLst>
          </p:cNvPr>
          <p:cNvCxnSpPr>
            <a:stCxn id="7" idx="4"/>
            <a:endCxn id="9" idx="0"/>
          </p:cNvCxnSpPr>
          <p:nvPr/>
        </p:nvCxnSpPr>
        <p:spPr>
          <a:xfrm flipH="1">
            <a:off x="4818481" y="2563391"/>
            <a:ext cx="15904" cy="795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44DAC-0B07-4217-8324-C0980C58FF9B}"/>
              </a:ext>
            </a:extLst>
          </p:cNvPr>
          <p:cNvSpPr/>
          <p:nvPr/>
        </p:nvSpPr>
        <p:spPr>
          <a:xfrm>
            <a:off x="2916133" y="178813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FA235-A9E5-43D1-AE5E-BFA3A1F104FB}"/>
              </a:ext>
            </a:extLst>
          </p:cNvPr>
          <p:cNvSpPr/>
          <p:nvPr/>
        </p:nvSpPr>
        <p:spPr>
          <a:xfrm>
            <a:off x="3019353" y="177790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F2117-B9A9-4535-B3F5-5099A7537411}"/>
              </a:ext>
            </a:extLst>
          </p:cNvPr>
          <p:cNvSpPr/>
          <p:nvPr/>
        </p:nvSpPr>
        <p:spPr>
          <a:xfrm>
            <a:off x="3138770" y="178813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121557-3FA3-4037-8E82-FC3FAFB859C0}"/>
              </a:ext>
            </a:extLst>
          </p:cNvPr>
          <p:cNvSpPr/>
          <p:nvPr/>
        </p:nvSpPr>
        <p:spPr>
          <a:xfrm>
            <a:off x="5162377" y="3102091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294B8-CEFB-4C3B-AD73-535D4C78BF80}"/>
              </a:ext>
            </a:extLst>
          </p:cNvPr>
          <p:cNvSpPr/>
          <p:nvPr/>
        </p:nvSpPr>
        <p:spPr>
          <a:xfrm>
            <a:off x="5276677" y="3102091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823FFD-51F8-4103-804B-3EF8B4D53449}"/>
              </a:ext>
            </a:extLst>
          </p:cNvPr>
          <p:cNvSpPr/>
          <p:nvPr/>
        </p:nvSpPr>
        <p:spPr>
          <a:xfrm>
            <a:off x="6359048" y="174838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873B7-75B2-4025-8F8B-6A523DD45D5F}"/>
              </a:ext>
            </a:extLst>
          </p:cNvPr>
          <p:cNvSpPr/>
          <p:nvPr/>
        </p:nvSpPr>
        <p:spPr>
          <a:xfrm>
            <a:off x="6467385" y="174838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21830E-95FA-4737-9011-BD6EB76F807E}"/>
              </a:ext>
            </a:extLst>
          </p:cNvPr>
          <p:cNvSpPr/>
          <p:nvPr/>
        </p:nvSpPr>
        <p:spPr>
          <a:xfrm>
            <a:off x="6579696" y="174838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F2A298-F6AD-4A00-A85F-38F902F6806F}"/>
              </a:ext>
            </a:extLst>
          </p:cNvPr>
          <p:cNvSpPr/>
          <p:nvPr/>
        </p:nvSpPr>
        <p:spPr>
          <a:xfrm>
            <a:off x="6688033" y="174838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A37722-1071-486E-A316-F2A0A1FF69C3}"/>
              </a:ext>
            </a:extLst>
          </p:cNvPr>
          <p:cNvSpPr/>
          <p:nvPr/>
        </p:nvSpPr>
        <p:spPr>
          <a:xfrm>
            <a:off x="5132559" y="1766272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964A1B-73E7-4DFA-A321-84D966FE9DDB}"/>
              </a:ext>
            </a:extLst>
          </p:cNvPr>
          <p:cNvSpPr/>
          <p:nvPr/>
        </p:nvSpPr>
        <p:spPr>
          <a:xfrm>
            <a:off x="5246859" y="1766272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135BF1-3C75-4210-AB53-F05976F3F841}"/>
              </a:ext>
            </a:extLst>
          </p:cNvPr>
          <p:cNvSpPr/>
          <p:nvPr/>
        </p:nvSpPr>
        <p:spPr>
          <a:xfrm>
            <a:off x="7615445" y="2017386"/>
            <a:ext cx="2122811" cy="7853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Wormhole Flow Control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132CE6-CF6F-4D8B-899C-C844E979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864" y="963069"/>
            <a:ext cx="1807406" cy="113264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95444-3256-41E3-81D1-E2971C7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38" name="Content Placeholder 10">
            <a:extLst>
              <a:ext uri="{FF2B5EF4-FFF2-40B4-BE49-F238E27FC236}">
                <a16:creationId xmlns:a16="http://schemas.microsoft.com/office/drawing/2014/main" id="{E9F1438A-2A42-4A5A-86A3-4F652C659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464" y="5603493"/>
            <a:ext cx="475571" cy="490280"/>
          </a:xfrm>
        </p:spPr>
      </p:pic>
      <p:pic>
        <p:nvPicPr>
          <p:cNvPr id="40" name="Content Placeholder 5">
            <a:extLst>
              <a:ext uri="{FF2B5EF4-FFF2-40B4-BE49-F238E27FC236}">
                <a16:creationId xmlns:a16="http://schemas.microsoft.com/office/drawing/2014/main" id="{481ACFF2-A392-4CD0-A728-205FA1FEC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415" y="4114520"/>
            <a:ext cx="536598" cy="5348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F34B017-76B4-4803-87DF-996068529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700" y="5256950"/>
            <a:ext cx="678028" cy="2527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4A79FA-D87A-4B00-9F37-648C26FFA408}"/>
              </a:ext>
            </a:extLst>
          </p:cNvPr>
          <p:cNvSpPr txBox="1"/>
          <p:nvPr/>
        </p:nvSpPr>
        <p:spPr>
          <a:xfrm>
            <a:off x="2630150" y="4333384"/>
            <a:ext cx="790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We do not have to </a:t>
            </a:r>
            <a:r>
              <a:rPr lang="en-US" dirty="0">
                <a:solidFill>
                  <a:schemeClr val="accent1"/>
                </a:solidFill>
              </a:rPr>
              <a:t>wait</a:t>
            </a:r>
            <a:r>
              <a:rPr lang="en-US" dirty="0"/>
              <a:t> for space to be created to </a:t>
            </a:r>
            <a:r>
              <a:rPr lang="en-US" dirty="0">
                <a:solidFill>
                  <a:srgbClr val="0070C0"/>
                </a:solidFill>
              </a:rPr>
              <a:t>buffer</a:t>
            </a:r>
            <a:r>
              <a:rPr lang="en-US" dirty="0"/>
              <a:t> the entire packet.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flow control </a:t>
            </a:r>
            <a:r>
              <a:rPr lang="en-US" dirty="0"/>
              <a:t>is at the level of flits.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E51C8-0836-408F-BCF0-486F02645AB8}"/>
              </a:ext>
            </a:extLst>
          </p:cNvPr>
          <p:cNvSpPr txBox="1"/>
          <p:nvPr/>
        </p:nvSpPr>
        <p:spPr>
          <a:xfrm>
            <a:off x="2770218" y="5595833"/>
            <a:ext cx="369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Does not solve all our problems.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5D4B5-B35F-40D1-8AB1-F4F08501BB6C}"/>
              </a:ext>
            </a:extLst>
          </p:cNvPr>
          <p:cNvSpPr/>
          <p:nvPr/>
        </p:nvSpPr>
        <p:spPr>
          <a:xfrm>
            <a:off x="3253070" y="178813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37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1549 0.1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14388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1537 0.19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466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1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F24A2F5-902D-461E-BFD8-F420E8F55897}"/>
              </a:ext>
            </a:extLst>
          </p:cNvPr>
          <p:cNvSpPr/>
          <p:nvPr/>
        </p:nvSpPr>
        <p:spPr>
          <a:xfrm>
            <a:off x="8329749" y="2542359"/>
            <a:ext cx="1907177" cy="692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C86A1-0131-4FED-949D-9EFAA7D9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5" y="857250"/>
            <a:ext cx="7543800" cy="1088068"/>
          </a:xfrm>
        </p:spPr>
        <p:txBody>
          <a:bodyPr/>
          <a:lstStyle/>
          <a:p>
            <a:r>
              <a:rPr lang="en-US" dirty="0"/>
              <a:t>Problem with Wormhole </a:t>
            </a:r>
            <a:r>
              <a:rPr lang="en-US"/>
              <a:t>Flow Control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F4BBB-F15F-4A74-B4A0-41137C93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93DD5-CA61-4CCA-A674-D261986A7210}"/>
              </a:ext>
            </a:extLst>
          </p:cNvPr>
          <p:cNvSpPr/>
          <p:nvPr/>
        </p:nvSpPr>
        <p:spPr>
          <a:xfrm>
            <a:off x="5348579" y="394335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AE469-28E6-41A6-9C50-B6788C1E79F7}"/>
              </a:ext>
            </a:extLst>
          </p:cNvPr>
          <p:cNvSpPr/>
          <p:nvPr/>
        </p:nvSpPr>
        <p:spPr>
          <a:xfrm>
            <a:off x="5456916" y="394335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FE5A2-E7ED-4F11-8653-BEDFF4354D13}"/>
              </a:ext>
            </a:extLst>
          </p:cNvPr>
          <p:cNvSpPr/>
          <p:nvPr/>
        </p:nvSpPr>
        <p:spPr>
          <a:xfrm>
            <a:off x="5414177" y="261250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C440C-DF1C-44CE-80C6-A5392CE2DE46}"/>
              </a:ext>
            </a:extLst>
          </p:cNvPr>
          <p:cNvSpPr/>
          <p:nvPr/>
        </p:nvSpPr>
        <p:spPr>
          <a:xfrm>
            <a:off x="5305841" y="261250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916FB-E3A6-49BE-B8E2-4B4E52486CAA}"/>
              </a:ext>
            </a:extLst>
          </p:cNvPr>
          <p:cNvSpPr/>
          <p:nvPr/>
        </p:nvSpPr>
        <p:spPr>
          <a:xfrm>
            <a:off x="3321990" y="262045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77B62-9B16-4B1A-B9D6-86A4EAEE004C}"/>
              </a:ext>
            </a:extLst>
          </p:cNvPr>
          <p:cNvSpPr/>
          <p:nvPr/>
        </p:nvSpPr>
        <p:spPr>
          <a:xfrm>
            <a:off x="3430327" y="262045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5BA01-2A8D-4E4A-A96C-34E836C226C1}"/>
              </a:ext>
            </a:extLst>
          </p:cNvPr>
          <p:cNvSpPr/>
          <p:nvPr/>
        </p:nvSpPr>
        <p:spPr>
          <a:xfrm>
            <a:off x="3542639" y="262045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EA4913-361D-442C-B3D2-75EC65F9D6A8}"/>
              </a:ext>
            </a:extLst>
          </p:cNvPr>
          <p:cNvSpPr/>
          <p:nvPr/>
        </p:nvSpPr>
        <p:spPr>
          <a:xfrm>
            <a:off x="3650975" y="262045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A0CD-CCF7-47F3-938F-7D3B472FA2E2}"/>
              </a:ext>
            </a:extLst>
          </p:cNvPr>
          <p:cNvSpPr/>
          <p:nvPr/>
        </p:nvSpPr>
        <p:spPr>
          <a:xfrm>
            <a:off x="5533447" y="260753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C61BF-445D-4B8E-9ABE-8482018854E4}"/>
              </a:ext>
            </a:extLst>
          </p:cNvPr>
          <p:cNvSpPr/>
          <p:nvPr/>
        </p:nvSpPr>
        <p:spPr>
          <a:xfrm>
            <a:off x="5641784" y="260753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9A9B38-F37D-4F04-8BDE-5D191122B612}"/>
              </a:ext>
            </a:extLst>
          </p:cNvPr>
          <p:cNvSpPr/>
          <p:nvPr/>
        </p:nvSpPr>
        <p:spPr>
          <a:xfrm>
            <a:off x="3026798" y="291465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712674-2ED1-441D-9082-D8EB1BDAE153}"/>
              </a:ext>
            </a:extLst>
          </p:cNvPr>
          <p:cNvSpPr/>
          <p:nvPr/>
        </p:nvSpPr>
        <p:spPr>
          <a:xfrm>
            <a:off x="4995740" y="292160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B5F39C-423C-4A37-AE30-152FC738F0E2}"/>
              </a:ext>
            </a:extLst>
          </p:cNvPr>
          <p:cNvSpPr/>
          <p:nvPr/>
        </p:nvSpPr>
        <p:spPr>
          <a:xfrm>
            <a:off x="6738068" y="291663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6FA42-4C90-4D92-92C2-406840FB13F2}"/>
              </a:ext>
            </a:extLst>
          </p:cNvPr>
          <p:cNvSpPr/>
          <p:nvPr/>
        </p:nvSpPr>
        <p:spPr>
          <a:xfrm>
            <a:off x="4979836" y="419978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65F283-67A9-423E-9058-9B6C6828FC28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3521765" y="3156172"/>
            <a:ext cx="1473974" cy="6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EF24C-D4FF-4E87-8ECB-A52505EC3A69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490707" y="3157166"/>
            <a:ext cx="1247360" cy="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4B7DE-A91C-498C-9548-28A04ADFC806}"/>
              </a:ext>
            </a:extLst>
          </p:cNvPr>
          <p:cNvCxnSpPr>
            <a:stCxn id="17" idx="4"/>
            <a:endCxn id="19" idx="0"/>
          </p:cNvCxnSpPr>
          <p:nvPr/>
        </p:nvCxnSpPr>
        <p:spPr>
          <a:xfrm flipH="1">
            <a:off x="5227320" y="3404651"/>
            <a:ext cx="15904" cy="795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6AA9ADC-5ED2-46DE-98FC-5FB778ED924E}"/>
              </a:ext>
            </a:extLst>
          </p:cNvPr>
          <p:cNvSpPr/>
          <p:nvPr/>
        </p:nvSpPr>
        <p:spPr>
          <a:xfrm>
            <a:off x="3324972" y="262939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0DFB03-A15E-41FF-B32F-85F69CD029CA}"/>
              </a:ext>
            </a:extLst>
          </p:cNvPr>
          <p:cNvSpPr/>
          <p:nvPr/>
        </p:nvSpPr>
        <p:spPr>
          <a:xfrm>
            <a:off x="3428192" y="2619163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345347-47D0-4F7F-93DC-DFAAA62CC691}"/>
              </a:ext>
            </a:extLst>
          </p:cNvPr>
          <p:cNvSpPr/>
          <p:nvPr/>
        </p:nvSpPr>
        <p:spPr>
          <a:xfrm>
            <a:off x="3547609" y="262939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B1ED8-F6DD-44F2-A46C-90055C85C112}"/>
              </a:ext>
            </a:extLst>
          </p:cNvPr>
          <p:cNvSpPr/>
          <p:nvPr/>
        </p:nvSpPr>
        <p:spPr>
          <a:xfrm>
            <a:off x="3661909" y="262939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A2DE21-A4C5-4F5A-B07E-AF961202D2B7}"/>
              </a:ext>
            </a:extLst>
          </p:cNvPr>
          <p:cNvSpPr/>
          <p:nvPr/>
        </p:nvSpPr>
        <p:spPr>
          <a:xfrm>
            <a:off x="5571216" y="3943351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B7D89E-75B3-4755-A711-61AABBA851E6}"/>
              </a:ext>
            </a:extLst>
          </p:cNvPr>
          <p:cNvSpPr/>
          <p:nvPr/>
        </p:nvSpPr>
        <p:spPr>
          <a:xfrm>
            <a:off x="5685516" y="3943351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35AD1EC-FA35-4E74-881B-34D61362DA94}"/>
              </a:ext>
            </a:extLst>
          </p:cNvPr>
          <p:cNvCxnSpPr>
            <a:cxnSpLocks/>
          </p:cNvCxnSpPr>
          <p:nvPr/>
        </p:nvCxnSpPr>
        <p:spPr>
          <a:xfrm>
            <a:off x="3785896" y="3062282"/>
            <a:ext cx="2882846" cy="9525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B79E165-03AC-4140-8782-17A75543DFE1}"/>
              </a:ext>
            </a:extLst>
          </p:cNvPr>
          <p:cNvSpPr/>
          <p:nvPr/>
        </p:nvSpPr>
        <p:spPr>
          <a:xfrm>
            <a:off x="6767887" y="25896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ADFF2E-504E-4C56-ACDD-FFC7DAAC53E3}"/>
              </a:ext>
            </a:extLst>
          </p:cNvPr>
          <p:cNvSpPr/>
          <p:nvPr/>
        </p:nvSpPr>
        <p:spPr>
          <a:xfrm>
            <a:off x="6876224" y="25896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95BC6A-5253-432A-9F2E-CCA17658EBB5}"/>
              </a:ext>
            </a:extLst>
          </p:cNvPr>
          <p:cNvSpPr/>
          <p:nvPr/>
        </p:nvSpPr>
        <p:spPr>
          <a:xfrm>
            <a:off x="6988535" y="25896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2EE787-A1A4-498A-A629-BAC838D8A8EA}"/>
              </a:ext>
            </a:extLst>
          </p:cNvPr>
          <p:cNvSpPr/>
          <p:nvPr/>
        </p:nvSpPr>
        <p:spPr>
          <a:xfrm>
            <a:off x="7096872" y="258964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9D5A9E-0002-449D-925C-E821989C2EB6}"/>
              </a:ext>
            </a:extLst>
          </p:cNvPr>
          <p:cNvSpPr/>
          <p:nvPr/>
        </p:nvSpPr>
        <p:spPr>
          <a:xfrm>
            <a:off x="5541398" y="2607532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0A0496-DE1B-4F54-AF7F-E729C179CA3D}"/>
              </a:ext>
            </a:extLst>
          </p:cNvPr>
          <p:cNvSpPr/>
          <p:nvPr/>
        </p:nvSpPr>
        <p:spPr>
          <a:xfrm>
            <a:off x="5655698" y="2607532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FE5DC2-0623-42F4-8DEA-B7A91661B5D4}"/>
              </a:ext>
            </a:extLst>
          </p:cNvPr>
          <p:cNvSpPr/>
          <p:nvPr/>
        </p:nvSpPr>
        <p:spPr>
          <a:xfrm>
            <a:off x="5355252" y="3949740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760CBC-5946-4583-8990-8B9AF7E92C18}"/>
              </a:ext>
            </a:extLst>
          </p:cNvPr>
          <p:cNvSpPr/>
          <p:nvPr/>
        </p:nvSpPr>
        <p:spPr>
          <a:xfrm>
            <a:off x="5469552" y="3949740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3CD62E-92E6-444A-B8A4-75A8F9712391}"/>
              </a:ext>
            </a:extLst>
          </p:cNvPr>
          <p:cNvSpPr/>
          <p:nvPr/>
        </p:nvSpPr>
        <p:spPr>
          <a:xfrm>
            <a:off x="8485369" y="2756761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62BE84-D0B0-4200-88EF-467E0F33C8A3}"/>
              </a:ext>
            </a:extLst>
          </p:cNvPr>
          <p:cNvSpPr txBox="1"/>
          <p:nvPr/>
        </p:nvSpPr>
        <p:spPr>
          <a:xfrm>
            <a:off x="8656322" y="2627268"/>
            <a:ext cx="16114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Flit from packet 1</a:t>
            </a:r>
            <a:br>
              <a:rPr lang="en-US" sz="1350" dirty="0"/>
            </a:br>
            <a:r>
              <a:rPr lang="en-US" sz="1350" dirty="0"/>
              <a:t>Route: A </a:t>
            </a:r>
            <a:r>
              <a:rPr lang="en-US" sz="1350" dirty="0">
                <a:sym typeface="Wingdings" panose="05000000000000000000" pitchFamily="2" charset="2"/>
              </a:rPr>
              <a:t> B  C</a:t>
            </a:r>
            <a:endParaRPr lang="en-US" sz="1350" dirty="0"/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225D518B-9615-4A3D-9AE0-40FA783D046A}"/>
              </a:ext>
            </a:extLst>
          </p:cNvPr>
          <p:cNvSpPr/>
          <p:nvPr/>
        </p:nvSpPr>
        <p:spPr>
          <a:xfrm>
            <a:off x="5965372" y="1798062"/>
            <a:ext cx="2291076" cy="737766"/>
          </a:xfrm>
          <a:prstGeom prst="wedgeEllipseCallout">
            <a:avLst>
              <a:gd name="adj1" fmla="val -63038"/>
              <a:gd name="adj2" fmla="val 613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Head of the Line Blocking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35B8961-1797-4A64-935A-860F5D93A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956" y="4309111"/>
            <a:ext cx="926023" cy="81798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116FA3A-9D61-4D21-81DE-39FDE477672E}"/>
              </a:ext>
            </a:extLst>
          </p:cNvPr>
          <p:cNvSpPr txBox="1"/>
          <p:nvPr/>
        </p:nvSpPr>
        <p:spPr>
          <a:xfrm>
            <a:off x="7545978" y="4365706"/>
            <a:ext cx="313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black</a:t>
            </a:r>
            <a:r>
              <a:rPr lang="en-US" dirty="0"/>
              <a:t> flits can go to C,</a:t>
            </a:r>
            <a:br>
              <a:rPr lang="en-US" dirty="0"/>
            </a:br>
            <a:r>
              <a:rPr lang="en-US" dirty="0"/>
              <a:t>however, the </a:t>
            </a:r>
            <a:r>
              <a:rPr lang="en-US" b="1" dirty="0">
                <a:solidFill>
                  <a:schemeClr val="accent6"/>
                </a:solidFill>
              </a:rPr>
              <a:t>orange</a:t>
            </a:r>
            <a:r>
              <a:rPr lang="en-US" dirty="0"/>
              <a:t> flits are</a:t>
            </a:r>
          </a:p>
          <a:p>
            <a:r>
              <a:rPr lang="en-US" dirty="0">
                <a:solidFill>
                  <a:srgbClr val="FF0000"/>
                </a:solidFill>
              </a:rPr>
              <a:t>blocking</a:t>
            </a:r>
            <a:r>
              <a:rPr lang="en-US" dirty="0"/>
              <a:t> them.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E3D03-3017-41A6-ACFC-0B5707AF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891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440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14453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1" grpId="0" animBg="1"/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BE54-4D34-4B54-A427-AE2D1673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Virtual Channels (VCs)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21E8-ED73-483A-8ABF-AB12D7D8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287" y="1927389"/>
            <a:ext cx="7543800" cy="718820"/>
          </a:xfrm>
        </p:spPr>
        <p:txBody>
          <a:bodyPr>
            <a:normAutofit fontScale="92500"/>
          </a:bodyPr>
          <a:lstStyle/>
          <a:p>
            <a:r>
              <a:rPr lang="en-US" sz="2100" dirty="0">
                <a:solidFill>
                  <a:srgbClr val="00B050"/>
                </a:solidFill>
              </a:rPr>
              <a:t>Multiplex</a:t>
            </a:r>
            <a:r>
              <a:rPr lang="en-US" sz="2100" dirty="0"/>
              <a:t> a single physical channel among different virtual channels.</a:t>
            </a:r>
            <a:br>
              <a:rPr lang="en-US" sz="2100" dirty="0"/>
            </a:br>
            <a:r>
              <a:rPr lang="en-US" sz="2100" dirty="0"/>
              <a:t>Have a separate buffer queue for each </a:t>
            </a:r>
            <a:r>
              <a:rPr lang="en-US" sz="2100" dirty="0">
                <a:solidFill>
                  <a:srgbClr val="0070C0"/>
                </a:solidFill>
              </a:rPr>
              <a:t>virtual channel</a:t>
            </a:r>
            <a:r>
              <a:rPr lang="en-US" sz="21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6890-402F-459A-820B-4D024158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95184B-7165-4080-8AC6-1DB4ECE1D200}"/>
              </a:ext>
            </a:extLst>
          </p:cNvPr>
          <p:cNvSpPr/>
          <p:nvPr/>
        </p:nvSpPr>
        <p:spPr>
          <a:xfrm>
            <a:off x="3685903" y="3378382"/>
            <a:ext cx="1012372" cy="1306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1CE600-AD8E-4CD7-995D-4130452D2FCC}"/>
              </a:ext>
            </a:extLst>
          </p:cNvPr>
          <p:cNvSpPr/>
          <p:nvPr/>
        </p:nvSpPr>
        <p:spPr>
          <a:xfrm>
            <a:off x="6654438" y="3388179"/>
            <a:ext cx="1012372" cy="1306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D79D3C-560B-4E4A-A8CC-3AB38D090EE0}"/>
              </a:ext>
            </a:extLst>
          </p:cNvPr>
          <p:cNvCxnSpPr/>
          <p:nvPr/>
        </p:nvCxnSpPr>
        <p:spPr>
          <a:xfrm>
            <a:off x="4730932" y="3574325"/>
            <a:ext cx="18026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0AF102-342F-4D92-A411-A0D19D963D04}"/>
              </a:ext>
            </a:extLst>
          </p:cNvPr>
          <p:cNvCxnSpPr/>
          <p:nvPr/>
        </p:nvCxnSpPr>
        <p:spPr>
          <a:xfrm>
            <a:off x="4714603" y="3910692"/>
            <a:ext cx="18026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23B2BB-8D06-40AF-81CA-CBB8D89385FE}"/>
              </a:ext>
            </a:extLst>
          </p:cNvPr>
          <p:cNvCxnSpPr/>
          <p:nvPr/>
        </p:nvCxnSpPr>
        <p:spPr>
          <a:xfrm>
            <a:off x="4711337" y="4227467"/>
            <a:ext cx="18026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03D80-75E2-4D93-AB84-F3BB7D157798}"/>
              </a:ext>
            </a:extLst>
          </p:cNvPr>
          <p:cNvCxnSpPr/>
          <p:nvPr/>
        </p:nvCxnSpPr>
        <p:spPr>
          <a:xfrm>
            <a:off x="4708071" y="4563835"/>
            <a:ext cx="180267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A1BAB-993D-47BD-B09A-70749602E024}"/>
              </a:ext>
            </a:extLst>
          </p:cNvPr>
          <p:cNvGrpSpPr/>
          <p:nvPr/>
        </p:nvGrpSpPr>
        <p:grpSpPr>
          <a:xfrm>
            <a:off x="6531156" y="3496867"/>
            <a:ext cx="439955" cy="154537"/>
            <a:chOff x="6992982" y="4011996"/>
            <a:chExt cx="1732016" cy="2914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B9069E-C572-4787-8B4D-F0F8DEAA309D}"/>
                </a:ext>
              </a:extLst>
            </p:cNvPr>
            <p:cNvSpPr/>
            <p:nvPr/>
          </p:nvSpPr>
          <p:spPr>
            <a:xfrm>
              <a:off x="6992982" y="4011996"/>
              <a:ext cx="1712319" cy="290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511755-D946-4BB2-960D-4357E28021D9}"/>
                </a:ext>
              </a:extLst>
            </p:cNvPr>
            <p:cNvSpPr/>
            <p:nvPr/>
          </p:nvSpPr>
          <p:spPr>
            <a:xfrm>
              <a:off x="7002102" y="4023360"/>
              <a:ext cx="286265" cy="27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BF726-0396-494C-AC00-A7D1C54B9790}"/>
                </a:ext>
              </a:extLst>
            </p:cNvPr>
            <p:cNvSpPr/>
            <p:nvPr/>
          </p:nvSpPr>
          <p:spPr>
            <a:xfrm>
              <a:off x="7293290" y="4023360"/>
              <a:ext cx="286265" cy="2786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D975D8-2E4A-4F1E-A843-C04D42668DA1}"/>
                </a:ext>
              </a:extLst>
            </p:cNvPr>
            <p:cNvSpPr/>
            <p:nvPr/>
          </p:nvSpPr>
          <p:spPr>
            <a:xfrm>
              <a:off x="7573875" y="4019909"/>
              <a:ext cx="298673" cy="282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6882C5-4104-4FA8-9C69-7BC2F23374D8}"/>
                </a:ext>
              </a:extLst>
            </p:cNvPr>
            <p:cNvSpPr/>
            <p:nvPr/>
          </p:nvSpPr>
          <p:spPr>
            <a:xfrm>
              <a:off x="7873773" y="4018461"/>
              <a:ext cx="286265" cy="283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30B04C-1734-4AA0-90D6-CAD683105336}"/>
                </a:ext>
              </a:extLst>
            </p:cNvPr>
            <p:cNvSpPr/>
            <p:nvPr/>
          </p:nvSpPr>
          <p:spPr>
            <a:xfrm>
              <a:off x="8159929" y="4022100"/>
              <a:ext cx="300004" cy="281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B1F16A-71AC-4500-B862-FEA6E004B86E}"/>
                </a:ext>
              </a:extLst>
            </p:cNvPr>
            <p:cNvSpPr/>
            <p:nvPr/>
          </p:nvSpPr>
          <p:spPr>
            <a:xfrm>
              <a:off x="8438733" y="4014651"/>
              <a:ext cx="286265" cy="2786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766B2D-A595-4D15-B679-DCF799611DBF}"/>
              </a:ext>
            </a:extLst>
          </p:cNvPr>
          <p:cNvGrpSpPr/>
          <p:nvPr/>
        </p:nvGrpSpPr>
        <p:grpSpPr>
          <a:xfrm>
            <a:off x="6513296" y="3832623"/>
            <a:ext cx="439955" cy="154537"/>
            <a:chOff x="6992982" y="4011996"/>
            <a:chExt cx="1732016" cy="2914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853263-F3E6-49AA-8813-109C2DBE56C1}"/>
                </a:ext>
              </a:extLst>
            </p:cNvPr>
            <p:cNvSpPr/>
            <p:nvPr/>
          </p:nvSpPr>
          <p:spPr>
            <a:xfrm>
              <a:off x="6992982" y="4011996"/>
              <a:ext cx="1712319" cy="290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3436ED-54DA-4A30-B6B8-89B055AC6480}"/>
                </a:ext>
              </a:extLst>
            </p:cNvPr>
            <p:cNvSpPr/>
            <p:nvPr/>
          </p:nvSpPr>
          <p:spPr>
            <a:xfrm>
              <a:off x="7002102" y="4023360"/>
              <a:ext cx="286265" cy="27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E26376-4EB4-4163-BA8D-A0F88036EB9B}"/>
                </a:ext>
              </a:extLst>
            </p:cNvPr>
            <p:cNvSpPr/>
            <p:nvPr/>
          </p:nvSpPr>
          <p:spPr>
            <a:xfrm>
              <a:off x="7293290" y="4023360"/>
              <a:ext cx="286265" cy="2786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99CB05-BA34-4CC3-9E15-62F6470DCBCA}"/>
                </a:ext>
              </a:extLst>
            </p:cNvPr>
            <p:cNvSpPr/>
            <p:nvPr/>
          </p:nvSpPr>
          <p:spPr>
            <a:xfrm>
              <a:off x="7573875" y="4019909"/>
              <a:ext cx="298673" cy="282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456339-BD86-417B-A550-5A2BD6A035D1}"/>
                </a:ext>
              </a:extLst>
            </p:cNvPr>
            <p:cNvSpPr/>
            <p:nvPr/>
          </p:nvSpPr>
          <p:spPr>
            <a:xfrm>
              <a:off x="7873773" y="4018461"/>
              <a:ext cx="286265" cy="283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89BB36-7879-4511-B3F1-5806C488E82F}"/>
                </a:ext>
              </a:extLst>
            </p:cNvPr>
            <p:cNvSpPr/>
            <p:nvPr/>
          </p:nvSpPr>
          <p:spPr>
            <a:xfrm>
              <a:off x="8159929" y="4022100"/>
              <a:ext cx="300004" cy="281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76C5F5-774A-45FD-86E4-DAFEECFACF1E}"/>
                </a:ext>
              </a:extLst>
            </p:cNvPr>
            <p:cNvSpPr/>
            <p:nvPr/>
          </p:nvSpPr>
          <p:spPr>
            <a:xfrm>
              <a:off x="8438733" y="4014651"/>
              <a:ext cx="286265" cy="2786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816A04-8240-4DCB-A170-0303A75F58AA}"/>
              </a:ext>
            </a:extLst>
          </p:cNvPr>
          <p:cNvGrpSpPr/>
          <p:nvPr/>
        </p:nvGrpSpPr>
        <p:grpSpPr>
          <a:xfrm>
            <a:off x="6509725" y="4146948"/>
            <a:ext cx="439955" cy="154537"/>
            <a:chOff x="6992982" y="4011996"/>
            <a:chExt cx="1732016" cy="2914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67DC87-5749-4828-A809-39703AEB0997}"/>
                </a:ext>
              </a:extLst>
            </p:cNvPr>
            <p:cNvSpPr/>
            <p:nvPr/>
          </p:nvSpPr>
          <p:spPr>
            <a:xfrm>
              <a:off x="6992982" y="4011996"/>
              <a:ext cx="1712319" cy="290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56AD53-0212-4D81-A2A7-AD47C2E11126}"/>
                </a:ext>
              </a:extLst>
            </p:cNvPr>
            <p:cNvSpPr/>
            <p:nvPr/>
          </p:nvSpPr>
          <p:spPr>
            <a:xfrm>
              <a:off x="7002102" y="4023360"/>
              <a:ext cx="286265" cy="27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36F052-0171-4782-9272-0081A623DD3C}"/>
                </a:ext>
              </a:extLst>
            </p:cNvPr>
            <p:cNvSpPr/>
            <p:nvPr/>
          </p:nvSpPr>
          <p:spPr>
            <a:xfrm>
              <a:off x="7293290" y="4023360"/>
              <a:ext cx="286265" cy="2786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26D582F-1A47-4E97-9C21-B5B829EDB071}"/>
                </a:ext>
              </a:extLst>
            </p:cNvPr>
            <p:cNvSpPr/>
            <p:nvPr/>
          </p:nvSpPr>
          <p:spPr>
            <a:xfrm>
              <a:off x="7573875" y="4019909"/>
              <a:ext cx="298673" cy="282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C51C34-3B9E-40B2-8AE6-4433296E016D}"/>
                </a:ext>
              </a:extLst>
            </p:cNvPr>
            <p:cNvSpPr/>
            <p:nvPr/>
          </p:nvSpPr>
          <p:spPr>
            <a:xfrm>
              <a:off x="7873773" y="4018461"/>
              <a:ext cx="286265" cy="283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8CBADA-BBFE-4C58-9308-5C64ECC900C8}"/>
                </a:ext>
              </a:extLst>
            </p:cNvPr>
            <p:cNvSpPr/>
            <p:nvPr/>
          </p:nvSpPr>
          <p:spPr>
            <a:xfrm>
              <a:off x="8159929" y="4022100"/>
              <a:ext cx="300004" cy="281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A661A9-B087-4851-B73F-14E2F1B9D543}"/>
                </a:ext>
              </a:extLst>
            </p:cNvPr>
            <p:cNvSpPr/>
            <p:nvPr/>
          </p:nvSpPr>
          <p:spPr>
            <a:xfrm>
              <a:off x="8438733" y="4014651"/>
              <a:ext cx="286265" cy="2786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156E53-C715-45FE-9F69-8ABC1F4B439B}"/>
              </a:ext>
            </a:extLst>
          </p:cNvPr>
          <p:cNvGrpSpPr/>
          <p:nvPr/>
        </p:nvGrpSpPr>
        <p:grpSpPr>
          <a:xfrm>
            <a:off x="6506153" y="4482704"/>
            <a:ext cx="439955" cy="154537"/>
            <a:chOff x="6992982" y="4011996"/>
            <a:chExt cx="1732016" cy="29143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4C2903-9602-463D-98EB-34C3641E151F}"/>
                </a:ext>
              </a:extLst>
            </p:cNvPr>
            <p:cNvSpPr/>
            <p:nvPr/>
          </p:nvSpPr>
          <p:spPr>
            <a:xfrm>
              <a:off x="6992982" y="4011996"/>
              <a:ext cx="1712319" cy="290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82A513-F900-4362-9B09-2FA969EA9D62}"/>
                </a:ext>
              </a:extLst>
            </p:cNvPr>
            <p:cNvSpPr/>
            <p:nvPr/>
          </p:nvSpPr>
          <p:spPr>
            <a:xfrm>
              <a:off x="7002102" y="4023360"/>
              <a:ext cx="286265" cy="27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AD41DE-0B09-474B-BFCC-A03D00DA32AA}"/>
                </a:ext>
              </a:extLst>
            </p:cNvPr>
            <p:cNvSpPr/>
            <p:nvPr/>
          </p:nvSpPr>
          <p:spPr>
            <a:xfrm>
              <a:off x="7293290" y="4023360"/>
              <a:ext cx="286265" cy="2786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235C11-2E4C-4554-A73A-4A0A09F7D6E1}"/>
                </a:ext>
              </a:extLst>
            </p:cNvPr>
            <p:cNvSpPr/>
            <p:nvPr/>
          </p:nvSpPr>
          <p:spPr>
            <a:xfrm>
              <a:off x="7573875" y="4019909"/>
              <a:ext cx="298673" cy="282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DD64F2-6C5A-4964-ACE8-BAEC446C8A68}"/>
                </a:ext>
              </a:extLst>
            </p:cNvPr>
            <p:cNvSpPr/>
            <p:nvPr/>
          </p:nvSpPr>
          <p:spPr>
            <a:xfrm>
              <a:off x="7873773" y="4018461"/>
              <a:ext cx="286265" cy="283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CF9D3F-F0FD-4C2E-8232-4BEE138E8DDD}"/>
                </a:ext>
              </a:extLst>
            </p:cNvPr>
            <p:cNvSpPr/>
            <p:nvPr/>
          </p:nvSpPr>
          <p:spPr>
            <a:xfrm>
              <a:off x="8159929" y="4022100"/>
              <a:ext cx="300004" cy="281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8BE49F-62BB-490F-B752-3662E9DABCC1}"/>
                </a:ext>
              </a:extLst>
            </p:cNvPr>
            <p:cNvSpPr/>
            <p:nvPr/>
          </p:nvSpPr>
          <p:spPr>
            <a:xfrm>
              <a:off x="8438733" y="4014651"/>
              <a:ext cx="286265" cy="2786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ED005-83AA-4809-8B8D-D10FD32C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D6175F09-CAE9-4A5C-BABE-0F1BC6DBF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28" y="1724369"/>
            <a:ext cx="1110822" cy="10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5BB8E93-33BE-40C7-8753-2EAC6992F23E}"/>
              </a:ext>
            </a:extLst>
          </p:cNvPr>
          <p:cNvSpPr/>
          <p:nvPr/>
        </p:nvSpPr>
        <p:spPr>
          <a:xfrm>
            <a:off x="6893851" y="2595328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6EE502-9771-4BAB-9395-F2CD0AAD93CD}"/>
              </a:ext>
            </a:extLst>
          </p:cNvPr>
          <p:cNvSpPr/>
          <p:nvPr/>
        </p:nvSpPr>
        <p:spPr>
          <a:xfrm>
            <a:off x="7002188" y="2595328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FC541-3A35-40E8-8FFC-61ECD9B8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912" y="466929"/>
            <a:ext cx="7861508" cy="1088068"/>
          </a:xfrm>
        </p:spPr>
        <p:txBody>
          <a:bodyPr/>
          <a:lstStyle/>
          <a:p>
            <a:r>
              <a:rPr lang="en-US" dirty="0"/>
              <a:t>Virtual Channels: Two per physical channel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1B39C-BDE5-475C-9C4E-C7335607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59A26-C655-4904-BD1E-6737B76C1882}"/>
              </a:ext>
            </a:extLst>
          </p:cNvPr>
          <p:cNvSpPr/>
          <p:nvPr/>
        </p:nvSpPr>
        <p:spPr>
          <a:xfrm>
            <a:off x="5348579" y="394335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F6411-C194-4AD0-8DE1-4FA3DD66E3F3}"/>
              </a:ext>
            </a:extLst>
          </p:cNvPr>
          <p:cNvSpPr/>
          <p:nvPr/>
        </p:nvSpPr>
        <p:spPr>
          <a:xfrm>
            <a:off x="5456916" y="3943351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438D91-F9AA-43BE-B826-86157BE831FA}"/>
              </a:ext>
            </a:extLst>
          </p:cNvPr>
          <p:cNvSpPr/>
          <p:nvPr/>
        </p:nvSpPr>
        <p:spPr>
          <a:xfrm>
            <a:off x="5414177" y="261250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200590-BC6F-4540-B0C1-A7D1B4557E49}"/>
              </a:ext>
            </a:extLst>
          </p:cNvPr>
          <p:cNvSpPr/>
          <p:nvPr/>
        </p:nvSpPr>
        <p:spPr>
          <a:xfrm>
            <a:off x="5305841" y="2612502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9DAEF-58B2-4D72-BF1E-9C0E20D1A6B6}"/>
              </a:ext>
            </a:extLst>
          </p:cNvPr>
          <p:cNvSpPr/>
          <p:nvPr/>
        </p:nvSpPr>
        <p:spPr>
          <a:xfrm>
            <a:off x="3302604" y="2646213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4AAC8-D676-4B10-A258-71A9681DBAB4}"/>
              </a:ext>
            </a:extLst>
          </p:cNvPr>
          <p:cNvSpPr/>
          <p:nvPr/>
        </p:nvSpPr>
        <p:spPr>
          <a:xfrm>
            <a:off x="3417257" y="2648284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3DD31-E2C7-4830-9435-2BB1CC5064E4}"/>
              </a:ext>
            </a:extLst>
          </p:cNvPr>
          <p:cNvSpPr/>
          <p:nvPr/>
        </p:nvSpPr>
        <p:spPr>
          <a:xfrm>
            <a:off x="3308921" y="2312339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79FC9-3355-40F6-AC47-36EA5BA01E6F}"/>
              </a:ext>
            </a:extLst>
          </p:cNvPr>
          <p:cNvSpPr/>
          <p:nvPr/>
        </p:nvSpPr>
        <p:spPr>
          <a:xfrm>
            <a:off x="3417258" y="2312339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37658-65DC-46E1-9704-71D83AF21C7B}"/>
              </a:ext>
            </a:extLst>
          </p:cNvPr>
          <p:cNvSpPr/>
          <p:nvPr/>
        </p:nvSpPr>
        <p:spPr>
          <a:xfrm>
            <a:off x="5295902" y="2283619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0BAD-D078-4131-9190-6743F3EAC003}"/>
              </a:ext>
            </a:extLst>
          </p:cNvPr>
          <p:cNvSpPr/>
          <p:nvPr/>
        </p:nvSpPr>
        <p:spPr>
          <a:xfrm>
            <a:off x="5404238" y="2283619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A95A74-1B06-4FCF-B7B6-39BE8777F00E}"/>
              </a:ext>
            </a:extLst>
          </p:cNvPr>
          <p:cNvSpPr/>
          <p:nvPr/>
        </p:nvSpPr>
        <p:spPr>
          <a:xfrm>
            <a:off x="3026798" y="291465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1CE0CE-7D24-4C1C-822B-46ABB232A54D}"/>
              </a:ext>
            </a:extLst>
          </p:cNvPr>
          <p:cNvSpPr/>
          <p:nvPr/>
        </p:nvSpPr>
        <p:spPr>
          <a:xfrm>
            <a:off x="4995740" y="292160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51CD1D-DE85-4B0A-B1E7-6CB24C3C528D}"/>
              </a:ext>
            </a:extLst>
          </p:cNvPr>
          <p:cNvSpPr/>
          <p:nvPr/>
        </p:nvSpPr>
        <p:spPr>
          <a:xfrm>
            <a:off x="6738068" y="2916639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ABF8D1-B54C-4893-87BF-1D8539A6478B}"/>
              </a:ext>
            </a:extLst>
          </p:cNvPr>
          <p:cNvSpPr/>
          <p:nvPr/>
        </p:nvSpPr>
        <p:spPr>
          <a:xfrm>
            <a:off x="4979836" y="4199780"/>
            <a:ext cx="494969" cy="4830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FADD97-D5F3-4F7D-B29B-E564CE00B08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3521765" y="3156172"/>
            <a:ext cx="1473974" cy="6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10C403-659D-44DB-AE3D-92126AF62932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490707" y="3157166"/>
            <a:ext cx="1247360" cy="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6BBE6E-08FA-4A0B-82E2-DDAB5A758C9B}"/>
              </a:ext>
            </a:extLst>
          </p:cNvPr>
          <p:cNvCxnSpPr>
            <a:stCxn id="17" idx="4"/>
            <a:endCxn id="19" idx="0"/>
          </p:cNvCxnSpPr>
          <p:nvPr/>
        </p:nvCxnSpPr>
        <p:spPr>
          <a:xfrm flipH="1">
            <a:off x="5227320" y="3404651"/>
            <a:ext cx="15904" cy="795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F1C34BF-F00C-41F2-989A-33F844D5FCE7}"/>
              </a:ext>
            </a:extLst>
          </p:cNvPr>
          <p:cNvSpPr/>
          <p:nvPr/>
        </p:nvSpPr>
        <p:spPr>
          <a:xfrm>
            <a:off x="3305586" y="2643235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21D640-5822-4CBA-B34A-ACE9E1FE8055}"/>
              </a:ext>
            </a:extLst>
          </p:cNvPr>
          <p:cNvSpPr/>
          <p:nvPr/>
        </p:nvSpPr>
        <p:spPr>
          <a:xfrm>
            <a:off x="3417257" y="2645939"/>
            <a:ext cx="77525" cy="2683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8F0FF9-1206-4431-B258-517A668DAED7}"/>
              </a:ext>
            </a:extLst>
          </p:cNvPr>
          <p:cNvSpPr/>
          <p:nvPr/>
        </p:nvSpPr>
        <p:spPr>
          <a:xfrm>
            <a:off x="5355252" y="3609397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80A08C-9370-4E99-8F88-36B39D39D11A}"/>
              </a:ext>
            </a:extLst>
          </p:cNvPr>
          <p:cNvSpPr/>
          <p:nvPr/>
        </p:nvSpPr>
        <p:spPr>
          <a:xfrm>
            <a:off x="5469552" y="3609397"/>
            <a:ext cx="77525" cy="2683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266AEC-444F-427C-83E1-0FCC246D610A}"/>
              </a:ext>
            </a:extLst>
          </p:cNvPr>
          <p:cNvSpPr/>
          <p:nvPr/>
        </p:nvSpPr>
        <p:spPr>
          <a:xfrm>
            <a:off x="6893851" y="2297650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83B53-F6AE-45D1-B096-EF7622A67EF8}"/>
              </a:ext>
            </a:extLst>
          </p:cNvPr>
          <p:cNvSpPr/>
          <p:nvPr/>
        </p:nvSpPr>
        <p:spPr>
          <a:xfrm>
            <a:off x="7002188" y="2297650"/>
            <a:ext cx="77525" cy="2683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5309A1-9B7D-4E4B-8AAA-F3A75728ACD4}"/>
              </a:ext>
            </a:extLst>
          </p:cNvPr>
          <p:cNvSpPr/>
          <p:nvPr/>
        </p:nvSpPr>
        <p:spPr>
          <a:xfrm>
            <a:off x="5303853" y="2283619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CF6D10-353C-4439-A6B5-47E6275105EB}"/>
              </a:ext>
            </a:extLst>
          </p:cNvPr>
          <p:cNvSpPr/>
          <p:nvPr/>
        </p:nvSpPr>
        <p:spPr>
          <a:xfrm>
            <a:off x="5418153" y="2283619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837394-A053-4F70-B064-AC56ACC27F87}"/>
              </a:ext>
            </a:extLst>
          </p:cNvPr>
          <p:cNvSpPr/>
          <p:nvPr/>
        </p:nvSpPr>
        <p:spPr>
          <a:xfrm>
            <a:off x="5355252" y="3949740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16766C-2FCB-454D-8D5D-7D283FE99E36}"/>
              </a:ext>
            </a:extLst>
          </p:cNvPr>
          <p:cNvSpPr/>
          <p:nvPr/>
        </p:nvSpPr>
        <p:spPr>
          <a:xfrm>
            <a:off x="5469552" y="3949740"/>
            <a:ext cx="77525" cy="268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4DFB461-3B62-471A-816C-26DED5E86942}"/>
              </a:ext>
            </a:extLst>
          </p:cNvPr>
          <p:cNvSpPr/>
          <p:nvPr/>
        </p:nvSpPr>
        <p:spPr>
          <a:xfrm>
            <a:off x="3609393" y="2921609"/>
            <a:ext cx="3128675" cy="160006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A9A988-45C8-4E1F-9648-19A8D4686691}"/>
              </a:ext>
            </a:extLst>
          </p:cNvPr>
          <p:cNvSpPr/>
          <p:nvPr/>
        </p:nvSpPr>
        <p:spPr>
          <a:xfrm>
            <a:off x="6434668" y="3949738"/>
            <a:ext cx="3874979" cy="1417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Each physical channel split into </a:t>
            </a:r>
            <a:br>
              <a:rPr lang="en-US" dirty="0"/>
            </a:br>
            <a:r>
              <a:rPr lang="en-US" dirty="0"/>
              <a:t>two virtual channels.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HoL</a:t>
            </a:r>
            <a:r>
              <a:rPr lang="en-US" dirty="0"/>
              <a:t> blocking.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9AF2-62B7-4E03-B269-8664E461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4236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16407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092 L 0.16445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7 -0.0051 L 0.29388 -0.006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45 -0.00371 L 0.29414 -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A906-972D-4627-8580-B663FD17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Channels: Pros and Cons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E9387-6525-4BF6-9ECC-D5D22AEF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D91D3A-FF8A-4EEA-91C4-267B2FFBC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410" y="1693863"/>
            <a:ext cx="536598" cy="534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A8304-882F-4DA6-A8ED-6300F1A8E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410" y="3963809"/>
            <a:ext cx="678028" cy="252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2958A-DC4A-41D4-9ED7-95C74C2FB6E0}"/>
              </a:ext>
            </a:extLst>
          </p:cNvPr>
          <p:cNvSpPr txBox="1"/>
          <p:nvPr/>
        </p:nvSpPr>
        <p:spPr>
          <a:xfrm>
            <a:off x="2728780" y="2294027"/>
            <a:ext cx="5616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There is no head of the line (</a:t>
            </a:r>
            <a:r>
              <a:rPr lang="en-US" dirty="0" err="1"/>
              <a:t>HoL</a:t>
            </a:r>
            <a:r>
              <a:rPr lang="en-US" dirty="0"/>
              <a:t>) </a:t>
            </a:r>
            <a:r>
              <a:rPr lang="en-US" dirty="0">
                <a:solidFill>
                  <a:srgbClr val="0070C0"/>
                </a:solidFill>
              </a:rPr>
              <a:t>blocking</a:t>
            </a:r>
            <a:r>
              <a:rPr lang="en-US" dirty="0"/>
              <a:t>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Increases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throughput</a:t>
            </a:r>
            <a:r>
              <a:rPr lang="en-US" dirty="0"/>
              <a:t> significantly.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We can </a:t>
            </a:r>
            <a:r>
              <a:rPr lang="en-US" dirty="0">
                <a:solidFill>
                  <a:srgbClr val="00B050"/>
                </a:solidFill>
              </a:rPr>
              <a:t>multiplex</a:t>
            </a:r>
            <a:r>
              <a:rPr lang="en-US" dirty="0"/>
              <a:t> a single physical channel among </a:t>
            </a:r>
            <a:br>
              <a:rPr lang="en-US" dirty="0"/>
            </a:br>
            <a:r>
              <a:rPr lang="en-US" dirty="0"/>
              <a:t>different virtual channels.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A2E60-0FAF-4FF1-AF49-C3483EADB4AF}"/>
              </a:ext>
            </a:extLst>
          </p:cNvPr>
          <p:cNvSpPr txBox="1"/>
          <p:nvPr/>
        </p:nvSpPr>
        <p:spPr>
          <a:xfrm>
            <a:off x="2728780" y="4321593"/>
            <a:ext cx="777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Increases the </a:t>
            </a:r>
            <a:r>
              <a:rPr lang="en-US" dirty="0">
                <a:solidFill>
                  <a:srgbClr val="E21A23"/>
                </a:solidFill>
              </a:rPr>
              <a:t>complexity</a:t>
            </a:r>
            <a:r>
              <a:rPr lang="en-US" dirty="0"/>
              <a:t> of the router.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We now need to assign the virtual channels in a router (</a:t>
            </a:r>
            <a:r>
              <a:rPr lang="en-US" dirty="0">
                <a:solidFill>
                  <a:srgbClr val="7030A0"/>
                </a:solidFill>
              </a:rPr>
              <a:t>additional work</a:t>
            </a:r>
            <a:r>
              <a:rPr lang="en-US" dirty="0"/>
              <a:t>).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A88BD4-AA4A-475C-A8F3-9968FFE0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31611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4" y="3181408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86229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86229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93112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619746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3767284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1DBB2A-AB23-470B-A3AF-2E7DFE863F2A}"/>
              </a:ext>
            </a:extLst>
          </p:cNvPr>
          <p:cNvSpPr/>
          <p:nvPr/>
        </p:nvSpPr>
        <p:spPr>
          <a:xfrm>
            <a:off x="2174350" y="4355432"/>
            <a:ext cx="8135297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820" y="1044341"/>
            <a:ext cx="7933142" cy="4351338"/>
          </a:xfrm>
        </p:spPr>
        <p:txBody>
          <a:bodyPr/>
          <a:lstStyle/>
          <a:p>
            <a:r>
              <a:rPr lang="en-US" dirty="0"/>
              <a:t>Send a </a:t>
            </a:r>
            <a:r>
              <a:rPr lang="en-US" dirty="0">
                <a:solidFill>
                  <a:srgbClr val="FF0000"/>
                </a:solidFill>
              </a:rPr>
              <a:t>message</a:t>
            </a:r>
            <a:r>
              <a:rPr lang="en-US" dirty="0"/>
              <a:t> from a </a:t>
            </a:r>
            <a:r>
              <a:rPr lang="en-US" dirty="0">
                <a:solidFill>
                  <a:srgbClr val="00B050"/>
                </a:solidFill>
              </a:rPr>
              <a:t>sender</a:t>
            </a:r>
            <a:r>
              <a:rPr lang="en-US" dirty="0"/>
              <a:t> to a </a:t>
            </a:r>
            <a:r>
              <a:rPr lang="en-US" dirty="0">
                <a:solidFill>
                  <a:srgbClr val="0070C0"/>
                </a:solidFill>
              </a:rPr>
              <a:t>receiver</a:t>
            </a:r>
          </a:p>
          <a:p>
            <a:pPr lvl="1"/>
            <a:r>
              <a:rPr lang="en-US" dirty="0"/>
              <a:t> Via a path of intermediate routers</a:t>
            </a:r>
          </a:p>
          <a:p>
            <a:pPr lvl="1"/>
            <a:r>
              <a:rPr lang="en-US" dirty="0"/>
              <a:t> Good to have a </a:t>
            </a:r>
            <a:r>
              <a:rPr lang="en-US" dirty="0">
                <a:solidFill>
                  <a:srgbClr val="FF0000"/>
                </a:solidFill>
              </a:rPr>
              <a:t>choice</a:t>
            </a:r>
            <a:r>
              <a:rPr lang="en-US" dirty="0"/>
              <a:t> of multiple routes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path diversity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is a good route? </a:t>
            </a:r>
          </a:p>
          <a:p>
            <a:pPr lvl="1"/>
            <a:r>
              <a:rPr lang="en-US" dirty="0"/>
              <a:t> Shortest path?</a:t>
            </a:r>
          </a:p>
          <a:p>
            <a:pPr lvl="1"/>
            <a:r>
              <a:rPr lang="en-US" dirty="0"/>
              <a:t> Shortest time?</a:t>
            </a:r>
          </a:p>
          <a:p>
            <a:pPr lvl="1"/>
            <a:endParaRPr lang="en-US" dirty="0"/>
          </a:p>
          <a:p>
            <a:r>
              <a:rPr lang="en-US" dirty="0"/>
              <a:t>Good routes typically </a:t>
            </a:r>
            <a:r>
              <a:rPr lang="en-US" dirty="0">
                <a:solidFill>
                  <a:srgbClr val="0070C0"/>
                </a:solidFill>
              </a:rPr>
              <a:t>minimize</a:t>
            </a:r>
            <a:r>
              <a:rPr lang="en-US" dirty="0"/>
              <a:t> the </a:t>
            </a:r>
            <a:r>
              <a:rPr lang="en-US" dirty="0">
                <a:solidFill>
                  <a:srgbClr val="00B050"/>
                </a:solidFill>
              </a:rPr>
              <a:t>latency</a:t>
            </a:r>
            <a:r>
              <a:rPr lang="en-US" dirty="0"/>
              <a:t>, and are also fair </a:t>
            </a:r>
            <a:r>
              <a:rPr lang="en-US" dirty="0">
                <a:sym typeface="Wingdings" panose="05000000000000000000" pitchFamily="2" charset="2"/>
              </a:rPr>
              <a:t> do not unnecessarily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penalize</a:t>
            </a:r>
            <a:r>
              <a:rPr lang="en-US" dirty="0">
                <a:sym typeface="Wingdings" panose="05000000000000000000" pitchFamily="2" charset="2"/>
              </a:rPr>
              <a:t> other packets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7B3F9-BC8A-4954-A8E7-03275A39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E3332F-C8F2-49F7-9D34-971C8ED34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2963910"/>
            <a:ext cx="587467" cy="5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A8E3324-FB75-45F7-8526-C42F5EA3D09B}"/>
              </a:ext>
            </a:extLst>
          </p:cNvPr>
          <p:cNvSpPr/>
          <p:nvPr/>
        </p:nvSpPr>
        <p:spPr>
          <a:xfrm>
            <a:off x="6273554" y="2796466"/>
            <a:ext cx="3802699" cy="2414726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5AEF39-9089-4D35-916C-2849A61A8A05}"/>
              </a:ext>
            </a:extLst>
          </p:cNvPr>
          <p:cNvSpPr/>
          <p:nvPr/>
        </p:nvSpPr>
        <p:spPr>
          <a:xfrm>
            <a:off x="1880616" y="1097282"/>
            <a:ext cx="6858000" cy="10279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communicating node has a </a:t>
            </a:r>
            <a:r>
              <a:rPr lang="en-US" dirty="0">
                <a:solidFill>
                  <a:srgbClr val="0070C0"/>
                </a:solidFill>
              </a:rPr>
              <a:t>router</a:t>
            </a:r>
            <a:r>
              <a:rPr lang="en-US" dirty="0"/>
              <a:t> that orchestrates the communication on its behalf.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15748" y="3341777"/>
            <a:ext cx="2578100" cy="1155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740533" y="370738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79450" y="3386227"/>
            <a:ext cx="869951" cy="6921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Router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22235E6-3D04-49DF-8479-B1BE5117907B}"/>
              </a:ext>
            </a:extLst>
          </p:cNvPr>
          <p:cNvSpPr/>
          <p:nvPr/>
        </p:nvSpPr>
        <p:spPr>
          <a:xfrm>
            <a:off x="7471555" y="3196447"/>
            <a:ext cx="2062073" cy="1555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Router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E8ACE6-48F3-4468-8585-B2A85FFBC66B}"/>
              </a:ext>
            </a:extLst>
          </p:cNvPr>
          <p:cNvGrpSpPr/>
          <p:nvPr/>
        </p:nvGrpSpPr>
        <p:grpSpPr>
          <a:xfrm>
            <a:off x="6768737" y="3866248"/>
            <a:ext cx="1299012" cy="218117"/>
            <a:chOff x="6992982" y="4011996"/>
            <a:chExt cx="1732016" cy="2908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C0994E-2E92-4D87-9824-35B6CF9402FA}"/>
                </a:ext>
              </a:extLst>
            </p:cNvPr>
            <p:cNvSpPr/>
            <p:nvPr/>
          </p:nvSpPr>
          <p:spPr>
            <a:xfrm>
              <a:off x="6992982" y="4011996"/>
              <a:ext cx="1712319" cy="2908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9EF2B4D-3630-4504-B17A-2D825AC0A033}"/>
                </a:ext>
              </a:extLst>
            </p:cNvPr>
            <p:cNvSpPr/>
            <p:nvPr/>
          </p:nvSpPr>
          <p:spPr>
            <a:xfrm>
              <a:off x="7002102" y="4029413"/>
              <a:ext cx="286265" cy="2726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094ABC-D0F7-4CD1-86FB-751876F30102}"/>
                </a:ext>
              </a:extLst>
            </p:cNvPr>
            <p:cNvSpPr/>
            <p:nvPr/>
          </p:nvSpPr>
          <p:spPr>
            <a:xfrm>
              <a:off x="7293290" y="4023360"/>
              <a:ext cx="286265" cy="278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83D4185-C4AE-4168-B117-8758CB4D2DCB}"/>
                </a:ext>
              </a:extLst>
            </p:cNvPr>
            <p:cNvSpPr/>
            <p:nvPr/>
          </p:nvSpPr>
          <p:spPr>
            <a:xfrm>
              <a:off x="7573875" y="4019909"/>
              <a:ext cx="298673" cy="282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5CC472-2CF8-4169-81D7-6D2FFE30B936}"/>
                </a:ext>
              </a:extLst>
            </p:cNvPr>
            <p:cNvSpPr/>
            <p:nvPr/>
          </p:nvSpPr>
          <p:spPr>
            <a:xfrm>
              <a:off x="7873773" y="4018461"/>
              <a:ext cx="286265" cy="283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77C167-E284-4E4C-A6DF-2B7D09C25319}"/>
                </a:ext>
              </a:extLst>
            </p:cNvPr>
            <p:cNvSpPr/>
            <p:nvPr/>
          </p:nvSpPr>
          <p:spPr>
            <a:xfrm>
              <a:off x="8159930" y="4011998"/>
              <a:ext cx="300005" cy="281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47C53D-9212-46C0-850F-C23AA3EFDE57}"/>
                </a:ext>
              </a:extLst>
            </p:cNvPr>
            <p:cNvSpPr/>
            <p:nvPr/>
          </p:nvSpPr>
          <p:spPr>
            <a:xfrm>
              <a:off x="8438733" y="4014651"/>
              <a:ext cx="286265" cy="2786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7549013-646A-4195-A9A1-50C0D371377E}"/>
              </a:ext>
            </a:extLst>
          </p:cNvPr>
          <p:cNvSpPr/>
          <p:nvPr/>
        </p:nvSpPr>
        <p:spPr>
          <a:xfrm>
            <a:off x="5515874" y="3911001"/>
            <a:ext cx="1209857" cy="1552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4AA4C6-645F-4073-8D4A-4529DADF137C}"/>
              </a:ext>
            </a:extLst>
          </p:cNvPr>
          <p:cNvSpPr txBox="1"/>
          <p:nvPr/>
        </p:nvSpPr>
        <p:spPr>
          <a:xfrm>
            <a:off x="5270229" y="35971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0F9B90-5BF6-4974-A027-887079E7C87E}"/>
              </a:ext>
            </a:extLst>
          </p:cNvPr>
          <p:cNvSpPr txBox="1"/>
          <p:nvPr/>
        </p:nvSpPr>
        <p:spPr>
          <a:xfrm>
            <a:off x="6495094" y="3572229"/>
            <a:ext cx="11240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Data buffers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14E3BE-3B8B-4F6E-AED0-3344B0BA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F5ADD-96DE-4F98-BB88-C3BB0A2E4365}"/>
              </a:ext>
            </a:extLst>
          </p:cNvPr>
          <p:cNvCxnSpPr/>
          <p:nvPr/>
        </p:nvCxnSpPr>
        <p:spPr>
          <a:xfrm flipV="1">
            <a:off x="4551286" y="2858611"/>
            <a:ext cx="3067899" cy="5276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C0402F-DF36-4353-90CC-1F7BAC602E42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4635787" y="4051680"/>
            <a:ext cx="2194658" cy="805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135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02B0-C2B8-4CD4-B3EF-4B6A8EC0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avoid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F75F-B867-42A6-9D1F-0E0B9F53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A88E16-DC5C-49DA-8A93-44D579D7F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450049"/>
              </p:ext>
            </p:extLst>
          </p:nvPr>
        </p:nvGraphicFramePr>
        <p:xfrm>
          <a:off x="1880616" y="1097281"/>
          <a:ext cx="8009906" cy="445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822BF-2DA2-4E11-B4D7-9A53AAAF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969251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410" y="424503"/>
            <a:ext cx="7543800" cy="1088068"/>
          </a:xfrm>
        </p:spPr>
        <p:txBody>
          <a:bodyPr/>
          <a:lstStyle/>
          <a:p>
            <a:r>
              <a:rPr lang="en-US" dirty="0"/>
              <a:t>Avoid Deadlocks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500" y="5340350"/>
            <a:ext cx="3115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/>
              <a:t>Photo by </a:t>
            </a:r>
            <a:r>
              <a:rPr lang="en-IN" sz="1350">
                <a:hlinkClick r:id="rId3"/>
              </a:rPr>
              <a:t>Jens Herrndorff</a:t>
            </a:r>
            <a:r>
              <a:rPr lang="en-IN" sz="1350"/>
              <a:t> on </a:t>
            </a:r>
            <a:r>
              <a:rPr lang="en-IN" sz="1350">
                <a:hlinkClick r:id="rId4"/>
              </a:rPr>
              <a:t>Unsplash</a:t>
            </a:r>
            <a:endParaRPr lang="en-IN" sz="135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2" y="1589618"/>
            <a:ext cx="5549898" cy="369993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4AC801-2C45-41C1-8841-7345D89B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470334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a Deadlock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8379B-5AAE-4185-834E-29E67108A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47" y="1564106"/>
            <a:ext cx="5265972" cy="3414749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id="{4DC22BC8-1F12-4D5A-9BB0-C77CF425B4E8}"/>
              </a:ext>
            </a:extLst>
          </p:cNvPr>
          <p:cNvSpPr/>
          <p:nvPr/>
        </p:nvSpPr>
        <p:spPr>
          <a:xfrm>
            <a:off x="5325322" y="3742490"/>
            <a:ext cx="512711" cy="378888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F8466247-9E28-4161-BE07-264416255B23}"/>
              </a:ext>
            </a:extLst>
          </p:cNvPr>
          <p:cNvSpPr/>
          <p:nvPr/>
        </p:nvSpPr>
        <p:spPr>
          <a:xfrm rot="16200000">
            <a:off x="5362969" y="2421125"/>
            <a:ext cx="406470" cy="402480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2D0A94A4-7296-4ADE-90C2-30847F6B2E9C}"/>
              </a:ext>
            </a:extLst>
          </p:cNvPr>
          <p:cNvSpPr/>
          <p:nvPr/>
        </p:nvSpPr>
        <p:spPr>
          <a:xfrm rot="10800000">
            <a:off x="4082971" y="2419129"/>
            <a:ext cx="461723" cy="406470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B7F025EA-F3CD-458A-9EA5-CC1F93E1B5A6}"/>
              </a:ext>
            </a:extLst>
          </p:cNvPr>
          <p:cNvSpPr/>
          <p:nvPr/>
        </p:nvSpPr>
        <p:spPr>
          <a:xfrm rot="5400000">
            <a:off x="4012454" y="3648383"/>
            <a:ext cx="543510" cy="402480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6B8C1-F656-4577-B4A2-97D9081546F9}"/>
              </a:ext>
            </a:extLst>
          </p:cNvPr>
          <p:cNvSpPr/>
          <p:nvPr/>
        </p:nvSpPr>
        <p:spPr>
          <a:xfrm>
            <a:off x="7807194" y="3331011"/>
            <a:ext cx="2130741" cy="8229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car can make any progress.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75ADD-1E4D-4D12-98BB-974054F9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554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46CF-EF3E-465C-861C-6C95C157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in an </a:t>
            </a:r>
            <a:r>
              <a:rPr lang="en-US" dirty="0" err="1"/>
              <a:t>NoC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A0DB5-7B1B-4049-BCB0-50FB10AC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63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86DBF76-30AB-4B04-81B7-1614B41A09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9644" y="2512324"/>
            <a:ext cx="3071771" cy="2102612"/>
            <a:chOff x="2008" y="1163"/>
            <a:chExt cx="3702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6F9FF6F-94BD-4DF6-AF37-547FEC2E64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08" y="1163"/>
              <a:ext cx="3702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6EFED18A-AAC7-43A1-85B4-B1200421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2986"/>
              <a:ext cx="651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696032D-DE76-4488-88DA-659E6B509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" y="3141"/>
              <a:ext cx="337" cy="287"/>
            </a:xfrm>
            <a:custGeom>
              <a:avLst/>
              <a:gdLst>
                <a:gd name="T0" fmla="*/ 116 w 232"/>
                <a:gd name="T1" fmla="*/ 26 h 198"/>
                <a:gd name="T2" fmla="*/ 69 w 232"/>
                <a:gd name="T3" fmla="*/ 125 h 198"/>
                <a:gd name="T4" fmla="*/ 162 w 232"/>
                <a:gd name="T5" fmla="*/ 125 h 198"/>
                <a:gd name="T6" fmla="*/ 116 w 232"/>
                <a:gd name="T7" fmla="*/ 26 h 198"/>
                <a:gd name="T8" fmla="*/ 97 w 232"/>
                <a:gd name="T9" fmla="*/ 0 h 198"/>
                <a:gd name="T10" fmla="*/ 135 w 232"/>
                <a:gd name="T11" fmla="*/ 0 h 198"/>
                <a:gd name="T12" fmla="*/ 232 w 232"/>
                <a:gd name="T13" fmla="*/ 198 h 198"/>
                <a:gd name="T14" fmla="*/ 196 w 232"/>
                <a:gd name="T15" fmla="*/ 198 h 198"/>
                <a:gd name="T16" fmla="*/ 173 w 232"/>
                <a:gd name="T17" fmla="*/ 147 h 198"/>
                <a:gd name="T18" fmla="*/ 59 w 232"/>
                <a:gd name="T19" fmla="*/ 147 h 198"/>
                <a:gd name="T20" fmla="*/ 36 w 232"/>
                <a:gd name="T21" fmla="*/ 198 h 198"/>
                <a:gd name="T22" fmla="*/ 0 w 232"/>
                <a:gd name="T23" fmla="*/ 198 h 198"/>
                <a:gd name="T24" fmla="*/ 97 w 232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198">
                  <a:moveTo>
                    <a:pt x="116" y="26"/>
                  </a:moveTo>
                  <a:lnTo>
                    <a:pt x="69" y="125"/>
                  </a:lnTo>
                  <a:lnTo>
                    <a:pt x="162" y="125"/>
                  </a:lnTo>
                  <a:lnTo>
                    <a:pt x="116" y="26"/>
                  </a:lnTo>
                  <a:close/>
                  <a:moveTo>
                    <a:pt x="97" y="0"/>
                  </a:moveTo>
                  <a:lnTo>
                    <a:pt x="135" y="0"/>
                  </a:lnTo>
                  <a:lnTo>
                    <a:pt x="232" y="198"/>
                  </a:lnTo>
                  <a:lnTo>
                    <a:pt x="196" y="198"/>
                  </a:lnTo>
                  <a:lnTo>
                    <a:pt x="173" y="147"/>
                  </a:lnTo>
                  <a:lnTo>
                    <a:pt x="59" y="147"/>
                  </a:lnTo>
                  <a:lnTo>
                    <a:pt x="36" y="198"/>
                  </a:lnTo>
                  <a:lnTo>
                    <a:pt x="0" y="19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5E73DE6D-6F56-4130-BDA2-8D6BAB3B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2957"/>
              <a:ext cx="650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115CC5D-6AF5-4A43-9993-B170C8ACB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4" y="3112"/>
              <a:ext cx="261" cy="287"/>
            </a:xfrm>
            <a:custGeom>
              <a:avLst/>
              <a:gdLst>
                <a:gd name="T0" fmla="*/ 34 w 180"/>
                <a:gd name="T1" fmla="*/ 104 h 198"/>
                <a:gd name="T2" fmla="*/ 34 w 180"/>
                <a:gd name="T3" fmla="*/ 176 h 198"/>
                <a:gd name="T4" fmla="*/ 89 w 180"/>
                <a:gd name="T5" fmla="*/ 176 h 198"/>
                <a:gd name="T6" fmla="*/ 130 w 180"/>
                <a:gd name="T7" fmla="*/ 167 h 198"/>
                <a:gd name="T8" fmla="*/ 144 w 180"/>
                <a:gd name="T9" fmla="*/ 140 h 198"/>
                <a:gd name="T10" fmla="*/ 130 w 180"/>
                <a:gd name="T11" fmla="*/ 112 h 198"/>
                <a:gd name="T12" fmla="*/ 89 w 180"/>
                <a:gd name="T13" fmla="*/ 104 h 198"/>
                <a:gd name="T14" fmla="*/ 34 w 180"/>
                <a:gd name="T15" fmla="*/ 104 h 198"/>
                <a:gd name="T16" fmla="*/ 34 w 180"/>
                <a:gd name="T17" fmla="*/ 22 h 198"/>
                <a:gd name="T18" fmla="*/ 34 w 180"/>
                <a:gd name="T19" fmla="*/ 82 h 198"/>
                <a:gd name="T20" fmla="*/ 85 w 180"/>
                <a:gd name="T21" fmla="*/ 82 h 198"/>
                <a:gd name="T22" fmla="*/ 122 w 180"/>
                <a:gd name="T23" fmla="*/ 74 h 198"/>
                <a:gd name="T24" fmla="*/ 135 w 180"/>
                <a:gd name="T25" fmla="*/ 52 h 198"/>
                <a:gd name="T26" fmla="*/ 122 w 180"/>
                <a:gd name="T27" fmla="*/ 30 h 198"/>
                <a:gd name="T28" fmla="*/ 85 w 180"/>
                <a:gd name="T29" fmla="*/ 22 h 198"/>
                <a:gd name="T30" fmla="*/ 34 w 180"/>
                <a:gd name="T31" fmla="*/ 22 h 198"/>
                <a:gd name="T32" fmla="*/ 0 w 180"/>
                <a:gd name="T33" fmla="*/ 0 h 198"/>
                <a:gd name="T34" fmla="*/ 88 w 180"/>
                <a:gd name="T35" fmla="*/ 0 h 198"/>
                <a:gd name="T36" fmla="*/ 148 w 180"/>
                <a:gd name="T37" fmla="*/ 13 h 198"/>
                <a:gd name="T38" fmla="*/ 169 w 180"/>
                <a:gd name="T39" fmla="*/ 49 h 198"/>
                <a:gd name="T40" fmla="*/ 158 w 180"/>
                <a:gd name="T41" fmla="*/ 78 h 198"/>
                <a:gd name="T42" fmla="*/ 126 w 180"/>
                <a:gd name="T43" fmla="*/ 91 h 198"/>
                <a:gd name="T44" fmla="*/ 166 w 180"/>
                <a:gd name="T45" fmla="*/ 109 h 198"/>
                <a:gd name="T46" fmla="*/ 180 w 180"/>
                <a:gd name="T47" fmla="*/ 143 h 198"/>
                <a:gd name="T48" fmla="*/ 157 w 180"/>
                <a:gd name="T49" fmla="*/ 184 h 198"/>
                <a:gd name="T50" fmla="*/ 91 w 180"/>
                <a:gd name="T51" fmla="*/ 198 h 198"/>
                <a:gd name="T52" fmla="*/ 0 w 180"/>
                <a:gd name="T53" fmla="*/ 198 h 198"/>
                <a:gd name="T54" fmla="*/ 0 w 180"/>
                <a:gd name="T5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198">
                  <a:moveTo>
                    <a:pt x="34" y="104"/>
                  </a:moveTo>
                  <a:lnTo>
                    <a:pt x="34" y="176"/>
                  </a:lnTo>
                  <a:lnTo>
                    <a:pt x="89" y="176"/>
                  </a:lnTo>
                  <a:cubicBezTo>
                    <a:pt x="108" y="176"/>
                    <a:pt x="121" y="173"/>
                    <a:pt x="130" y="167"/>
                  </a:cubicBezTo>
                  <a:cubicBezTo>
                    <a:pt x="139" y="161"/>
                    <a:pt x="144" y="152"/>
                    <a:pt x="144" y="140"/>
                  </a:cubicBezTo>
                  <a:cubicBezTo>
                    <a:pt x="144" y="127"/>
                    <a:pt x="139" y="118"/>
                    <a:pt x="130" y="112"/>
                  </a:cubicBezTo>
                  <a:cubicBezTo>
                    <a:pt x="121" y="107"/>
                    <a:pt x="108" y="104"/>
                    <a:pt x="89" y="104"/>
                  </a:cubicBezTo>
                  <a:lnTo>
                    <a:pt x="34" y="104"/>
                  </a:lnTo>
                  <a:close/>
                  <a:moveTo>
                    <a:pt x="34" y="22"/>
                  </a:moveTo>
                  <a:lnTo>
                    <a:pt x="34" y="82"/>
                  </a:lnTo>
                  <a:lnTo>
                    <a:pt x="85" y="82"/>
                  </a:lnTo>
                  <a:cubicBezTo>
                    <a:pt x="102" y="82"/>
                    <a:pt x="114" y="79"/>
                    <a:pt x="122" y="74"/>
                  </a:cubicBezTo>
                  <a:cubicBezTo>
                    <a:pt x="131" y="70"/>
                    <a:pt x="135" y="62"/>
                    <a:pt x="135" y="52"/>
                  </a:cubicBezTo>
                  <a:cubicBezTo>
                    <a:pt x="135" y="42"/>
                    <a:pt x="131" y="34"/>
                    <a:pt x="122" y="30"/>
                  </a:cubicBezTo>
                  <a:cubicBezTo>
                    <a:pt x="114" y="25"/>
                    <a:pt x="102" y="22"/>
                    <a:pt x="85" y="22"/>
                  </a:cubicBezTo>
                  <a:lnTo>
                    <a:pt x="34" y="22"/>
                  </a:lnTo>
                  <a:close/>
                  <a:moveTo>
                    <a:pt x="0" y="0"/>
                  </a:moveTo>
                  <a:lnTo>
                    <a:pt x="88" y="0"/>
                  </a:lnTo>
                  <a:cubicBezTo>
                    <a:pt x="114" y="0"/>
                    <a:pt x="134" y="4"/>
                    <a:pt x="148" y="13"/>
                  </a:cubicBezTo>
                  <a:cubicBezTo>
                    <a:pt x="162" y="21"/>
                    <a:pt x="169" y="33"/>
                    <a:pt x="169" y="49"/>
                  </a:cubicBezTo>
                  <a:cubicBezTo>
                    <a:pt x="169" y="61"/>
                    <a:pt x="166" y="71"/>
                    <a:pt x="158" y="78"/>
                  </a:cubicBezTo>
                  <a:cubicBezTo>
                    <a:pt x="151" y="85"/>
                    <a:pt x="140" y="90"/>
                    <a:pt x="126" y="91"/>
                  </a:cubicBezTo>
                  <a:cubicBezTo>
                    <a:pt x="143" y="94"/>
                    <a:pt x="156" y="100"/>
                    <a:pt x="166" y="109"/>
                  </a:cubicBezTo>
                  <a:cubicBezTo>
                    <a:pt x="175" y="118"/>
                    <a:pt x="180" y="129"/>
                    <a:pt x="180" y="143"/>
                  </a:cubicBezTo>
                  <a:cubicBezTo>
                    <a:pt x="180" y="160"/>
                    <a:pt x="172" y="174"/>
                    <a:pt x="157" y="184"/>
                  </a:cubicBezTo>
                  <a:cubicBezTo>
                    <a:pt x="141" y="193"/>
                    <a:pt x="119" y="198"/>
                    <a:pt x="91" y="198"/>
                  </a:cubicBez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61C8130C-CD2B-4A32-817B-8C36A2B63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1420"/>
              <a:ext cx="651" cy="593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4B353D0-7058-4E4D-92F4-4FA87D9F3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" y="1575"/>
              <a:ext cx="309" cy="287"/>
            </a:xfrm>
            <a:custGeom>
              <a:avLst/>
              <a:gdLst>
                <a:gd name="T0" fmla="*/ 34 w 213"/>
                <a:gd name="T1" fmla="*/ 22 h 198"/>
                <a:gd name="T2" fmla="*/ 34 w 213"/>
                <a:gd name="T3" fmla="*/ 176 h 198"/>
                <a:gd name="T4" fmla="*/ 76 w 213"/>
                <a:gd name="T5" fmla="*/ 176 h 198"/>
                <a:gd name="T6" fmla="*/ 152 w 213"/>
                <a:gd name="T7" fmla="*/ 157 h 198"/>
                <a:gd name="T8" fmla="*/ 177 w 213"/>
                <a:gd name="T9" fmla="*/ 98 h 198"/>
                <a:gd name="T10" fmla="*/ 152 w 213"/>
                <a:gd name="T11" fmla="*/ 40 h 198"/>
                <a:gd name="T12" fmla="*/ 76 w 213"/>
                <a:gd name="T13" fmla="*/ 22 h 198"/>
                <a:gd name="T14" fmla="*/ 34 w 213"/>
                <a:gd name="T15" fmla="*/ 22 h 198"/>
                <a:gd name="T16" fmla="*/ 0 w 213"/>
                <a:gd name="T17" fmla="*/ 0 h 198"/>
                <a:gd name="T18" fmla="*/ 71 w 213"/>
                <a:gd name="T19" fmla="*/ 0 h 198"/>
                <a:gd name="T20" fmla="*/ 178 w 213"/>
                <a:gd name="T21" fmla="*/ 24 h 198"/>
                <a:gd name="T22" fmla="*/ 213 w 213"/>
                <a:gd name="T23" fmla="*/ 98 h 198"/>
                <a:gd name="T24" fmla="*/ 178 w 213"/>
                <a:gd name="T25" fmla="*/ 174 h 198"/>
                <a:gd name="T26" fmla="*/ 71 w 213"/>
                <a:gd name="T27" fmla="*/ 198 h 198"/>
                <a:gd name="T28" fmla="*/ 0 w 213"/>
                <a:gd name="T29" fmla="*/ 198 h 198"/>
                <a:gd name="T30" fmla="*/ 0 w 213"/>
                <a:gd name="T3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98">
                  <a:moveTo>
                    <a:pt x="34" y="22"/>
                  </a:moveTo>
                  <a:lnTo>
                    <a:pt x="34" y="176"/>
                  </a:lnTo>
                  <a:lnTo>
                    <a:pt x="76" y="176"/>
                  </a:lnTo>
                  <a:cubicBezTo>
                    <a:pt x="111" y="176"/>
                    <a:pt x="136" y="169"/>
                    <a:pt x="152" y="157"/>
                  </a:cubicBezTo>
                  <a:cubicBezTo>
                    <a:pt x="169" y="145"/>
                    <a:pt x="177" y="125"/>
                    <a:pt x="177" y="98"/>
                  </a:cubicBezTo>
                  <a:cubicBezTo>
                    <a:pt x="177" y="72"/>
                    <a:pt x="169" y="52"/>
                    <a:pt x="152" y="40"/>
                  </a:cubicBezTo>
                  <a:cubicBezTo>
                    <a:pt x="136" y="28"/>
                    <a:pt x="111" y="22"/>
                    <a:pt x="76" y="22"/>
                  </a:cubicBezTo>
                  <a:lnTo>
                    <a:pt x="34" y="22"/>
                  </a:lnTo>
                  <a:close/>
                  <a:moveTo>
                    <a:pt x="0" y="0"/>
                  </a:moveTo>
                  <a:lnTo>
                    <a:pt x="71" y="0"/>
                  </a:lnTo>
                  <a:cubicBezTo>
                    <a:pt x="120" y="0"/>
                    <a:pt x="155" y="8"/>
                    <a:pt x="178" y="24"/>
                  </a:cubicBezTo>
                  <a:cubicBezTo>
                    <a:pt x="201" y="40"/>
                    <a:pt x="213" y="64"/>
                    <a:pt x="213" y="98"/>
                  </a:cubicBezTo>
                  <a:cubicBezTo>
                    <a:pt x="213" y="133"/>
                    <a:pt x="201" y="158"/>
                    <a:pt x="178" y="174"/>
                  </a:cubicBezTo>
                  <a:cubicBezTo>
                    <a:pt x="155" y="190"/>
                    <a:pt x="119" y="198"/>
                    <a:pt x="71" y="198"/>
                  </a:cubicBez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8E5BB94F-BAC6-45CA-9380-950B234CB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391"/>
              <a:ext cx="651" cy="593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81EB734-E9B0-4E91-87F8-4AEB79E0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40"/>
              <a:ext cx="296" cy="299"/>
            </a:xfrm>
            <a:custGeom>
              <a:avLst/>
              <a:gdLst>
                <a:gd name="T0" fmla="*/ 204 w 204"/>
                <a:gd name="T1" fmla="*/ 19 h 206"/>
                <a:gd name="T2" fmla="*/ 204 w 204"/>
                <a:gd name="T3" fmla="*/ 47 h 206"/>
                <a:gd name="T4" fmla="*/ 167 w 204"/>
                <a:gd name="T5" fmla="*/ 28 h 206"/>
                <a:gd name="T6" fmla="*/ 125 w 204"/>
                <a:gd name="T7" fmla="*/ 22 h 206"/>
                <a:gd name="T8" fmla="*/ 59 w 204"/>
                <a:gd name="T9" fmla="*/ 43 h 206"/>
                <a:gd name="T10" fmla="*/ 36 w 204"/>
                <a:gd name="T11" fmla="*/ 103 h 206"/>
                <a:gd name="T12" fmla="*/ 59 w 204"/>
                <a:gd name="T13" fmla="*/ 163 h 206"/>
                <a:gd name="T14" fmla="*/ 125 w 204"/>
                <a:gd name="T15" fmla="*/ 183 h 206"/>
                <a:gd name="T16" fmla="*/ 167 w 204"/>
                <a:gd name="T17" fmla="*/ 177 h 206"/>
                <a:gd name="T18" fmla="*/ 204 w 204"/>
                <a:gd name="T19" fmla="*/ 158 h 206"/>
                <a:gd name="T20" fmla="*/ 204 w 204"/>
                <a:gd name="T21" fmla="*/ 186 h 206"/>
                <a:gd name="T22" fmla="*/ 165 w 204"/>
                <a:gd name="T23" fmla="*/ 201 h 206"/>
                <a:gd name="T24" fmla="*/ 123 w 204"/>
                <a:gd name="T25" fmla="*/ 206 h 206"/>
                <a:gd name="T26" fmla="*/ 33 w 204"/>
                <a:gd name="T27" fmla="*/ 178 h 206"/>
                <a:gd name="T28" fmla="*/ 0 w 204"/>
                <a:gd name="T29" fmla="*/ 103 h 206"/>
                <a:gd name="T30" fmla="*/ 33 w 204"/>
                <a:gd name="T31" fmla="*/ 28 h 206"/>
                <a:gd name="T32" fmla="*/ 123 w 204"/>
                <a:gd name="T33" fmla="*/ 0 h 206"/>
                <a:gd name="T34" fmla="*/ 166 w 204"/>
                <a:gd name="T35" fmla="*/ 5 h 206"/>
                <a:gd name="T36" fmla="*/ 204 w 204"/>
                <a:gd name="T37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06">
                  <a:moveTo>
                    <a:pt x="204" y="19"/>
                  </a:moveTo>
                  <a:lnTo>
                    <a:pt x="204" y="47"/>
                  </a:lnTo>
                  <a:cubicBezTo>
                    <a:pt x="192" y="39"/>
                    <a:pt x="180" y="32"/>
                    <a:pt x="167" y="28"/>
                  </a:cubicBezTo>
                  <a:cubicBezTo>
                    <a:pt x="154" y="24"/>
                    <a:pt x="140" y="22"/>
                    <a:pt x="125" y="22"/>
                  </a:cubicBezTo>
                  <a:cubicBezTo>
                    <a:pt x="96" y="22"/>
                    <a:pt x="74" y="29"/>
                    <a:pt x="59" y="43"/>
                  </a:cubicBezTo>
                  <a:cubicBezTo>
                    <a:pt x="43" y="57"/>
                    <a:pt x="36" y="77"/>
                    <a:pt x="36" y="103"/>
                  </a:cubicBezTo>
                  <a:cubicBezTo>
                    <a:pt x="36" y="129"/>
                    <a:pt x="43" y="149"/>
                    <a:pt x="59" y="163"/>
                  </a:cubicBezTo>
                  <a:cubicBezTo>
                    <a:pt x="74" y="177"/>
                    <a:pt x="96" y="183"/>
                    <a:pt x="125" y="183"/>
                  </a:cubicBezTo>
                  <a:cubicBezTo>
                    <a:pt x="140" y="183"/>
                    <a:pt x="154" y="181"/>
                    <a:pt x="167" y="177"/>
                  </a:cubicBezTo>
                  <a:cubicBezTo>
                    <a:pt x="180" y="173"/>
                    <a:pt x="192" y="167"/>
                    <a:pt x="204" y="158"/>
                  </a:cubicBezTo>
                  <a:lnTo>
                    <a:pt x="204" y="186"/>
                  </a:lnTo>
                  <a:cubicBezTo>
                    <a:pt x="192" y="193"/>
                    <a:pt x="179" y="198"/>
                    <a:pt x="165" y="201"/>
                  </a:cubicBezTo>
                  <a:cubicBezTo>
                    <a:pt x="152" y="204"/>
                    <a:pt x="138" y="206"/>
                    <a:pt x="123" y="206"/>
                  </a:cubicBezTo>
                  <a:cubicBezTo>
                    <a:pt x="85" y="206"/>
                    <a:pt x="55" y="196"/>
                    <a:pt x="33" y="178"/>
                  </a:cubicBezTo>
                  <a:cubicBezTo>
                    <a:pt x="11" y="160"/>
                    <a:pt x="0" y="135"/>
                    <a:pt x="0" y="103"/>
                  </a:cubicBezTo>
                  <a:cubicBezTo>
                    <a:pt x="0" y="71"/>
                    <a:pt x="11" y="46"/>
                    <a:pt x="33" y="28"/>
                  </a:cubicBezTo>
                  <a:cubicBezTo>
                    <a:pt x="55" y="9"/>
                    <a:pt x="85" y="0"/>
                    <a:pt x="123" y="0"/>
                  </a:cubicBezTo>
                  <a:cubicBezTo>
                    <a:pt x="138" y="0"/>
                    <a:pt x="152" y="2"/>
                    <a:pt x="166" y="5"/>
                  </a:cubicBezTo>
                  <a:cubicBezTo>
                    <a:pt x="179" y="8"/>
                    <a:pt x="192" y="13"/>
                    <a:pt x="20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000AFA75-4C4D-44B8-8709-145382794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3235"/>
              <a:ext cx="1741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BB78CEFE-04A1-4EA8-B9D5-B74EA043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2" y="1978"/>
              <a:ext cx="0" cy="953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E7604AAB-20D2-416E-9159-5660CA1CF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" y="1660"/>
              <a:ext cx="1741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9080C89F-BF9D-46D6-B9CE-7DEB60074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2020"/>
              <a:ext cx="0" cy="953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1C71221D-3882-4E28-9D30-860567086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3525"/>
              <a:ext cx="608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0C46CB3-51DF-4A78-96DB-DA913773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437"/>
              <a:ext cx="312" cy="178"/>
            </a:xfrm>
            <a:custGeom>
              <a:avLst/>
              <a:gdLst>
                <a:gd name="T0" fmla="*/ 90 w 312"/>
                <a:gd name="T1" fmla="*/ 88 h 178"/>
                <a:gd name="T2" fmla="*/ 0 w 312"/>
                <a:gd name="T3" fmla="*/ 178 h 178"/>
                <a:gd name="T4" fmla="*/ 312 w 312"/>
                <a:gd name="T5" fmla="*/ 88 h 178"/>
                <a:gd name="T6" fmla="*/ 0 w 312"/>
                <a:gd name="T7" fmla="*/ 0 h 178"/>
                <a:gd name="T8" fmla="*/ 90 w 312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78">
                  <a:moveTo>
                    <a:pt x="90" y="88"/>
                  </a:moveTo>
                  <a:lnTo>
                    <a:pt x="0" y="178"/>
                  </a:lnTo>
                  <a:lnTo>
                    <a:pt x="312" y="88"/>
                  </a:lnTo>
                  <a:lnTo>
                    <a:pt x="0" y="0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D4212880-7962-4E1F-B421-55CCA8C28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3" y="2723"/>
              <a:ext cx="0" cy="608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CF5BAE9-BAA7-4700-B4DA-70116509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2723"/>
              <a:ext cx="177" cy="312"/>
            </a:xfrm>
            <a:custGeom>
              <a:avLst/>
              <a:gdLst>
                <a:gd name="T0" fmla="*/ 89 w 177"/>
                <a:gd name="T1" fmla="*/ 224 h 312"/>
                <a:gd name="T2" fmla="*/ 177 w 177"/>
                <a:gd name="T3" fmla="*/ 312 h 312"/>
                <a:gd name="T4" fmla="*/ 89 w 177"/>
                <a:gd name="T5" fmla="*/ 0 h 312"/>
                <a:gd name="T6" fmla="*/ 0 w 177"/>
                <a:gd name="T7" fmla="*/ 312 h 312"/>
                <a:gd name="T8" fmla="*/ 89 w 177"/>
                <a:gd name="T9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312">
                  <a:moveTo>
                    <a:pt x="89" y="224"/>
                  </a:moveTo>
                  <a:lnTo>
                    <a:pt x="177" y="312"/>
                  </a:lnTo>
                  <a:lnTo>
                    <a:pt x="89" y="0"/>
                  </a:lnTo>
                  <a:lnTo>
                    <a:pt x="0" y="312"/>
                  </a:lnTo>
                  <a:lnTo>
                    <a:pt x="89" y="224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DE8D434C-9975-4687-ADBC-08C89988C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7" y="1275"/>
              <a:ext cx="608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6A366D2-C030-4AAE-A306-969AF828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86"/>
              <a:ext cx="312" cy="177"/>
            </a:xfrm>
            <a:custGeom>
              <a:avLst/>
              <a:gdLst>
                <a:gd name="T0" fmla="*/ 224 w 312"/>
                <a:gd name="T1" fmla="*/ 89 h 177"/>
                <a:gd name="T2" fmla="*/ 312 w 312"/>
                <a:gd name="T3" fmla="*/ 0 h 177"/>
                <a:gd name="T4" fmla="*/ 0 w 312"/>
                <a:gd name="T5" fmla="*/ 89 h 177"/>
                <a:gd name="T6" fmla="*/ 312 w 312"/>
                <a:gd name="T7" fmla="*/ 177 h 177"/>
                <a:gd name="T8" fmla="*/ 224 w 312"/>
                <a:gd name="T9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77">
                  <a:moveTo>
                    <a:pt x="224" y="89"/>
                  </a:moveTo>
                  <a:lnTo>
                    <a:pt x="312" y="0"/>
                  </a:lnTo>
                  <a:lnTo>
                    <a:pt x="0" y="89"/>
                  </a:lnTo>
                  <a:lnTo>
                    <a:pt x="312" y="177"/>
                  </a:lnTo>
                  <a:lnTo>
                    <a:pt x="224" y="89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B3F8AE68-746E-41AE-B4D8-F50E8579A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1572"/>
              <a:ext cx="0" cy="608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A2F5550-DDC4-4D3F-A003-2C68337C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1868"/>
              <a:ext cx="177" cy="312"/>
            </a:xfrm>
            <a:custGeom>
              <a:avLst/>
              <a:gdLst>
                <a:gd name="T0" fmla="*/ 89 w 177"/>
                <a:gd name="T1" fmla="*/ 90 h 312"/>
                <a:gd name="T2" fmla="*/ 0 w 177"/>
                <a:gd name="T3" fmla="*/ 0 h 312"/>
                <a:gd name="T4" fmla="*/ 89 w 177"/>
                <a:gd name="T5" fmla="*/ 312 h 312"/>
                <a:gd name="T6" fmla="*/ 177 w 177"/>
                <a:gd name="T7" fmla="*/ 0 h 312"/>
                <a:gd name="T8" fmla="*/ 89 w 177"/>
                <a:gd name="T9" fmla="*/ 9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312">
                  <a:moveTo>
                    <a:pt x="89" y="90"/>
                  </a:moveTo>
                  <a:lnTo>
                    <a:pt x="0" y="0"/>
                  </a:lnTo>
                  <a:lnTo>
                    <a:pt x="89" y="312"/>
                  </a:lnTo>
                  <a:lnTo>
                    <a:pt x="177" y="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C56A9B-6F94-4070-9EE2-6AFEC1413D5B}"/>
              </a:ext>
            </a:extLst>
          </p:cNvPr>
          <p:cNvSpPr/>
          <p:nvPr/>
        </p:nvSpPr>
        <p:spPr>
          <a:xfrm>
            <a:off x="7436108" y="2101757"/>
            <a:ext cx="2900795" cy="8229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Assume a buffer size of 1 flit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0605F6-3327-4D02-B8B6-9495C1A4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397" y="3774163"/>
            <a:ext cx="872189" cy="10261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F54DDC-BE2B-49F9-A638-E207D6E9AF18}"/>
              </a:ext>
            </a:extLst>
          </p:cNvPr>
          <p:cNvSpPr txBox="1"/>
          <p:nvPr/>
        </p:nvSpPr>
        <p:spPr>
          <a:xfrm>
            <a:off x="8643548" y="407060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progress 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F5342-F43E-4841-B6A0-073F8DB2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126408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94CA-8855-4243-8FD5-D6225411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550" y="582073"/>
            <a:ext cx="8477450" cy="57692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Flits continuously get transmitted, but they never </a:t>
            </a:r>
            <a:r>
              <a:rPr lang="en-US" sz="2400" dirty="0">
                <a:solidFill>
                  <a:srgbClr val="FF0000"/>
                </a:solidFill>
              </a:rPr>
              <a:t>reach</a:t>
            </a:r>
            <a:r>
              <a:rPr lang="en-US" sz="2400" dirty="0"/>
              <a:t> their destination</a:t>
            </a:r>
          </a:p>
          <a:p>
            <a:pPr lvl="1"/>
            <a:r>
              <a:rPr lang="en-US" sz="2400" dirty="0"/>
              <a:t> They keep </a:t>
            </a:r>
            <a:r>
              <a:rPr lang="en-US" sz="2400" dirty="0">
                <a:solidFill>
                  <a:srgbClr val="00B050"/>
                </a:solidFill>
              </a:rPr>
              <a:t>moving</a:t>
            </a:r>
            <a:r>
              <a:rPr lang="en-US" sz="2400" dirty="0"/>
              <a:t> in infinite loops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routing algorithms never </a:t>
            </a:r>
            <a:r>
              <a:rPr lang="en-US" sz="2400" dirty="0">
                <a:solidFill>
                  <a:srgbClr val="FF0000"/>
                </a:solidFill>
              </a:rPr>
              <a:t>terminate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A certain flit never makes </a:t>
            </a:r>
            <a:r>
              <a:rPr lang="en-US" sz="2400" dirty="0">
                <a:solidFill>
                  <a:srgbClr val="00B050"/>
                </a:solidFill>
              </a:rPr>
              <a:t>progress</a:t>
            </a:r>
            <a:r>
              <a:rPr lang="en-US" sz="2400" dirty="0"/>
              <a:t> (never moves towards its destination). It has the </a:t>
            </a:r>
            <a:r>
              <a:rPr lang="en-US" sz="2400" dirty="0">
                <a:solidFill>
                  <a:srgbClr val="C00000"/>
                </a:solidFill>
              </a:rPr>
              <a:t>lowest </a:t>
            </a:r>
            <a:r>
              <a:rPr lang="en-US" sz="2400" dirty="0"/>
              <a:t>priority, its router always </a:t>
            </a:r>
            <a:r>
              <a:rPr lang="en-US" sz="2400" dirty="0">
                <a:solidFill>
                  <a:srgbClr val="FF0000"/>
                </a:solidFill>
              </a:rPr>
              <a:t>transmits</a:t>
            </a:r>
            <a:r>
              <a:rPr lang="en-US" sz="2400" dirty="0"/>
              <a:t> other flits.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Both the problems can be solved by implementing </a:t>
            </a:r>
            <a:r>
              <a:rPr lang="en-US" sz="2400" dirty="0">
                <a:solidFill>
                  <a:srgbClr val="0070C0"/>
                </a:solidFill>
              </a:rPr>
              <a:t>ageing.</a:t>
            </a:r>
            <a:r>
              <a:rPr lang="en-US" sz="2400" dirty="0"/>
              <a:t> The longer a flit stays in a router, the higher is its </a:t>
            </a:r>
            <a:r>
              <a:rPr lang="en-US" sz="2400" dirty="0">
                <a:solidFill>
                  <a:srgbClr val="E21A23"/>
                </a:solidFill>
              </a:rPr>
              <a:t>priority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092A0-46D8-484F-B002-3FFAC8CD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64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BEC511-23E9-49F2-8F87-8F8E29D10C23}"/>
              </a:ext>
            </a:extLst>
          </p:cNvPr>
          <p:cNvSpPr/>
          <p:nvPr/>
        </p:nvSpPr>
        <p:spPr>
          <a:xfrm>
            <a:off x="1626269" y="122553"/>
            <a:ext cx="1872533" cy="4003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Livelock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3E0B1C-1035-401D-BDE9-FDC6A02B69F1}"/>
              </a:ext>
            </a:extLst>
          </p:cNvPr>
          <p:cNvSpPr/>
          <p:nvPr/>
        </p:nvSpPr>
        <p:spPr>
          <a:xfrm>
            <a:off x="1626268" y="2646609"/>
            <a:ext cx="1872533" cy="40032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Starvation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CA19F9-E46D-49CD-81B7-CC4F4E5E9D6A}"/>
              </a:ext>
            </a:extLst>
          </p:cNvPr>
          <p:cNvSpPr/>
          <p:nvPr/>
        </p:nvSpPr>
        <p:spPr>
          <a:xfrm>
            <a:off x="1626268" y="4298799"/>
            <a:ext cx="3001095" cy="4003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Solution: Ageing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9ADB39-1544-4B19-A818-DF5E0A40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42820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0154-C2D2-414E-A456-3B13CC25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A174-FCAF-44A4-84CF-6325087B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099" y="1291361"/>
            <a:ext cx="7543800" cy="4088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Deadlock</a:t>
            </a:r>
            <a:r>
              <a:rPr lang="en-US" sz="2800" dirty="0"/>
              <a:t> in a circuit-switched system.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75AF6-B57C-4BB5-B030-CA75B7F8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65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A0DA1144-915B-41FE-A9E0-E7C1E43B38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47938" y="2926760"/>
            <a:ext cx="5102604" cy="16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D6BA99-8B46-49FD-900B-BBE6539366EC}"/>
              </a:ext>
            </a:extLst>
          </p:cNvPr>
          <p:cNvGrpSpPr/>
          <p:nvPr/>
        </p:nvGrpSpPr>
        <p:grpSpPr>
          <a:xfrm>
            <a:off x="1846860" y="2354870"/>
            <a:ext cx="3644098" cy="2711556"/>
            <a:chOff x="1733240" y="2957986"/>
            <a:chExt cx="2233718" cy="1635757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F8ECE60-3520-4ACF-80C3-A9636A57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843" y="4141285"/>
              <a:ext cx="419902" cy="384024"/>
            </a:xfrm>
            <a:prstGeom prst="ellipse">
              <a:avLst/>
            </a:prstGeom>
            <a:solidFill>
              <a:srgbClr val="E6D7C4"/>
            </a:solidFill>
            <a:ln w="44450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545FDA0-37F5-4E0C-B984-748D4E835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6716" y="4270843"/>
              <a:ext cx="144176" cy="124243"/>
            </a:xfrm>
            <a:custGeom>
              <a:avLst/>
              <a:gdLst>
                <a:gd name="T0" fmla="*/ 77 w 154"/>
                <a:gd name="T1" fmla="*/ 18 h 132"/>
                <a:gd name="T2" fmla="*/ 46 w 154"/>
                <a:gd name="T3" fmla="*/ 83 h 132"/>
                <a:gd name="T4" fmla="*/ 108 w 154"/>
                <a:gd name="T5" fmla="*/ 83 h 132"/>
                <a:gd name="T6" fmla="*/ 77 w 154"/>
                <a:gd name="T7" fmla="*/ 18 h 132"/>
                <a:gd name="T8" fmla="*/ 64 w 154"/>
                <a:gd name="T9" fmla="*/ 0 h 132"/>
                <a:gd name="T10" fmla="*/ 90 w 154"/>
                <a:gd name="T11" fmla="*/ 0 h 132"/>
                <a:gd name="T12" fmla="*/ 154 w 154"/>
                <a:gd name="T13" fmla="*/ 132 h 132"/>
                <a:gd name="T14" fmla="*/ 130 w 154"/>
                <a:gd name="T15" fmla="*/ 132 h 132"/>
                <a:gd name="T16" fmla="*/ 115 w 154"/>
                <a:gd name="T17" fmla="*/ 98 h 132"/>
                <a:gd name="T18" fmla="*/ 39 w 154"/>
                <a:gd name="T19" fmla="*/ 98 h 132"/>
                <a:gd name="T20" fmla="*/ 24 w 154"/>
                <a:gd name="T21" fmla="*/ 132 h 132"/>
                <a:gd name="T22" fmla="*/ 0 w 154"/>
                <a:gd name="T23" fmla="*/ 132 h 132"/>
                <a:gd name="T24" fmla="*/ 64 w 154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32">
                  <a:moveTo>
                    <a:pt x="77" y="18"/>
                  </a:moveTo>
                  <a:lnTo>
                    <a:pt x="46" y="83"/>
                  </a:lnTo>
                  <a:lnTo>
                    <a:pt x="108" y="83"/>
                  </a:lnTo>
                  <a:lnTo>
                    <a:pt x="77" y="18"/>
                  </a:lnTo>
                  <a:close/>
                  <a:moveTo>
                    <a:pt x="64" y="0"/>
                  </a:moveTo>
                  <a:lnTo>
                    <a:pt x="90" y="0"/>
                  </a:lnTo>
                  <a:lnTo>
                    <a:pt x="154" y="132"/>
                  </a:lnTo>
                  <a:lnTo>
                    <a:pt x="130" y="132"/>
                  </a:lnTo>
                  <a:lnTo>
                    <a:pt x="115" y="98"/>
                  </a:lnTo>
                  <a:lnTo>
                    <a:pt x="39" y="98"/>
                  </a:lnTo>
                  <a:lnTo>
                    <a:pt x="24" y="132"/>
                  </a:lnTo>
                  <a:lnTo>
                    <a:pt x="0" y="1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E933836B-E76E-42FA-AD94-F52C8C916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87" y="4122681"/>
              <a:ext cx="419902" cy="384024"/>
            </a:xfrm>
            <a:prstGeom prst="ellipse">
              <a:avLst/>
            </a:prstGeom>
            <a:solidFill>
              <a:srgbClr val="E6D7C4"/>
            </a:solidFill>
            <a:ln w="44450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862BB74-EEDF-41C1-AE6C-DA4120D9A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9985" y="4258884"/>
              <a:ext cx="111620" cy="123579"/>
            </a:xfrm>
            <a:custGeom>
              <a:avLst/>
              <a:gdLst>
                <a:gd name="T0" fmla="*/ 23 w 119"/>
                <a:gd name="T1" fmla="*/ 69 h 132"/>
                <a:gd name="T2" fmla="*/ 23 w 119"/>
                <a:gd name="T3" fmla="*/ 117 h 132"/>
                <a:gd name="T4" fmla="*/ 59 w 119"/>
                <a:gd name="T5" fmla="*/ 117 h 132"/>
                <a:gd name="T6" fmla="*/ 87 w 119"/>
                <a:gd name="T7" fmla="*/ 111 h 132"/>
                <a:gd name="T8" fmla="*/ 95 w 119"/>
                <a:gd name="T9" fmla="*/ 93 h 132"/>
                <a:gd name="T10" fmla="*/ 87 w 119"/>
                <a:gd name="T11" fmla="*/ 75 h 132"/>
                <a:gd name="T12" fmla="*/ 59 w 119"/>
                <a:gd name="T13" fmla="*/ 69 h 132"/>
                <a:gd name="T14" fmla="*/ 23 w 119"/>
                <a:gd name="T15" fmla="*/ 69 h 132"/>
                <a:gd name="T16" fmla="*/ 23 w 119"/>
                <a:gd name="T17" fmla="*/ 15 h 132"/>
                <a:gd name="T18" fmla="*/ 23 w 119"/>
                <a:gd name="T19" fmla="*/ 54 h 132"/>
                <a:gd name="T20" fmla="*/ 57 w 119"/>
                <a:gd name="T21" fmla="*/ 54 h 132"/>
                <a:gd name="T22" fmla="*/ 81 w 119"/>
                <a:gd name="T23" fmla="*/ 50 h 132"/>
                <a:gd name="T24" fmla="*/ 90 w 119"/>
                <a:gd name="T25" fmla="*/ 35 h 132"/>
                <a:gd name="T26" fmla="*/ 81 w 119"/>
                <a:gd name="T27" fmla="*/ 20 h 132"/>
                <a:gd name="T28" fmla="*/ 57 w 119"/>
                <a:gd name="T29" fmla="*/ 15 h 132"/>
                <a:gd name="T30" fmla="*/ 23 w 119"/>
                <a:gd name="T31" fmla="*/ 15 h 132"/>
                <a:gd name="T32" fmla="*/ 0 w 119"/>
                <a:gd name="T33" fmla="*/ 0 h 132"/>
                <a:gd name="T34" fmla="*/ 58 w 119"/>
                <a:gd name="T35" fmla="*/ 0 h 132"/>
                <a:gd name="T36" fmla="*/ 98 w 119"/>
                <a:gd name="T37" fmla="*/ 8 h 132"/>
                <a:gd name="T38" fmla="*/ 112 w 119"/>
                <a:gd name="T39" fmla="*/ 33 h 132"/>
                <a:gd name="T40" fmla="*/ 105 w 119"/>
                <a:gd name="T41" fmla="*/ 52 h 132"/>
                <a:gd name="T42" fmla="*/ 84 w 119"/>
                <a:gd name="T43" fmla="*/ 61 h 132"/>
                <a:gd name="T44" fmla="*/ 110 w 119"/>
                <a:gd name="T45" fmla="*/ 73 h 132"/>
                <a:gd name="T46" fmla="*/ 119 w 119"/>
                <a:gd name="T47" fmla="*/ 95 h 132"/>
                <a:gd name="T48" fmla="*/ 104 w 119"/>
                <a:gd name="T49" fmla="*/ 122 h 132"/>
                <a:gd name="T50" fmla="*/ 60 w 119"/>
                <a:gd name="T51" fmla="*/ 132 h 132"/>
                <a:gd name="T52" fmla="*/ 0 w 119"/>
                <a:gd name="T53" fmla="*/ 132 h 132"/>
                <a:gd name="T54" fmla="*/ 0 w 119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9" h="132">
                  <a:moveTo>
                    <a:pt x="23" y="69"/>
                  </a:moveTo>
                  <a:lnTo>
                    <a:pt x="23" y="117"/>
                  </a:lnTo>
                  <a:lnTo>
                    <a:pt x="59" y="117"/>
                  </a:lnTo>
                  <a:cubicBezTo>
                    <a:pt x="72" y="117"/>
                    <a:pt x="81" y="115"/>
                    <a:pt x="87" y="111"/>
                  </a:cubicBezTo>
                  <a:cubicBezTo>
                    <a:pt x="92" y="107"/>
                    <a:pt x="95" y="101"/>
                    <a:pt x="95" y="93"/>
                  </a:cubicBezTo>
                  <a:cubicBezTo>
                    <a:pt x="95" y="85"/>
                    <a:pt x="92" y="79"/>
                    <a:pt x="87" y="75"/>
                  </a:cubicBezTo>
                  <a:cubicBezTo>
                    <a:pt x="81" y="71"/>
                    <a:pt x="72" y="69"/>
                    <a:pt x="59" y="69"/>
                  </a:cubicBezTo>
                  <a:lnTo>
                    <a:pt x="23" y="69"/>
                  </a:lnTo>
                  <a:close/>
                  <a:moveTo>
                    <a:pt x="23" y="15"/>
                  </a:moveTo>
                  <a:lnTo>
                    <a:pt x="23" y="54"/>
                  </a:lnTo>
                  <a:lnTo>
                    <a:pt x="57" y="54"/>
                  </a:lnTo>
                  <a:cubicBezTo>
                    <a:pt x="68" y="54"/>
                    <a:pt x="76" y="53"/>
                    <a:pt x="81" y="50"/>
                  </a:cubicBezTo>
                  <a:cubicBezTo>
                    <a:pt x="87" y="46"/>
                    <a:pt x="90" y="41"/>
                    <a:pt x="90" y="35"/>
                  </a:cubicBezTo>
                  <a:cubicBezTo>
                    <a:pt x="90" y="28"/>
                    <a:pt x="87" y="23"/>
                    <a:pt x="81" y="20"/>
                  </a:cubicBezTo>
                  <a:cubicBezTo>
                    <a:pt x="76" y="16"/>
                    <a:pt x="68" y="15"/>
                    <a:pt x="57" y="15"/>
                  </a:cubicBezTo>
                  <a:lnTo>
                    <a:pt x="23" y="15"/>
                  </a:lnTo>
                  <a:close/>
                  <a:moveTo>
                    <a:pt x="0" y="0"/>
                  </a:moveTo>
                  <a:lnTo>
                    <a:pt x="58" y="0"/>
                  </a:lnTo>
                  <a:cubicBezTo>
                    <a:pt x="76" y="0"/>
                    <a:pt x="89" y="3"/>
                    <a:pt x="98" y="8"/>
                  </a:cubicBezTo>
                  <a:cubicBezTo>
                    <a:pt x="108" y="14"/>
                    <a:pt x="112" y="22"/>
                    <a:pt x="112" y="33"/>
                  </a:cubicBezTo>
                  <a:cubicBezTo>
                    <a:pt x="112" y="41"/>
                    <a:pt x="110" y="47"/>
                    <a:pt x="105" y="52"/>
                  </a:cubicBezTo>
                  <a:cubicBezTo>
                    <a:pt x="100" y="57"/>
                    <a:pt x="93" y="60"/>
                    <a:pt x="84" y="61"/>
                  </a:cubicBezTo>
                  <a:cubicBezTo>
                    <a:pt x="95" y="63"/>
                    <a:pt x="104" y="67"/>
                    <a:pt x="110" y="73"/>
                  </a:cubicBezTo>
                  <a:cubicBezTo>
                    <a:pt x="116" y="79"/>
                    <a:pt x="119" y="86"/>
                    <a:pt x="119" y="95"/>
                  </a:cubicBezTo>
                  <a:cubicBezTo>
                    <a:pt x="119" y="107"/>
                    <a:pt x="114" y="116"/>
                    <a:pt x="104" y="122"/>
                  </a:cubicBezTo>
                  <a:cubicBezTo>
                    <a:pt x="94" y="129"/>
                    <a:pt x="79" y="132"/>
                    <a:pt x="60" y="132"/>
                  </a:cubicBez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5148663C-E7A1-48D5-AD9A-D9F7FA2E3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864" y="3127408"/>
              <a:ext cx="419237" cy="384689"/>
            </a:xfrm>
            <a:prstGeom prst="ellipse">
              <a:avLst/>
            </a:prstGeom>
            <a:solidFill>
              <a:srgbClr val="E6D7C4"/>
            </a:solidFill>
            <a:ln w="44450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4702D8D-5CCC-43A6-B4D5-D44BDDA9C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327" y="3252979"/>
              <a:ext cx="125572" cy="131552"/>
            </a:xfrm>
            <a:custGeom>
              <a:avLst/>
              <a:gdLst>
                <a:gd name="T0" fmla="*/ 22 w 134"/>
                <a:gd name="T1" fmla="*/ 16 h 140"/>
                <a:gd name="T2" fmla="*/ 22 w 134"/>
                <a:gd name="T3" fmla="*/ 124 h 140"/>
                <a:gd name="T4" fmla="*/ 48 w 134"/>
                <a:gd name="T5" fmla="*/ 124 h 140"/>
                <a:gd name="T6" fmla="*/ 96 w 134"/>
                <a:gd name="T7" fmla="*/ 111 h 140"/>
                <a:gd name="T8" fmla="*/ 111 w 134"/>
                <a:gd name="T9" fmla="*/ 70 h 140"/>
                <a:gd name="T10" fmla="*/ 96 w 134"/>
                <a:gd name="T11" fmla="*/ 29 h 140"/>
                <a:gd name="T12" fmla="*/ 48 w 134"/>
                <a:gd name="T13" fmla="*/ 16 h 140"/>
                <a:gd name="T14" fmla="*/ 22 w 134"/>
                <a:gd name="T15" fmla="*/ 16 h 140"/>
                <a:gd name="T16" fmla="*/ 0 w 134"/>
                <a:gd name="T17" fmla="*/ 0 h 140"/>
                <a:gd name="T18" fmla="*/ 44 w 134"/>
                <a:gd name="T19" fmla="*/ 0 h 140"/>
                <a:gd name="T20" fmla="*/ 112 w 134"/>
                <a:gd name="T21" fmla="*/ 17 h 140"/>
                <a:gd name="T22" fmla="*/ 134 w 134"/>
                <a:gd name="T23" fmla="*/ 70 h 140"/>
                <a:gd name="T24" fmla="*/ 112 w 134"/>
                <a:gd name="T25" fmla="*/ 123 h 140"/>
                <a:gd name="T26" fmla="*/ 44 w 134"/>
                <a:gd name="T27" fmla="*/ 140 h 140"/>
                <a:gd name="T28" fmla="*/ 0 w 134"/>
                <a:gd name="T29" fmla="*/ 140 h 140"/>
                <a:gd name="T30" fmla="*/ 0 w 134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40">
                  <a:moveTo>
                    <a:pt x="22" y="16"/>
                  </a:moveTo>
                  <a:lnTo>
                    <a:pt x="22" y="124"/>
                  </a:lnTo>
                  <a:lnTo>
                    <a:pt x="48" y="124"/>
                  </a:lnTo>
                  <a:cubicBezTo>
                    <a:pt x="70" y="124"/>
                    <a:pt x="86" y="120"/>
                    <a:pt x="96" y="111"/>
                  </a:cubicBezTo>
                  <a:cubicBezTo>
                    <a:pt x="106" y="103"/>
                    <a:pt x="111" y="89"/>
                    <a:pt x="111" y="70"/>
                  </a:cubicBezTo>
                  <a:cubicBezTo>
                    <a:pt x="111" y="51"/>
                    <a:pt x="106" y="38"/>
                    <a:pt x="96" y="29"/>
                  </a:cubicBezTo>
                  <a:cubicBezTo>
                    <a:pt x="86" y="20"/>
                    <a:pt x="70" y="16"/>
                    <a:pt x="48" y="16"/>
                  </a:cubicBezTo>
                  <a:lnTo>
                    <a:pt x="22" y="16"/>
                  </a:lnTo>
                  <a:close/>
                  <a:moveTo>
                    <a:pt x="0" y="0"/>
                  </a:moveTo>
                  <a:lnTo>
                    <a:pt x="44" y="0"/>
                  </a:lnTo>
                  <a:cubicBezTo>
                    <a:pt x="75" y="0"/>
                    <a:pt x="98" y="6"/>
                    <a:pt x="112" y="17"/>
                  </a:cubicBezTo>
                  <a:cubicBezTo>
                    <a:pt x="127" y="28"/>
                    <a:pt x="134" y="46"/>
                    <a:pt x="134" y="70"/>
                  </a:cubicBezTo>
                  <a:cubicBezTo>
                    <a:pt x="134" y="94"/>
                    <a:pt x="127" y="112"/>
                    <a:pt x="112" y="123"/>
                  </a:cubicBezTo>
                  <a:cubicBezTo>
                    <a:pt x="98" y="134"/>
                    <a:pt x="75" y="140"/>
                    <a:pt x="44" y="140"/>
                  </a:cubicBez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0FFB017-546F-4D3F-BFC0-D56AF79FA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543" y="3108805"/>
              <a:ext cx="419902" cy="384689"/>
            </a:xfrm>
            <a:prstGeom prst="ellipse">
              <a:avLst/>
            </a:prstGeom>
            <a:solidFill>
              <a:srgbClr val="E6D7C4"/>
            </a:solidFill>
            <a:ln w="44450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366D8D-18A9-4F12-BF0C-C2EFBEE1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397" y="3236370"/>
              <a:ext cx="127565" cy="128230"/>
            </a:xfrm>
            <a:custGeom>
              <a:avLst/>
              <a:gdLst>
                <a:gd name="T0" fmla="*/ 136 w 136"/>
                <a:gd name="T1" fmla="*/ 13 h 137"/>
                <a:gd name="T2" fmla="*/ 136 w 136"/>
                <a:gd name="T3" fmla="*/ 32 h 137"/>
                <a:gd name="T4" fmla="*/ 112 w 136"/>
                <a:gd name="T5" fmla="*/ 19 h 137"/>
                <a:gd name="T6" fmla="*/ 84 w 136"/>
                <a:gd name="T7" fmla="*/ 15 h 137"/>
                <a:gd name="T8" fmla="*/ 40 w 136"/>
                <a:gd name="T9" fmla="*/ 29 h 137"/>
                <a:gd name="T10" fmla="*/ 24 w 136"/>
                <a:gd name="T11" fmla="*/ 69 h 137"/>
                <a:gd name="T12" fmla="*/ 40 w 136"/>
                <a:gd name="T13" fmla="*/ 109 h 137"/>
                <a:gd name="T14" fmla="*/ 84 w 136"/>
                <a:gd name="T15" fmla="*/ 122 h 137"/>
                <a:gd name="T16" fmla="*/ 112 w 136"/>
                <a:gd name="T17" fmla="*/ 118 h 137"/>
                <a:gd name="T18" fmla="*/ 136 w 136"/>
                <a:gd name="T19" fmla="*/ 106 h 137"/>
                <a:gd name="T20" fmla="*/ 136 w 136"/>
                <a:gd name="T21" fmla="*/ 124 h 137"/>
                <a:gd name="T22" fmla="*/ 111 w 136"/>
                <a:gd name="T23" fmla="*/ 134 h 137"/>
                <a:gd name="T24" fmla="*/ 83 w 136"/>
                <a:gd name="T25" fmla="*/ 137 h 137"/>
                <a:gd name="T26" fmla="*/ 22 w 136"/>
                <a:gd name="T27" fmla="*/ 119 h 137"/>
                <a:gd name="T28" fmla="*/ 0 w 136"/>
                <a:gd name="T29" fmla="*/ 69 h 137"/>
                <a:gd name="T30" fmla="*/ 22 w 136"/>
                <a:gd name="T31" fmla="*/ 19 h 137"/>
                <a:gd name="T32" fmla="*/ 83 w 136"/>
                <a:gd name="T33" fmla="*/ 0 h 137"/>
                <a:gd name="T34" fmla="*/ 111 w 136"/>
                <a:gd name="T35" fmla="*/ 3 h 137"/>
                <a:gd name="T36" fmla="*/ 136 w 136"/>
                <a:gd name="T37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7">
                  <a:moveTo>
                    <a:pt x="136" y="13"/>
                  </a:moveTo>
                  <a:lnTo>
                    <a:pt x="136" y="32"/>
                  </a:lnTo>
                  <a:cubicBezTo>
                    <a:pt x="128" y="26"/>
                    <a:pt x="120" y="22"/>
                    <a:pt x="112" y="19"/>
                  </a:cubicBezTo>
                  <a:cubicBezTo>
                    <a:pt x="103" y="16"/>
                    <a:pt x="94" y="15"/>
                    <a:pt x="84" y="15"/>
                  </a:cubicBezTo>
                  <a:cubicBezTo>
                    <a:pt x="65" y="15"/>
                    <a:pt x="50" y="20"/>
                    <a:pt x="40" y="29"/>
                  </a:cubicBezTo>
                  <a:cubicBezTo>
                    <a:pt x="29" y="38"/>
                    <a:pt x="24" y="51"/>
                    <a:pt x="24" y="69"/>
                  </a:cubicBezTo>
                  <a:cubicBezTo>
                    <a:pt x="24" y="86"/>
                    <a:pt x="29" y="99"/>
                    <a:pt x="40" y="109"/>
                  </a:cubicBezTo>
                  <a:cubicBezTo>
                    <a:pt x="50" y="118"/>
                    <a:pt x="65" y="122"/>
                    <a:pt x="84" y="122"/>
                  </a:cubicBezTo>
                  <a:cubicBezTo>
                    <a:pt x="94" y="122"/>
                    <a:pt x="103" y="121"/>
                    <a:pt x="112" y="118"/>
                  </a:cubicBezTo>
                  <a:cubicBezTo>
                    <a:pt x="120" y="115"/>
                    <a:pt x="128" y="111"/>
                    <a:pt x="136" y="106"/>
                  </a:cubicBezTo>
                  <a:lnTo>
                    <a:pt x="136" y="124"/>
                  </a:lnTo>
                  <a:cubicBezTo>
                    <a:pt x="128" y="129"/>
                    <a:pt x="120" y="132"/>
                    <a:pt x="111" y="134"/>
                  </a:cubicBezTo>
                  <a:cubicBezTo>
                    <a:pt x="102" y="136"/>
                    <a:pt x="92" y="137"/>
                    <a:pt x="83" y="137"/>
                  </a:cubicBezTo>
                  <a:cubicBezTo>
                    <a:pt x="57" y="137"/>
                    <a:pt x="37" y="131"/>
                    <a:pt x="22" y="119"/>
                  </a:cubicBezTo>
                  <a:cubicBezTo>
                    <a:pt x="8" y="107"/>
                    <a:pt x="0" y="90"/>
                    <a:pt x="0" y="69"/>
                  </a:cubicBezTo>
                  <a:cubicBezTo>
                    <a:pt x="0" y="48"/>
                    <a:pt x="8" y="31"/>
                    <a:pt x="22" y="19"/>
                  </a:cubicBezTo>
                  <a:cubicBezTo>
                    <a:pt x="37" y="6"/>
                    <a:pt x="57" y="0"/>
                    <a:pt x="83" y="0"/>
                  </a:cubicBezTo>
                  <a:cubicBezTo>
                    <a:pt x="93" y="0"/>
                    <a:pt x="102" y="1"/>
                    <a:pt x="111" y="3"/>
                  </a:cubicBezTo>
                  <a:cubicBezTo>
                    <a:pt x="120" y="6"/>
                    <a:pt x="128" y="9"/>
                    <a:pt x="13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1AD543FD-400B-4CE3-AD2D-D07A1A732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46" y="4302070"/>
              <a:ext cx="1127489" cy="0"/>
            </a:xfrm>
            <a:prstGeom prst="line">
              <a:avLst/>
            </a:pr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3476991-0FCA-46AE-A15A-C2002371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35" y="4254233"/>
              <a:ext cx="166100" cy="95674"/>
            </a:xfrm>
            <a:custGeom>
              <a:avLst/>
              <a:gdLst>
                <a:gd name="T0" fmla="*/ 72 w 250"/>
                <a:gd name="T1" fmla="*/ 72 h 144"/>
                <a:gd name="T2" fmla="*/ 0 w 250"/>
                <a:gd name="T3" fmla="*/ 144 h 144"/>
                <a:gd name="T4" fmla="*/ 250 w 250"/>
                <a:gd name="T5" fmla="*/ 72 h 144"/>
                <a:gd name="T6" fmla="*/ 0 w 250"/>
                <a:gd name="T7" fmla="*/ 0 h 144"/>
                <a:gd name="T8" fmla="*/ 72 w 250"/>
                <a:gd name="T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44">
                  <a:moveTo>
                    <a:pt x="72" y="72"/>
                  </a:moveTo>
                  <a:lnTo>
                    <a:pt x="0" y="144"/>
                  </a:lnTo>
                  <a:lnTo>
                    <a:pt x="250" y="72"/>
                  </a:lnTo>
                  <a:lnTo>
                    <a:pt x="0" y="0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672815A7-B8C2-434A-BDCE-9235C0EF7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1076" y="3488843"/>
              <a:ext cx="0" cy="615900"/>
            </a:xfrm>
            <a:prstGeom prst="line">
              <a:avLst/>
            </a:pr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8DAA095-62B9-4444-B2FA-CB1E16FB1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240" y="3488843"/>
              <a:ext cx="95009" cy="166765"/>
            </a:xfrm>
            <a:custGeom>
              <a:avLst/>
              <a:gdLst>
                <a:gd name="T0" fmla="*/ 72 w 143"/>
                <a:gd name="T1" fmla="*/ 179 h 251"/>
                <a:gd name="T2" fmla="*/ 143 w 143"/>
                <a:gd name="T3" fmla="*/ 251 h 251"/>
                <a:gd name="T4" fmla="*/ 72 w 143"/>
                <a:gd name="T5" fmla="*/ 0 h 251"/>
                <a:gd name="T6" fmla="*/ 0 w 143"/>
                <a:gd name="T7" fmla="*/ 251 h 251"/>
                <a:gd name="T8" fmla="*/ 72 w 143"/>
                <a:gd name="T9" fmla="*/ 17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51">
                  <a:moveTo>
                    <a:pt x="72" y="179"/>
                  </a:moveTo>
                  <a:lnTo>
                    <a:pt x="143" y="251"/>
                  </a:lnTo>
                  <a:lnTo>
                    <a:pt x="72" y="0"/>
                  </a:lnTo>
                  <a:lnTo>
                    <a:pt x="0" y="251"/>
                  </a:lnTo>
                  <a:lnTo>
                    <a:pt x="72" y="179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E1D82EA-73C4-44F0-965B-F60858DCB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1746" y="3283542"/>
              <a:ext cx="1127489" cy="0"/>
            </a:xfrm>
            <a:prstGeom prst="line">
              <a:avLst/>
            </a:pr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71ED76D-CFD4-4903-9B8A-CE0D94A1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46" y="3236371"/>
              <a:ext cx="167429" cy="95009"/>
            </a:xfrm>
            <a:custGeom>
              <a:avLst/>
              <a:gdLst>
                <a:gd name="T0" fmla="*/ 180 w 252"/>
                <a:gd name="T1" fmla="*/ 71 h 143"/>
                <a:gd name="T2" fmla="*/ 252 w 252"/>
                <a:gd name="T3" fmla="*/ 0 h 143"/>
                <a:gd name="T4" fmla="*/ 0 w 252"/>
                <a:gd name="T5" fmla="*/ 71 h 143"/>
                <a:gd name="T6" fmla="*/ 252 w 252"/>
                <a:gd name="T7" fmla="*/ 143 h 143"/>
                <a:gd name="T8" fmla="*/ 180 w 252"/>
                <a:gd name="T9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43">
                  <a:moveTo>
                    <a:pt x="180" y="71"/>
                  </a:moveTo>
                  <a:lnTo>
                    <a:pt x="252" y="0"/>
                  </a:lnTo>
                  <a:lnTo>
                    <a:pt x="0" y="71"/>
                  </a:lnTo>
                  <a:lnTo>
                    <a:pt x="252" y="143"/>
                  </a:lnTo>
                  <a:lnTo>
                    <a:pt x="180" y="71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9A0F055F-F2A0-4807-BC5B-6B182F425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5746" y="3516083"/>
              <a:ext cx="0" cy="615900"/>
            </a:xfrm>
            <a:prstGeom prst="line">
              <a:avLst/>
            </a:prstGeom>
            <a:noFill/>
            <a:ln w="254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D5036D3-7F67-41FF-A11D-97A46DE99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25" y="3983158"/>
              <a:ext cx="85043" cy="148826"/>
            </a:xfrm>
            <a:custGeom>
              <a:avLst/>
              <a:gdLst>
                <a:gd name="T0" fmla="*/ 64 w 128"/>
                <a:gd name="T1" fmla="*/ 65 h 224"/>
                <a:gd name="T2" fmla="*/ 0 w 128"/>
                <a:gd name="T3" fmla="*/ 0 h 224"/>
                <a:gd name="T4" fmla="*/ 64 w 128"/>
                <a:gd name="T5" fmla="*/ 224 h 224"/>
                <a:gd name="T6" fmla="*/ 128 w 128"/>
                <a:gd name="T7" fmla="*/ 0 h 224"/>
                <a:gd name="T8" fmla="*/ 64 w 128"/>
                <a:gd name="T9" fmla="*/ 6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24">
                  <a:moveTo>
                    <a:pt x="64" y="65"/>
                  </a:moveTo>
                  <a:lnTo>
                    <a:pt x="0" y="0"/>
                  </a:lnTo>
                  <a:lnTo>
                    <a:pt x="64" y="224"/>
                  </a:lnTo>
                  <a:lnTo>
                    <a:pt x="128" y="0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CAC7DC-AA7F-40CF-9D0B-81A32A553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240" y="3655607"/>
              <a:ext cx="196663" cy="255131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ED7E3E2-BE8D-42BB-B0AF-E177C8C1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364" y="3717397"/>
              <a:ext cx="79064" cy="132216"/>
            </a:xfrm>
            <a:custGeom>
              <a:avLst/>
              <a:gdLst>
                <a:gd name="T0" fmla="*/ 4 w 119"/>
                <a:gd name="T1" fmla="*/ 177 h 199"/>
                <a:gd name="T2" fmla="*/ 48 w 119"/>
                <a:gd name="T3" fmla="*/ 177 h 199"/>
                <a:gd name="T4" fmla="*/ 48 w 119"/>
                <a:gd name="T5" fmla="*/ 26 h 199"/>
                <a:gd name="T6" fmla="*/ 0 w 119"/>
                <a:gd name="T7" fmla="*/ 34 h 199"/>
                <a:gd name="T8" fmla="*/ 0 w 119"/>
                <a:gd name="T9" fmla="*/ 10 h 199"/>
                <a:gd name="T10" fmla="*/ 48 w 119"/>
                <a:gd name="T11" fmla="*/ 0 h 199"/>
                <a:gd name="T12" fmla="*/ 75 w 119"/>
                <a:gd name="T13" fmla="*/ 0 h 199"/>
                <a:gd name="T14" fmla="*/ 75 w 119"/>
                <a:gd name="T15" fmla="*/ 177 h 199"/>
                <a:gd name="T16" fmla="*/ 119 w 119"/>
                <a:gd name="T17" fmla="*/ 177 h 199"/>
                <a:gd name="T18" fmla="*/ 119 w 119"/>
                <a:gd name="T19" fmla="*/ 199 h 199"/>
                <a:gd name="T20" fmla="*/ 4 w 119"/>
                <a:gd name="T21" fmla="*/ 199 h 199"/>
                <a:gd name="T22" fmla="*/ 4 w 119"/>
                <a:gd name="T23" fmla="*/ 1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99">
                  <a:moveTo>
                    <a:pt x="4" y="177"/>
                  </a:moveTo>
                  <a:lnTo>
                    <a:pt x="48" y="177"/>
                  </a:lnTo>
                  <a:lnTo>
                    <a:pt x="48" y="26"/>
                  </a:lnTo>
                  <a:lnTo>
                    <a:pt x="0" y="34"/>
                  </a:lnTo>
                  <a:lnTo>
                    <a:pt x="0" y="10"/>
                  </a:lnTo>
                  <a:lnTo>
                    <a:pt x="48" y="0"/>
                  </a:lnTo>
                  <a:lnTo>
                    <a:pt x="75" y="0"/>
                  </a:lnTo>
                  <a:lnTo>
                    <a:pt x="75" y="177"/>
                  </a:lnTo>
                  <a:lnTo>
                    <a:pt x="119" y="177"/>
                  </a:lnTo>
                  <a:lnTo>
                    <a:pt x="119" y="199"/>
                  </a:lnTo>
                  <a:lnTo>
                    <a:pt x="4" y="199"/>
                  </a:lnTo>
                  <a:lnTo>
                    <a:pt x="4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54168B2-EE3F-40FB-A238-53D396DF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223" y="4335954"/>
              <a:ext cx="195998" cy="255131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F75E15E-4EF0-463E-A217-371D4D12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704" y="4395087"/>
              <a:ext cx="84379" cy="134873"/>
            </a:xfrm>
            <a:custGeom>
              <a:avLst/>
              <a:gdLst>
                <a:gd name="T0" fmla="*/ 23 w 90"/>
                <a:gd name="T1" fmla="*/ 128 h 144"/>
                <a:gd name="T2" fmla="*/ 90 w 90"/>
                <a:gd name="T3" fmla="*/ 128 h 144"/>
                <a:gd name="T4" fmla="*/ 90 w 90"/>
                <a:gd name="T5" fmla="*/ 144 h 144"/>
                <a:gd name="T6" fmla="*/ 0 w 90"/>
                <a:gd name="T7" fmla="*/ 144 h 144"/>
                <a:gd name="T8" fmla="*/ 0 w 90"/>
                <a:gd name="T9" fmla="*/ 128 h 144"/>
                <a:gd name="T10" fmla="*/ 30 w 90"/>
                <a:gd name="T11" fmla="*/ 98 h 144"/>
                <a:gd name="T12" fmla="*/ 53 w 90"/>
                <a:gd name="T13" fmla="*/ 73 h 144"/>
                <a:gd name="T14" fmla="*/ 66 w 90"/>
                <a:gd name="T15" fmla="*/ 56 h 144"/>
                <a:gd name="T16" fmla="*/ 70 w 90"/>
                <a:gd name="T17" fmla="*/ 42 h 144"/>
                <a:gd name="T18" fmla="*/ 62 w 90"/>
                <a:gd name="T19" fmla="*/ 24 h 144"/>
                <a:gd name="T20" fmla="*/ 41 w 90"/>
                <a:gd name="T21" fmla="*/ 16 h 144"/>
                <a:gd name="T22" fmla="*/ 22 w 90"/>
                <a:gd name="T23" fmla="*/ 20 h 144"/>
                <a:gd name="T24" fmla="*/ 1 w 90"/>
                <a:gd name="T25" fmla="*/ 29 h 144"/>
                <a:gd name="T26" fmla="*/ 1 w 90"/>
                <a:gd name="T27" fmla="*/ 10 h 144"/>
                <a:gd name="T28" fmla="*/ 23 w 90"/>
                <a:gd name="T29" fmla="*/ 3 h 144"/>
                <a:gd name="T30" fmla="*/ 41 w 90"/>
                <a:gd name="T31" fmla="*/ 0 h 144"/>
                <a:gd name="T32" fmla="*/ 76 w 90"/>
                <a:gd name="T33" fmla="*/ 11 h 144"/>
                <a:gd name="T34" fmla="*/ 89 w 90"/>
                <a:gd name="T35" fmla="*/ 41 h 144"/>
                <a:gd name="T36" fmla="*/ 86 w 90"/>
                <a:gd name="T37" fmla="*/ 57 h 144"/>
                <a:gd name="T38" fmla="*/ 74 w 90"/>
                <a:gd name="T39" fmla="*/ 75 h 144"/>
                <a:gd name="T40" fmla="*/ 59 w 90"/>
                <a:gd name="T41" fmla="*/ 91 h 144"/>
                <a:gd name="T42" fmla="*/ 23 w 90"/>
                <a:gd name="T4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4">
                  <a:moveTo>
                    <a:pt x="23" y="128"/>
                  </a:moveTo>
                  <a:lnTo>
                    <a:pt x="90" y="128"/>
                  </a:lnTo>
                  <a:lnTo>
                    <a:pt x="90" y="144"/>
                  </a:lnTo>
                  <a:lnTo>
                    <a:pt x="0" y="144"/>
                  </a:lnTo>
                  <a:lnTo>
                    <a:pt x="0" y="128"/>
                  </a:lnTo>
                  <a:cubicBezTo>
                    <a:pt x="7" y="120"/>
                    <a:pt x="17" y="110"/>
                    <a:pt x="30" y="98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4" y="61"/>
                    <a:pt x="66" y="56"/>
                  </a:cubicBezTo>
                  <a:cubicBezTo>
                    <a:pt x="69" y="51"/>
                    <a:pt x="70" y="46"/>
                    <a:pt x="70" y="42"/>
                  </a:cubicBezTo>
                  <a:cubicBezTo>
                    <a:pt x="70" y="34"/>
                    <a:pt x="67" y="28"/>
                    <a:pt x="62" y="24"/>
                  </a:cubicBezTo>
                  <a:cubicBezTo>
                    <a:pt x="57" y="19"/>
                    <a:pt x="50" y="16"/>
                    <a:pt x="41" y="16"/>
                  </a:cubicBezTo>
                  <a:cubicBezTo>
                    <a:pt x="35" y="16"/>
                    <a:pt x="29" y="17"/>
                    <a:pt x="22" y="20"/>
                  </a:cubicBezTo>
                  <a:cubicBezTo>
                    <a:pt x="16" y="22"/>
                    <a:pt x="9" y="25"/>
                    <a:pt x="1" y="29"/>
                  </a:cubicBezTo>
                  <a:lnTo>
                    <a:pt x="1" y="10"/>
                  </a:lnTo>
                  <a:cubicBezTo>
                    <a:pt x="9" y="7"/>
                    <a:pt x="16" y="4"/>
                    <a:pt x="23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6" y="0"/>
                    <a:pt x="67" y="4"/>
                    <a:pt x="76" y="11"/>
                  </a:cubicBezTo>
                  <a:cubicBezTo>
                    <a:pt x="85" y="19"/>
                    <a:pt x="89" y="28"/>
                    <a:pt x="89" y="41"/>
                  </a:cubicBezTo>
                  <a:cubicBezTo>
                    <a:pt x="89" y="46"/>
                    <a:pt x="88" y="52"/>
                    <a:pt x="86" y="57"/>
                  </a:cubicBezTo>
                  <a:cubicBezTo>
                    <a:pt x="84" y="62"/>
                    <a:pt x="80" y="68"/>
                    <a:pt x="74" y="75"/>
                  </a:cubicBezTo>
                  <a:cubicBezTo>
                    <a:pt x="72" y="77"/>
                    <a:pt x="67" y="83"/>
                    <a:pt x="59" y="91"/>
                  </a:cubicBezTo>
                  <a:cubicBezTo>
                    <a:pt x="50" y="100"/>
                    <a:pt x="39" y="112"/>
                    <a:pt x="2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EEA778E-FFC1-4DC6-BEA0-4B9AD0135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202" y="3655607"/>
              <a:ext cx="196663" cy="255131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37D2737-48DC-4B49-9A5D-927B4532A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011" y="3715404"/>
              <a:ext cx="87037" cy="137531"/>
            </a:xfrm>
            <a:custGeom>
              <a:avLst/>
              <a:gdLst>
                <a:gd name="T0" fmla="*/ 64 w 93"/>
                <a:gd name="T1" fmla="*/ 67 h 146"/>
                <a:gd name="T2" fmla="*/ 85 w 93"/>
                <a:gd name="T3" fmla="*/ 79 h 146"/>
                <a:gd name="T4" fmla="*/ 93 w 93"/>
                <a:gd name="T5" fmla="*/ 102 h 146"/>
                <a:gd name="T6" fmla="*/ 78 w 93"/>
                <a:gd name="T7" fmla="*/ 134 h 146"/>
                <a:gd name="T8" fmla="*/ 38 w 93"/>
                <a:gd name="T9" fmla="*/ 146 h 146"/>
                <a:gd name="T10" fmla="*/ 19 w 93"/>
                <a:gd name="T11" fmla="*/ 144 h 146"/>
                <a:gd name="T12" fmla="*/ 0 w 93"/>
                <a:gd name="T13" fmla="*/ 139 h 146"/>
                <a:gd name="T14" fmla="*/ 0 w 93"/>
                <a:gd name="T15" fmla="*/ 120 h 146"/>
                <a:gd name="T16" fmla="*/ 17 w 93"/>
                <a:gd name="T17" fmla="*/ 127 h 146"/>
                <a:gd name="T18" fmla="*/ 37 w 93"/>
                <a:gd name="T19" fmla="*/ 130 h 146"/>
                <a:gd name="T20" fmla="*/ 64 w 93"/>
                <a:gd name="T21" fmla="*/ 123 h 146"/>
                <a:gd name="T22" fmla="*/ 74 w 93"/>
                <a:gd name="T23" fmla="*/ 102 h 146"/>
                <a:gd name="T24" fmla="*/ 65 w 93"/>
                <a:gd name="T25" fmla="*/ 83 h 146"/>
                <a:gd name="T26" fmla="*/ 41 w 93"/>
                <a:gd name="T27" fmla="*/ 76 h 146"/>
                <a:gd name="T28" fmla="*/ 24 w 93"/>
                <a:gd name="T29" fmla="*/ 76 h 146"/>
                <a:gd name="T30" fmla="*/ 24 w 93"/>
                <a:gd name="T31" fmla="*/ 60 h 146"/>
                <a:gd name="T32" fmla="*/ 41 w 93"/>
                <a:gd name="T33" fmla="*/ 60 h 146"/>
                <a:gd name="T34" fmla="*/ 63 w 93"/>
                <a:gd name="T35" fmla="*/ 54 h 146"/>
                <a:gd name="T36" fmla="*/ 70 w 93"/>
                <a:gd name="T37" fmla="*/ 38 h 146"/>
                <a:gd name="T38" fmla="*/ 63 w 93"/>
                <a:gd name="T39" fmla="*/ 22 h 146"/>
                <a:gd name="T40" fmla="*/ 41 w 93"/>
                <a:gd name="T41" fmla="*/ 16 h 146"/>
                <a:gd name="T42" fmla="*/ 24 w 93"/>
                <a:gd name="T43" fmla="*/ 17 h 146"/>
                <a:gd name="T44" fmla="*/ 4 w 93"/>
                <a:gd name="T45" fmla="*/ 23 h 146"/>
                <a:gd name="T46" fmla="*/ 4 w 93"/>
                <a:gd name="T47" fmla="*/ 6 h 146"/>
                <a:gd name="T48" fmla="*/ 24 w 93"/>
                <a:gd name="T49" fmla="*/ 1 h 146"/>
                <a:gd name="T50" fmla="*/ 42 w 93"/>
                <a:gd name="T51" fmla="*/ 0 h 146"/>
                <a:gd name="T52" fmla="*/ 77 w 93"/>
                <a:gd name="T53" fmla="*/ 10 h 146"/>
                <a:gd name="T54" fmla="*/ 89 w 93"/>
                <a:gd name="T55" fmla="*/ 36 h 146"/>
                <a:gd name="T56" fmla="*/ 83 w 93"/>
                <a:gd name="T57" fmla="*/ 56 h 146"/>
                <a:gd name="T58" fmla="*/ 64 w 93"/>
                <a:gd name="T59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6">
                  <a:moveTo>
                    <a:pt x="64" y="67"/>
                  </a:moveTo>
                  <a:cubicBezTo>
                    <a:pt x="73" y="69"/>
                    <a:pt x="80" y="73"/>
                    <a:pt x="85" y="79"/>
                  </a:cubicBezTo>
                  <a:cubicBezTo>
                    <a:pt x="90" y="85"/>
                    <a:pt x="93" y="93"/>
                    <a:pt x="93" y="102"/>
                  </a:cubicBezTo>
                  <a:cubicBezTo>
                    <a:pt x="93" y="116"/>
                    <a:pt x="88" y="127"/>
                    <a:pt x="78" y="134"/>
                  </a:cubicBezTo>
                  <a:cubicBezTo>
                    <a:pt x="69" y="142"/>
                    <a:pt x="55" y="146"/>
                    <a:pt x="38" y="146"/>
                  </a:cubicBezTo>
                  <a:cubicBezTo>
                    <a:pt x="32" y="146"/>
                    <a:pt x="26" y="145"/>
                    <a:pt x="19" y="144"/>
                  </a:cubicBezTo>
                  <a:cubicBezTo>
                    <a:pt x="13" y="143"/>
                    <a:pt x="7" y="141"/>
                    <a:pt x="0" y="139"/>
                  </a:cubicBezTo>
                  <a:lnTo>
                    <a:pt x="0" y="120"/>
                  </a:lnTo>
                  <a:cubicBezTo>
                    <a:pt x="5" y="124"/>
                    <a:pt x="11" y="126"/>
                    <a:pt x="17" y="127"/>
                  </a:cubicBezTo>
                  <a:cubicBezTo>
                    <a:pt x="24" y="129"/>
                    <a:pt x="30" y="130"/>
                    <a:pt x="37" y="130"/>
                  </a:cubicBezTo>
                  <a:cubicBezTo>
                    <a:pt x="49" y="130"/>
                    <a:pt x="58" y="127"/>
                    <a:pt x="64" y="123"/>
                  </a:cubicBezTo>
                  <a:cubicBezTo>
                    <a:pt x="71" y="118"/>
                    <a:pt x="74" y="111"/>
                    <a:pt x="74" y="102"/>
                  </a:cubicBezTo>
                  <a:cubicBezTo>
                    <a:pt x="74" y="94"/>
                    <a:pt x="71" y="87"/>
                    <a:pt x="65" y="83"/>
                  </a:cubicBezTo>
                  <a:cubicBezTo>
                    <a:pt x="59" y="78"/>
                    <a:pt x="51" y="76"/>
                    <a:pt x="41" y="76"/>
                  </a:cubicBezTo>
                  <a:lnTo>
                    <a:pt x="24" y="76"/>
                  </a:lnTo>
                  <a:lnTo>
                    <a:pt x="24" y="60"/>
                  </a:lnTo>
                  <a:lnTo>
                    <a:pt x="41" y="60"/>
                  </a:lnTo>
                  <a:cubicBezTo>
                    <a:pt x="51" y="60"/>
                    <a:pt x="58" y="58"/>
                    <a:pt x="63" y="54"/>
                  </a:cubicBezTo>
                  <a:cubicBezTo>
                    <a:pt x="68" y="51"/>
                    <a:pt x="70" y="45"/>
                    <a:pt x="70" y="38"/>
                  </a:cubicBezTo>
                  <a:cubicBezTo>
                    <a:pt x="70" y="31"/>
                    <a:pt x="68" y="25"/>
                    <a:pt x="63" y="22"/>
                  </a:cubicBezTo>
                  <a:cubicBezTo>
                    <a:pt x="58" y="18"/>
                    <a:pt x="50" y="16"/>
                    <a:pt x="41" y="16"/>
                  </a:cubicBezTo>
                  <a:cubicBezTo>
                    <a:pt x="35" y="16"/>
                    <a:pt x="30" y="16"/>
                    <a:pt x="24" y="17"/>
                  </a:cubicBezTo>
                  <a:cubicBezTo>
                    <a:pt x="18" y="19"/>
                    <a:pt x="11" y="20"/>
                    <a:pt x="4" y="23"/>
                  </a:cubicBezTo>
                  <a:lnTo>
                    <a:pt x="4" y="6"/>
                  </a:lnTo>
                  <a:cubicBezTo>
                    <a:pt x="11" y="4"/>
                    <a:pt x="18" y="2"/>
                    <a:pt x="24" y="1"/>
                  </a:cubicBezTo>
                  <a:cubicBezTo>
                    <a:pt x="31" y="0"/>
                    <a:pt x="37" y="0"/>
                    <a:pt x="42" y="0"/>
                  </a:cubicBezTo>
                  <a:cubicBezTo>
                    <a:pt x="57" y="0"/>
                    <a:pt x="68" y="3"/>
                    <a:pt x="77" y="10"/>
                  </a:cubicBezTo>
                  <a:cubicBezTo>
                    <a:pt x="85" y="16"/>
                    <a:pt x="89" y="25"/>
                    <a:pt x="89" y="36"/>
                  </a:cubicBezTo>
                  <a:cubicBezTo>
                    <a:pt x="89" y="44"/>
                    <a:pt x="87" y="51"/>
                    <a:pt x="83" y="56"/>
                  </a:cubicBezTo>
                  <a:cubicBezTo>
                    <a:pt x="78" y="61"/>
                    <a:pt x="72" y="65"/>
                    <a:pt x="64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7D2659B-87EB-4FF8-8D4E-02A66A81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223" y="2957986"/>
              <a:ext cx="195998" cy="255131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4D13182-C7AF-48F3-B09C-E90C588DB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053" y="3019775"/>
              <a:ext cx="96338" cy="132216"/>
            </a:xfrm>
            <a:custGeom>
              <a:avLst/>
              <a:gdLst>
                <a:gd name="T0" fmla="*/ 64 w 103"/>
                <a:gd name="T1" fmla="*/ 17 h 141"/>
                <a:gd name="T2" fmla="*/ 16 w 103"/>
                <a:gd name="T3" fmla="*/ 92 h 141"/>
                <a:gd name="T4" fmla="*/ 64 w 103"/>
                <a:gd name="T5" fmla="*/ 92 h 141"/>
                <a:gd name="T6" fmla="*/ 64 w 103"/>
                <a:gd name="T7" fmla="*/ 17 h 141"/>
                <a:gd name="T8" fmla="*/ 59 w 103"/>
                <a:gd name="T9" fmla="*/ 0 h 141"/>
                <a:gd name="T10" fmla="*/ 83 w 103"/>
                <a:gd name="T11" fmla="*/ 0 h 141"/>
                <a:gd name="T12" fmla="*/ 83 w 103"/>
                <a:gd name="T13" fmla="*/ 92 h 141"/>
                <a:gd name="T14" fmla="*/ 103 w 103"/>
                <a:gd name="T15" fmla="*/ 92 h 141"/>
                <a:gd name="T16" fmla="*/ 103 w 103"/>
                <a:gd name="T17" fmla="*/ 108 h 141"/>
                <a:gd name="T18" fmla="*/ 83 w 103"/>
                <a:gd name="T19" fmla="*/ 108 h 141"/>
                <a:gd name="T20" fmla="*/ 83 w 103"/>
                <a:gd name="T21" fmla="*/ 141 h 141"/>
                <a:gd name="T22" fmla="*/ 64 w 103"/>
                <a:gd name="T23" fmla="*/ 141 h 141"/>
                <a:gd name="T24" fmla="*/ 64 w 103"/>
                <a:gd name="T25" fmla="*/ 108 h 141"/>
                <a:gd name="T26" fmla="*/ 0 w 103"/>
                <a:gd name="T27" fmla="*/ 108 h 141"/>
                <a:gd name="T28" fmla="*/ 0 w 103"/>
                <a:gd name="T29" fmla="*/ 90 h 141"/>
                <a:gd name="T30" fmla="*/ 59 w 103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1">
                  <a:moveTo>
                    <a:pt x="64" y="17"/>
                  </a:moveTo>
                  <a:lnTo>
                    <a:pt x="16" y="92"/>
                  </a:lnTo>
                  <a:lnTo>
                    <a:pt x="64" y="92"/>
                  </a:lnTo>
                  <a:lnTo>
                    <a:pt x="64" y="17"/>
                  </a:lnTo>
                  <a:close/>
                  <a:moveTo>
                    <a:pt x="59" y="0"/>
                  </a:moveTo>
                  <a:lnTo>
                    <a:pt x="83" y="0"/>
                  </a:lnTo>
                  <a:lnTo>
                    <a:pt x="83" y="92"/>
                  </a:lnTo>
                  <a:lnTo>
                    <a:pt x="103" y="92"/>
                  </a:lnTo>
                  <a:lnTo>
                    <a:pt x="103" y="108"/>
                  </a:lnTo>
                  <a:lnTo>
                    <a:pt x="83" y="108"/>
                  </a:lnTo>
                  <a:lnTo>
                    <a:pt x="83" y="141"/>
                  </a:lnTo>
                  <a:lnTo>
                    <a:pt x="64" y="141"/>
                  </a:lnTo>
                  <a:lnTo>
                    <a:pt x="64" y="108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F837EC3F-42D3-4416-9D54-3A4AAF1B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532" y="4384456"/>
              <a:ext cx="277055" cy="209287"/>
            </a:xfrm>
            <a:prstGeom prst="rect">
              <a:avLst/>
            </a:prstGeom>
            <a:solidFill>
              <a:srgbClr val="FFEEAA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394A303-5CD8-496D-8F72-C0216D54A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2972" y="4403059"/>
              <a:ext cx="85708" cy="132216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3 w 91"/>
                <a:gd name="T7" fmla="*/ 62 h 141"/>
                <a:gd name="T8" fmla="*/ 71 w 91"/>
                <a:gd name="T9" fmla="*/ 42 h 141"/>
                <a:gd name="T10" fmla="*/ 63 w 91"/>
                <a:gd name="T11" fmla="*/ 23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8 w 91"/>
                <a:gd name="T21" fmla="*/ 11 h 141"/>
                <a:gd name="T22" fmla="*/ 91 w 91"/>
                <a:gd name="T23" fmla="*/ 42 h 141"/>
                <a:gd name="T24" fmla="*/ 78 w 91"/>
                <a:gd name="T25" fmla="*/ 74 h 141"/>
                <a:gd name="T26" fmla="*/ 43 w 91"/>
                <a:gd name="T27" fmla="*/ 84 h 141"/>
                <a:gd name="T28" fmla="*/ 19 w 91"/>
                <a:gd name="T29" fmla="*/ 84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8" y="66"/>
                    <a:pt x="63" y="62"/>
                  </a:cubicBezTo>
                  <a:cubicBezTo>
                    <a:pt x="68" y="57"/>
                    <a:pt x="71" y="51"/>
                    <a:pt x="71" y="42"/>
                  </a:cubicBezTo>
                  <a:cubicBezTo>
                    <a:pt x="71" y="34"/>
                    <a:pt x="68" y="27"/>
                    <a:pt x="63" y="23"/>
                  </a:cubicBezTo>
                  <a:cubicBezTo>
                    <a:pt x="58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8" y="0"/>
                    <a:pt x="70" y="4"/>
                    <a:pt x="78" y="11"/>
                  </a:cubicBezTo>
                  <a:cubicBezTo>
                    <a:pt x="87" y="18"/>
                    <a:pt x="91" y="28"/>
                    <a:pt x="91" y="42"/>
                  </a:cubicBezTo>
                  <a:cubicBezTo>
                    <a:pt x="91" y="56"/>
                    <a:pt x="87" y="66"/>
                    <a:pt x="78" y="74"/>
                  </a:cubicBezTo>
                  <a:cubicBezTo>
                    <a:pt x="70" y="81"/>
                    <a:pt x="58" y="84"/>
                    <a:pt x="43" y="84"/>
                  </a:cubicBezTo>
                  <a:lnTo>
                    <a:pt x="19" y="84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FE611BA-86EA-4225-98C4-BBA9237E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283" y="4486110"/>
              <a:ext cx="51824" cy="85708"/>
            </a:xfrm>
            <a:custGeom>
              <a:avLst/>
              <a:gdLst>
                <a:gd name="T0" fmla="*/ 3 w 78"/>
                <a:gd name="T1" fmla="*/ 114 h 129"/>
                <a:gd name="T2" fmla="*/ 31 w 78"/>
                <a:gd name="T3" fmla="*/ 114 h 129"/>
                <a:gd name="T4" fmla="*/ 31 w 78"/>
                <a:gd name="T5" fmla="*/ 15 h 129"/>
                <a:gd name="T6" fmla="*/ 0 w 78"/>
                <a:gd name="T7" fmla="*/ 22 h 129"/>
                <a:gd name="T8" fmla="*/ 0 w 78"/>
                <a:gd name="T9" fmla="*/ 5 h 129"/>
                <a:gd name="T10" fmla="*/ 31 w 78"/>
                <a:gd name="T11" fmla="*/ 0 h 129"/>
                <a:gd name="T12" fmla="*/ 48 w 78"/>
                <a:gd name="T13" fmla="*/ 0 h 129"/>
                <a:gd name="T14" fmla="*/ 48 w 78"/>
                <a:gd name="T15" fmla="*/ 114 h 129"/>
                <a:gd name="T16" fmla="*/ 78 w 78"/>
                <a:gd name="T17" fmla="*/ 114 h 129"/>
                <a:gd name="T18" fmla="*/ 78 w 78"/>
                <a:gd name="T19" fmla="*/ 129 h 129"/>
                <a:gd name="T20" fmla="*/ 3 w 78"/>
                <a:gd name="T21" fmla="*/ 129 h 129"/>
                <a:gd name="T22" fmla="*/ 3 w 78"/>
                <a:gd name="T23" fmla="*/ 1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29">
                  <a:moveTo>
                    <a:pt x="3" y="114"/>
                  </a:moveTo>
                  <a:lnTo>
                    <a:pt x="31" y="114"/>
                  </a:lnTo>
                  <a:lnTo>
                    <a:pt x="31" y="15"/>
                  </a:lnTo>
                  <a:lnTo>
                    <a:pt x="0" y="22"/>
                  </a:lnTo>
                  <a:lnTo>
                    <a:pt x="0" y="5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48" y="114"/>
                  </a:lnTo>
                  <a:lnTo>
                    <a:pt x="78" y="114"/>
                  </a:lnTo>
                  <a:lnTo>
                    <a:pt x="78" y="129"/>
                  </a:lnTo>
                  <a:lnTo>
                    <a:pt x="3" y="129"/>
                  </a:lnTo>
                  <a:lnTo>
                    <a:pt x="3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755D5F85-4646-49F3-B02E-0D5AA5462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903" y="4025015"/>
              <a:ext cx="277055" cy="209287"/>
            </a:xfrm>
            <a:prstGeom prst="rect">
              <a:avLst/>
            </a:prstGeom>
            <a:solidFill>
              <a:srgbClr val="FFEEAA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125D944A-FBF0-4173-8CC4-CBACF3F51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679" y="4044282"/>
              <a:ext cx="85043" cy="132216"/>
            </a:xfrm>
            <a:custGeom>
              <a:avLst/>
              <a:gdLst>
                <a:gd name="T0" fmla="*/ 20 w 91"/>
                <a:gd name="T1" fmla="*/ 16 h 141"/>
                <a:gd name="T2" fmla="*/ 20 w 91"/>
                <a:gd name="T3" fmla="*/ 69 h 141"/>
                <a:gd name="T4" fmla="*/ 44 w 91"/>
                <a:gd name="T5" fmla="*/ 69 h 141"/>
                <a:gd name="T6" fmla="*/ 64 w 91"/>
                <a:gd name="T7" fmla="*/ 62 h 141"/>
                <a:gd name="T8" fmla="*/ 71 w 91"/>
                <a:gd name="T9" fmla="*/ 42 h 141"/>
                <a:gd name="T10" fmla="*/ 64 w 91"/>
                <a:gd name="T11" fmla="*/ 23 h 141"/>
                <a:gd name="T12" fmla="*/ 44 w 91"/>
                <a:gd name="T13" fmla="*/ 16 h 141"/>
                <a:gd name="T14" fmla="*/ 20 w 91"/>
                <a:gd name="T15" fmla="*/ 16 h 141"/>
                <a:gd name="T16" fmla="*/ 0 w 91"/>
                <a:gd name="T17" fmla="*/ 0 h 141"/>
                <a:gd name="T18" fmla="*/ 44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4 w 91"/>
                <a:gd name="T27" fmla="*/ 85 h 141"/>
                <a:gd name="T28" fmla="*/ 20 w 91"/>
                <a:gd name="T29" fmla="*/ 85 h 141"/>
                <a:gd name="T30" fmla="*/ 20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20" y="16"/>
                  </a:moveTo>
                  <a:lnTo>
                    <a:pt x="20" y="69"/>
                  </a:lnTo>
                  <a:lnTo>
                    <a:pt x="44" y="69"/>
                  </a:lnTo>
                  <a:cubicBezTo>
                    <a:pt x="52" y="69"/>
                    <a:pt x="59" y="67"/>
                    <a:pt x="64" y="62"/>
                  </a:cubicBezTo>
                  <a:cubicBezTo>
                    <a:pt x="69" y="58"/>
                    <a:pt x="71" y="51"/>
                    <a:pt x="71" y="42"/>
                  </a:cubicBezTo>
                  <a:cubicBezTo>
                    <a:pt x="71" y="34"/>
                    <a:pt x="69" y="28"/>
                    <a:pt x="64" y="23"/>
                  </a:cubicBezTo>
                  <a:cubicBezTo>
                    <a:pt x="59" y="18"/>
                    <a:pt x="52" y="16"/>
                    <a:pt x="44" y="16"/>
                  </a:cubicBezTo>
                  <a:lnTo>
                    <a:pt x="20" y="16"/>
                  </a:lnTo>
                  <a:close/>
                  <a:moveTo>
                    <a:pt x="0" y="0"/>
                  </a:moveTo>
                  <a:lnTo>
                    <a:pt x="44" y="0"/>
                  </a:lnTo>
                  <a:cubicBezTo>
                    <a:pt x="59" y="0"/>
                    <a:pt x="71" y="4"/>
                    <a:pt x="79" y="11"/>
                  </a:cubicBezTo>
                  <a:cubicBezTo>
                    <a:pt x="87" y="18"/>
                    <a:pt x="91" y="29"/>
                    <a:pt x="91" y="42"/>
                  </a:cubicBezTo>
                  <a:cubicBezTo>
                    <a:pt x="91" y="56"/>
                    <a:pt x="87" y="67"/>
                    <a:pt x="79" y="74"/>
                  </a:cubicBezTo>
                  <a:cubicBezTo>
                    <a:pt x="71" y="81"/>
                    <a:pt x="59" y="85"/>
                    <a:pt x="44" y="85"/>
                  </a:cubicBezTo>
                  <a:lnTo>
                    <a:pt x="20" y="85"/>
                  </a:lnTo>
                  <a:lnTo>
                    <a:pt x="20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FFF2DAD-FA41-437E-9C54-F6EF8DF6A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03" y="4125340"/>
              <a:ext cx="55145" cy="87701"/>
            </a:xfrm>
            <a:custGeom>
              <a:avLst/>
              <a:gdLst>
                <a:gd name="T0" fmla="*/ 15 w 59"/>
                <a:gd name="T1" fmla="*/ 83 h 93"/>
                <a:gd name="T2" fmla="*/ 59 w 59"/>
                <a:gd name="T3" fmla="*/ 83 h 93"/>
                <a:gd name="T4" fmla="*/ 59 w 59"/>
                <a:gd name="T5" fmla="*/ 93 h 93"/>
                <a:gd name="T6" fmla="*/ 0 w 59"/>
                <a:gd name="T7" fmla="*/ 93 h 93"/>
                <a:gd name="T8" fmla="*/ 0 w 59"/>
                <a:gd name="T9" fmla="*/ 83 h 93"/>
                <a:gd name="T10" fmla="*/ 20 w 59"/>
                <a:gd name="T11" fmla="*/ 63 h 93"/>
                <a:gd name="T12" fmla="*/ 35 w 59"/>
                <a:gd name="T13" fmla="*/ 47 h 93"/>
                <a:gd name="T14" fmla="*/ 43 w 59"/>
                <a:gd name="T15" fmla="*/ 36 h 93"/>
                <a:gd name="T16" fmla="*/ 46 w 59"/>
                <a:gd name="T17" fmla="*/ 27 h 93"/>
                <a:gd name="T18" fmla="*/ 40 w 59"/>
                <a:gd name="T19" fmla="*/ 15 h 93"/>
                <a:gd name="T20" fmla="*/ 27 w 59"/>
                <a:gd name="T21" fmla="*/ 10 h 93"/>
                <a:gd name="T22" fmla="*/ 15 w 59"/>
                <a:gd name="T23" fmla="*/ 12 h 93"/>
                <a:gd name="T24" fmla="*/ 1 w 59"/>
                <a:gd name="T25" fmla="*/ 18 h 93"/>
                <a:gd name="T26" fmla="*/ 1 w 59"/>
                <a:gd name="T27" fmla="*/ 6 h 93"/>
                <a:gd name="T28" fmla="*/ 15 w 59"/>
                <a:gd name="T29" fmla="*/ 1 h 93"/>
                <a:gd name="T30" fmla="*/ 27 w 59"/>
                <a:gd name="T31" fmla="*/ 0 h 93"/>
                <a:gd name="T32" fmla="*/ 50 w 59"/>
                <a:gd name="T33" fmla="*/ 7 h 93"/>
                <a:gd name="T34" fmla="*/ 58 w 59"/>
                <a:gd name="T35" fmla="*/ 26 h 93"/>
                <a:gd name="T36" fmla="*/ 56 w 59"/>
                <a:gd name="T37" fmla="*/ 37 h 93"/>
                <a:gd name="T38" fmla="*/ 48 w 59"/>
                <a:gd name="T39" fmla="*/ 48 h 93"/>
                <a:gd name="T40" fmla="*/ 38 w 59"/>
                <a:gd name="T41" fmla="*/ 59 h 93"/>
                <a:gd name="T42" fmla="*/ 15 w 59"/>
                <a:gd name="T43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3">
                  <a:moveTo>
                    <a:pt x="15" y="83"/>
                  </a:moveTo>
                  <a:lnTo>
                    <a:pt x="59" y="83"/>
                  </a:lnTo>
                  <a:lnTo>
                    <a:pt x="59" y="93"/>
                  </a:lnTo>
                  <a:lnTo>
                    <a:pt x="0" y="93"/>
                  </a:lnTo>
                  <a:lnTo>
                    <a:pt x="0" y="83"/>
                  </a:lnTo>
                  <a:cubicBezTo>
                    <a:pt x="5" y="78"/>
                    <a:pt x="11" y="71"/>
                    <a:pt x="20" y="63"/>
                  </a:cubicBezTo>
                  <a:cubicBezTo>
                    <a:pt x="28" y="55"/>
                    <a:pt x="33" y="49"/>
                    <a:pt x="35" y="47"/>
                  </a:cubicBezTo>
                  <a:cubicBezTo>
                    <a:pt x="39" y="43"/>
                    <a:pt x="42" y="39"/>
                    <a:pt x="43" y="36"/>
                  </a:cubicBezTo>
                  <a:cubicBezTo>
                    <a:pt x="45" y="33"/>
                    <a:pt x="46" y="30"/>
                    <a:pt x="46" y="27"/>
                  </a:cubicBezTo>
                  <a:cubicBezTo>
                    <a:pt x="46" y="22"/>
                    <a:pt x="44" y="18"/>
                    <a:pt x="40" y="15"/>
                  </a:cubicBezTo>
                  <a:cubicBezTo>
                    <a:pt x="37" y="12"/>
                    <a:pt x="33" y="10"/>
                    <a:pt x="27" y="10"/>
                  </a:cubicBezTo>
                  <a:cubicBezTo>
                    <a:pt x="23" y="10"/>
                    <a:pt x="19" y="11"/>
                    <a:pt x="15" y="12"/>
                  </a:cubicBezTo>
                  <a:cubicBezTo>
                    <a:pt x="11" y="14"/>
                    <a:pt x="6" y="16"/>
                    <a:pt x="1" y="18"/>
                  </a:cubicBezTo>
                  <a:lnTo>
                    <a:pt x="1" y="6"/>
                  </a:lnTo>
                  <a:cubicBezTo>
                    <a:pt x="6" y="4"/>
                    <a:pt x="11" y="2"/>
                    <a:pt x="15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4" y="2"/>
                    <a:pt x="50" y="7"/>
                  </a:cubicBezTo>
                  <a:cubicBezTo>
                    <a:pt x="55" y="12"/>
                    <a:pt x="58" y="18"/>
                    <a:pt x="58" y="26"/>
                  </a:cubicBezTo>
                  <a:cubicBezTo>
                    <a:pt x="58" y="30"/>
                    <a:pt x="57" y="33"/>
                    <a:pt x="56" y="37"/>
                  </a:cubicBezTo>
                  <a:cubicBezTo>
                    <a:pt x="55" y="40"/>
                    <a:pt x="52" y="44"/>
                    <a:pt x="48" y="48"/>
                  </a:cubicBezTo>
                  <a:cubicBezTo>
                    <a:pt x="47" y="50"/>
                    <a:pt x="44" y="53"/>
                    <a:pt x="38" y="59"/>
                  </a:cubicBezTo>
                  <a:cubicBezTo>
                    <a:pt x="33" y="64"/>
                    <a:pt x="25" y="72"/>
                    <a:pt x="15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AE7AE009-1F44-4957-86C0-6C501295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846" y="2969945"/>
              <a:ext cx="277055" cy="209287"/>
            </a:xfrm>
            <a:prstGeom prst="rect">
              <a:avLst/>
            </a:prstGeom>
            <a:solidFill>
              <a:srgbClr val="FFEEAA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B322EF4-668C-4519-AAFC-1F91B36FE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5622" y="2988548"/>
              <a:ext cx="85043" cy="132216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4 w 91"/>
                <a:gd name="T7" fmla="*/ 62 h 141"/>
                <a:gd name="T8" fmla="*/ 71 w 91"/>
                <a:gd name="T9" fmla="*/ 42 h 141"/>
                <a:gd name="T10" fmla="*/ 64 w 91"/>
                <a:gd name="T11" fmla="*/ 22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3 w 91"/>
                <a:gd name="T27" fmla="*/ 84 h 141"/>
                <a:gd name="T28" fmla="*/ 19 w 91"/>
                <a:gd name="T29" fmla="*/ 84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9" y="66"/>
                    <a:pt x="64" y="62"/>
                  </a:cubicBezTo>
                  <a:cubicBezTo>
                    <a:pt x="69" y="57"/>
                    <a:pt x="71" y="51"/>
                    <a:pt x="71" y="42"/>
                  </a:cubicBezTo>
                  <a:cubicBezTo>
                    <a:pt x="71" y="34"/>
                    <a:pt x="69" y="27"/>
                    <a:pt x="64" y="22"/>
                  </a:cubicBezTo>
                  <a:cubicBezTo>
                    <a:pt x="59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1"/>
                  </a:cubicBezTo>
                  <a:cubicBezTo>
                    <a:pt x="87" y="18"/>
                    <a:pt x="91" y="28"/>
                    <a:pt x="91" y="42"/>
                  </a:cubicBezTo>
                  <a:cubicBezTo>
                    <a:pt x="91" y="56"/>
                    <a:pt x="87" y="66"/>
                    <a:pt x="79" y="74"/>
                  </a:cubicBezTo>
                  <a:cubicBezTo>
                    <a:pt x="71" y="81"/>
                    <a:pt x="59" y="84"/>
                    <a:pt x="43" y="84"/>
                  </a:cubicBezTo>
                  <a:lnTo>
                    <a:pt x="19" y="84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0AE48252-74C5-4A4A-B368-982C1EB2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946" y="3069605"/>
              <a:ext cx="57139" cy="89030"/>
            </a:xfrm>
            <a:custGeom>
              <a:avLst/>
              <a:gdLst>
                <a:gd name="T0" fmla="*/ 42 w 61"/>
                <a:gd name="T1" fmla="*/ 44 h 95"/>
                <a:gd name="T2" fmla="*/ 56 w 61"/>
                <a:gd name="T3" fmla="*/ 52 h 95"/>
                <a:gd name="T4" fmla="*/ 61 w 61"/>
                <a:gd name="T5" fmla="*/ 67 h 95"/>
                <a:gd name="T6" fmla="*/ 51 w 61"/>
                <a:gd name="T7" fmla="*/ 88 h 95"/>
                <a:gd name="T8" fmla="*/ 25 w 61"/>
                <a:gd name="T9" fmla="*/ 95 h 95"/>
                <a:gd name="T10" fmla="*/ 13 w 61"/>
                <a:gd name="T11" fmla="*/ 94 h 95"/>
                <a:gd name="T12" fmla="*/ 0 w 61"/>
                <a:gd name="T13" fmla="*/ 91 h 95"/>
                <a:gd name="T14" fmla="*/ 0 w 61"/>
                <a:gd name="T15" fmla="*/ 79 h 95"/>
                <a:gd name="T16" fmla="*/ 12 w 61"/>
                <a:gd name="T17" fmla="*/ 83 h 95"/>
                <a:gd name="T18" fmla="*/ 25 w 61"/>
                <a:gd name="T19" fmla="*/ 85 h 95"/>
                <a:gd name="T20" fmla="*/ 42 w 61"/>
                <a:gd name="T21" fmla="*/ 80 h 95"/>
                <a:gd name="T22" fmla="*/ 48 w 61"/>
                <a:gd name="T23" fmla="*/ 67 h 95"/>
                <a:gd name="T24" fmla="*/ 43 w 61"/>
                <a:gd name="T25" fmla="*/ 54 h 95"/>
                <a:gd name="T26" fmla="*/ 27 w 61"/>
                <a:gd name="T27" fmla="*/ 50 h 95"/>
                <a:gd name="T28" fmla="*/ 16 w 61"/>
                <a:gd name="T29" fmla="*/ 50 h 95"/>
                <a:gd name="T30" fmla="*/ 16 w 61"/>
                <a:gd name="T31" fmla="*/ 39 h 95"/>
                <a:gd name="T32" fmla="*/ 27 w 61"/>
                <a:gd name="T33" fmla="*/ 39 h 95"/>
                <a:gd name="T34" fmla="*/ 41 w 61"/>
                <a:gd name="T35" fmla="*/ 36 h 95"/>
                <a:gd name="T36" fmla="*/ 46 w 61"/>
                <a:gd name="T37" fmla="*/ 25 h 95"/>
                <a:gd name="T38" fmla="*/ 41 w 61"/>
                <a:gd name="T39" fmla="*/ 15 h 95"/>
                <a:gd name="T40" fmla="*/ 27 w 61"/>
                <a:gd name="T41" fmla="*/ 11 h 95"/>
                <a:gd name="T42" fmla="*/ 16 w 61"/>
                <a:gd name="T43" fmla="*/ 12 h 95"/>
                <a:gd name="T44" fmla="*/ 3 w 61"/>
                <a:gd name="T45" fmla="*/ 15 h 95"/>
                <a:gd name="T46" fmla="*/ 3 w 61"/>
                <a:gd name="T47" fmla="*/ 4 h 95"/>
                <a:gd name="T48" fmla="*/ 16 w 61"/>
                <a:gd name="T49" fmla="*/ 1 h 95"/>
                <a:gd name="T50" fmla="*/ 28 w 61"/>
                <a:gd name="T51" fmla="*/ 0 h 95"/>
                <a:gd name="T52" fmla="*/ 50 w 61"/>
                <a:gd name="T53" fmla="*/ 7 h 95"/>
                <a:gd name="T54" fmla="*/ 59 w 61"/>
                <a:gd name="T55" fmla="*/ 24 h 95"/>
                <a:gd name="T56" fmla="*/ 54 w 61"/>
                <a:gd name="T57" fmla="*/ 37 h 95"/>
                <a:gd name="T58" fmla="*/ 42 w 61"/>
                <a:gd name="T59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95">
                  <a:moveTo>
                    <a:pt x="42" y="44"/>
                  </a:moveTo>
                  <a:cubicBezTo>
                    <a:pt x="48" y="45"/>
                    <a:pt x="52" y="48"/>
                    <a:pt x="56" y="52"/>
                  </a:cubicBezTo>
                  <a:cubicBezTo>
                    <a:pt x="59" y="56"/>
                    <a:pt x="61" y="61"/>
                    <a:pt x="61" y="67"/>
                  </a:cubicBezTo>
                  <a:cubicBezTo>
                    <a:pt x="61" y="76"/>
                    <a:pt x="58" y="83"/>
                    <a:pt x="51" y="88"/>
                  </a:cubicBezTo>
                  <a:cubicBezTo>
                    <a:pt x="45" y="93"/>
                    <a:pt x="36" y="95"/>
                    <a:pt x="25" y="95"/>
                  </a:cubicBezTo>
                  <a:cubicBezTo>
                    <a:pt x="21" y="95"/>
                    <a:pt x="17" y="95"/>
                    <a:pt x="13" y="94"/>
                  </a:cubicBezTo>
                  <a:cubicBezTo>
                    <a:pt x="9" y="93"/>
                    <a:pt x="5" y="92"/>
                    <a:pt x="0" y="91"/>
                  </a:cubicBezTo>
                  <a:lnTo>
                    <a:pt x="0" y="79"/>
                  </a:lnTo>
                  <a:cubicBezTo>
                    <a:pt x="4" y="81"/>
                    <a:pt x="8" y="82"/>
                    <a:pt x="12" y="83"/>
                  </a:cubicBezTo>
                  <a:cubicBezTo>
                    <a:pt x="16" y="84"/>
                    <a:pt x="20" y="85"/>
                    <a:pt x="25" y="85"/>
                  </a:cubicBezTo>
                  <a:cubicBezTo>
                    <a:pt x="32" y="85"/>
                    <a:pt x="38" y="83"/>
                    <a:pt x="42" y="80"/>
                  </a:cubicBezTo>
                  <a:cubicBezTo>
                    <a:pt x="46" y="77"/>
                    <a:pt x="48" y="73"/>
                    <a:pt x="48" y="67"/>
                  </a:cubicBezTo>
                  <a:cubicBezTo>
                    <a:pt x="48" y="62"/>
                    <a:pt x="47" y="57"/>
                    <a:pt x="43" y="54"/>
                  </a:cubicBezTo>
                  <a:cubicBezTo>
                    <a:pt x="39" y="51"/>
                    <a:pt x="34" y="50"/>
                    <a:pt x="27" y="50"/>
                  </a:cubicBezTo>
                  <a:lnTo>
                    <a:pt x="16" y="50"/>
                  </a:lnTo>
                  <a:lnTo>
                    <a:pt x="16" y="39"/>
                  </a:lnTo>
                  <a:lnTo>
                    <a:pt x="27" y="39"/>
                  </a:lnTo>
                  <a:cubicBezTo>
                    <a:pt x="34" y="39"/>
                    <a:pt x="38" y="38"/>
                    <a:pt x="41" y="36"/>
                  </a:cubicBezTo>
                  <a:cubicBezTo>
                    <a:pt x="45" y="33"/>
                    <a:pt x="46" y="30"/>
                    <a:pt x="46" y="25"/>
                  </a:cubicBezTo>
                  <a:cubicBezTo>
                    <a:pt x="46" y="21"/>
                    <a:pt x="45" y="17"/>
                    <a:pt x="41" y="15"/>
                  </a:cubicBezTo>
                  <a:cubicBezTo>
                    <a:pt x="38" y="12"/>
                    <a:pt x="33" y="11"/>
                    <a:pt x="27" y="11"/>
                  </a:cubicBezTo>
                  <a:cubicBezTo>
                    <a:pt x="24" y="11"/>
                    <a:pt x="20" y="11"/>
                    <a:pt x="16" y="12"/>
                  </a:cubicBezTo>
                  <a:cubicBezTo>
                    <a:pt x="12" y="13"/>
                    <a:pt x="8" y="14"/>
                    <a:pt x="3" y="15"/>
                  </a:cubicBezTo>
                  <a:lnTo>
                    <a:pt x="3" y="4"/>
                  </a:lnTo>
                  <a:cubicBezTo>
                    <a:pt x="8" y="3"/>
                    <a:pt x="12" y="2"/>
                    <a:pt x="16" y="1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7" y="0"/>
                    <a:pt x="45" y="2"/>
                    <a:pt x="50" y="7"/>
                  </a:cubicBezTo>
                  <a:cubicBezTo>
                    <a:pt x="56" y="11"/>
                    <a:pt x="59" y="17"/>
                    <a:pt x="59" y="24"/>
                  </a:cubicBezTo>
                  <a:cubicBezTo>
                    <a:pt x="59" y="29"/>
                    <a:pt x="57" y="33"/>
                    <a:pt x="54" y="37"/>
                  </a:cubicBezTo>
                  <a:cubicBezTo>
                    <a:pt x="51" y="40"/>
                    <a:pt x="47" y="43"/>
                    <a:pt x="42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86FA4E11-4D31-4637-A936-8C12F736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530" y="3427054"/>
              <a:ext cx="277055" cy="208622"/>
            </a:xfrm>
            <a:prstGeom prst="rect">
              <a:avLst/>
            </a:prstGeom>
            <a:solidFill>
              <a:srgbClr val="FFEEAA"/>
            </a:solidFill>
            <a:ln w="444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838358B8-6E1E-44A0-B45A-8CDDD24C6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970" y="3445656"/>
              <a:ext cx="85708" cy="132216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3 w 91"/>
                <a:gd name="T7" fmla="*/ 62 h 141"/>
                <a:gd name="T8" fmla="*/ 71 w 91"/>
                <a:gd name="T9" fmla="*/ 42 h 141"/>
                <a:gd name="T10" fmla="*/ 63 w 91"/>
                <a:gd name="T11" fmla="*/ 23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3 w 91"/>
                <a:gd name="T27" fmla="*/ 84 h 141"/>
                <a:gd name="T28" fmla="*/ 19 w 91"/>
                <a:gd name="T29" fmla="*/ 84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8" y="66"/>
                    <a:pt x="63" y="62"/>
                  </a:cubicBezTo>
                  <a:cubicBezTo>
                    <a:pt x="68" y="57"/>
                    <a:pt x="71" y="51"/>
                    <a:pt x="71" y="42"/>
                  </a:cubicBezTo>
                  <a:cubicBezTo>
                    <a:pt x="71" y="34"/>
                    <a:pt x="68" y="27"/>
                    <a:pt x="63" y="23"/>
                  </a:cubicBezTo>
                  <a:cubicBezTo>
                    <a:pt x="58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0" y="4"/>
                    <a:pt x="79" y="11"/>
                  </a:cubicBezTo>
                  <a:cubicBezTo>
                    <a:pt x="87" y="18"/>
                    <a:pt x="91" y="28"/>
                    <a:pt x="91" y="42"/>
                  </a:cubicBezTo>
                  <a:cubicBezTo>
                    <a:pt x="91" y="56"/>
                    <a:pt x="87" y="67"/>
                    <a:pt x="79" y="74"/>
                  </a:cubicBezTo>
                  <a:cubicBezTo>
                    <a:pt x="70" y="81"/>
                    <a:pt x="59" y="84"/>
                    <a:pt x="43" y="84"/>
                  </a:cubicBezTo>
                  <a:lnTo>
                    <a:pt x="19" y="84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B1864F5D-A15B-4720-BA1D-90E0293F6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636" y="3528043"/>
              <a:ext cx="62454" cy="86372"/>
            </a:xfrm>
            <a:custGeom>
              <a:avLst/>
              <a:gdLst>
                <a:gd name="T0" fmla="*/ 41 w 66"/>
                <a:gd name="T1" fmla="*/ 11 h 92"/>
                <a:gd name="T2" fmla="*/ 10 w 66"/>
                <a:gd name="T3" fmla="*/ 60 h 92"/>
                <a:gd name="T4" fmla="*/ 41 w 66"/>
                <a:gd name="T5" fmla="*/ 60 h 92"/>
                <a:gd name="T6" fmla="*/ 41 w 66"/>
                <a:gd name="T7" fmla="*/ 11 h 92"/>
                <a:gd name="T8" fmla="*/ 38 w 66"/>
                <a:gd name="T9" fmla="*/ 0 h 92"/>
                <a:gd name="T10" fmla="*/ 53 w 66"/>
                <a:gd name="T11" fmla="*/ 0 h 92"/>
                <a:gd name="T12" fmla="*/ 53 w 66"/>
                <a:gd name="T13" fmla="*/ 60 h 92"/>
                <a:gd name="T14" fmla="*/ 66 w 66"/>
                <a:gd name="T15" fmla="*/ 60 h 92"/>
                <a:gd name="T16" fmla="*/ 66 w 66"/>
                <a:gd name="T17" fmla="*/ 70 h 92"/>
                <a:gd name="T18" fmla="*/ 53 w 66"/>
                <a:gd name="T19" fmla="*/ 70 h 92"/>
                <a:gd name="T20" fmla="*/ 53 w 66"/>
                <a:gd name="T21" fmla="*/ 92 h 92"/>
                <a:gd name="T22" fmla="*/ 41 w 66"/>
                <a:gd name="T23" fmla="*/ 92 h 92"/>
                <a:gd name="T24" fmla="*/ 41 w 66"/>
                <a:gd name="T25" fmla="*/ 70 h 92"/>
                <a:gd name="T26" fmla="*/ 0 w 66"/>
                <a:gd name="T27" fmla="*/ 70 h 92"/>
                <a:gd name="T28" fmla="*/ 0 w 66"/>
                <a:gd name="T29" fmla="*/ 58 h 92"/>
                <a:gd name="T30" fmla="*/ 38 w 66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92">
                  <a:moveTo>
                    <a:pt x="41" y="11"/>
                  </a:moveTo>
                  <a:lnTo>
                    <a:pt x="10" y="60"/>
                  </a:lnTo>
                  <a:lnTo>
                    <a:pt x="41" y="60"/>
                  </a:lnTo>
                  <a:lnTo>
                    <a:pt x="41" y="11"/>
                  </a:lnTo>
                  <a:close/>
                  <a:moveTo>
                    <a:pt x="38" y="0"/>
                  </a:moveTo>
                  <a:lnTo>
                    <a:pt x="53" y="0"/>
                  </a:lnTo>
                  <a:lnTo>
                    <a:pt x="53" y="60"/>
                  </a:lnTo>
                  <a:lnTo>
                    <a:pt x="66" y="60"/>
                  </a:lnTo>
                  <a:lnTo>
                    <a:pt x="66" y="70"/>
                  </a:lnTo>
                  <a:lnTo>
                    <a:pt x="53" y="70"/>
                  </a:lnTo>
                  <a:lnTo>
                    <a:pt x="53" y="92"/>
                  </a:lnTo>
                  <a:lnTo>
                    <a:pt x="41" y="92"/>
                  </a:lnTo>
                  <a:lnTo>
                    <a:pt x="41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33AAEA-5568-4CE8-9212-F40BD26F8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4819"/>
              </p:ext>
            </p:extLst>
          </p:nvPr>
        </p:nvGraphicFramePr>
        <p:xfrm>
          <a:off x="5799241" y="2548159"/>
          <a:ext cx="4653661" cy="18669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930732">
                  <a:extLst>
                    <a:ext uri="{9D8B030D-6E8A-4147-A177-3AD203B41FA5}">
                      <a16:colId xmlns:a16="http://schemas.microsoft.com/office/drawing/2014/main" val="300342652"/>
                    </a:ext>
                  </a:extLst>
                </a:gridCol>
                <a:gridCol w="770324">
                  <a:extLst>
                    <a:ext uri="{9D8B030D-6E8A-4147-A177-3AD203B41FA5}">
                      <a16:colId xmlns:a16="http://schemas.microsoft.com/office/drawing/2014/main" val="177715262"/>
                    </a:ext>
                  </a:extLst>
                </a:gridCol>
                <a:gridCol w="1214651">
                  <a:extLst>
                    <a:ext uri="{9D8B030D-6E8A-4147-A177-3AD203B41FA5}">
                      <a16:colId xmlns:a16="http://schemas.microsoft.com/office/drawing/2014/main" val="3094389246"/>
                    </a:ext>
                  </a:extLst>
                </a:gridCol>
                <a:gridCol w="807222">
                  <a:extLst>
                    <a:ext uri="{9D8B030D-6E8A-4147-A177-3AD203B41FA5}">
                      <a16:colId xmlns:a16="http://schemas.microsoft.com/office/drawing/2014/main" val="3747333681"/>
                    </a:ext>
                  </a:extLst>
                </a:gridCol>
                <a:gridCol w="930732">
                  <a:extLst>
                    <a:ext uri="{9D8B030D-6E8A-4147-A177-3AD203B41FA5}">
                      <a16:colId xmlns:a16="http://schemas.microsoft.com/office/drawing/2014/main" val="253321993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Packet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Destination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Holds channel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Wants channel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8901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90034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5842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79696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04224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26C408-3789-4EFA-B752-1D28D97D0D3E}"/>
              </a:ext>
            </a:extLst>
          </p:cNvPr>
          <p:cNvSpPr/>
          <p:nvPr/>
        </p:nvSpPr>
        <p:spPr>
          <a:xfrm>
            <a:off x="4851454" y="5381415"/>
            <a:ext cx="2566396" cy="629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Deadlock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021F5-39E7-42A3-A383-4BA42CFC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43510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A10D-F558-47DD-A473-6CFD663B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Dependence Graph (RDG)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A155-3603-454D-9C90-9CDBE02B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66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064629F-611A-4504-A2A6-485B2C5C60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5198" y="2931438"/>
            <a:ext cx="4221604" cy="2108306"/>
            <a:chOff x="1322" y="1163"/>
            <a:chExt cx="5074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5C0D79B-C3DD-4BBC-9B14-AA90DFA4E33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22" y="1163"/>
              <a:ext cx="5074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77575A4-1E2B-4B8D-A287-47D1074C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890"/>
              <a:ext cx="510" cy="661"/>
            </a:xfrm>
            <a:custGeom>
              <a:avLst/>
              <a:gdLst>
                <a:gd name="T0" fmla="*/ 105 w 209"/>
                <a:gd name="T1" fmla="*/ 0 h 271"/>
                <a:gd name="T2" fmla="*/ 209 w 209"/>
                <a:gd name="T3" fmla="*/ 105 h 271"/>
                <a:gd name="T4" fmla="*/ 209 w 209"/>
                <a:gd name="T5" fmla="*/ 166 h 271"/>
                <a:gd name="T6" fmla="*/ 105 w 209"/>
                <a:gd name="T7" fmla="*/ 271 h 271"/>
                <a:gd name="T8" fmla="*/ 0 w 209"/>
                <a:gd name="T9" fmla="*/ 166 h 271"/>
                <a:gd name="T10" fmla="*/ 0 w 209"/>
                <a:gd name="T11" fmla="*/ 105 h 271"/>
                <a:gd name="T12" fmla="*/ 105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6"/>
                  </a:lnTo>
                  <a:cubicBezTo>
                    <a:pt x="209" y="224"/>
                    <a:pt x="163" y="271"/>
                    <a:pt x="105" y="271"/>
                  </a:cubicBezTo>
                  <a:cubicBezTo>
                    <a:pt x="47" y="271"/>
                    <a:pt x="0" y="224"/>
                    <a:pt x="0" y="166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9C01A1-50EA-47AA-A7D2-ECC022CC5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3051"/>
              <a:ext cx="206" cy="344"/>
            </a:xfrm>
            <a:custGeom>
              <a:avLst/>
              <a:gdLst>
                <a:gd name="T0" fmla="*/ 8 w 206"/>
                <a:gd name="T1" fmla="*/ 305 h 344"/>
                <a:gd name="T2" fmla="*/ 83 w 206"/>
                <a:gd name="T3" fmla="*/ 305 h 344"/>
                <a:gd name="T4" fmla="*/ 83 w 206"/>
                <a:gd name="T5" fmla="*/ 41 h 344"/>
                <a:gd name="T6" fmla="*/ 0 w 206"/>
                <a:gd name="T7" fmla="*/ 58 h 344"/>
                <a:gd name="T8" fmla="*/ 0 w 206"/>
                <a:gd name="T9" fmla="*/ 15 h 344"/>
                <a:gd name="T10" fmla="*/ 83 w 206"/>
                <a:gd name="T11" fmla="*/ 0 h 344"/>
                <a:gd name="T12" fmla="*/ 130 w 206"/>
                <a:gd name="T13" fmla="*/ 0 h 344"/>
                <a:gd name="T14" fmla="*/ 130 w 206"/>
                <a:gd name="T15" fmla="*/ 305 h 344"/>
                <a:gd name="T16" fmla="*/ 206 w 206"/>
                <a:gd name="T17" fmla="*/ 305 h 344"/>
                <a:gd name="T18" fmla="*/ 206 w 206"/>
                <a:gd name="T19" fmla="*/ 344 h 344"/>
                <a:gd name="T20" fmla="*/ 8 w 206"/>
                <a:gd name="T21" fmla="*/ 344 h 344"/>
                <a:gd name="T22" fmla="*/ 8 w 206"/>
                <a:gd name="T23" fmla="*/ 30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344">
                  <a:moveTo>
                    <a:pt x="8" y="305"/>
                  </a:moveTo>
                  <a:lnTo>
                    <a:pt x="83" y="305"/>
                  </a:lnTo>
                  <a:lnTo>
                    <a:pt x="83" y="41"/>
                  </a:lnTo>
                  <a:lnTo>
                    <a:pt x="0" y="58"/>
                  </a:lnTo>
                  <a:lnTo>
                    <a:pt x="0" y="15"/>
                  </a:lnTo>
                  <a:lnTo>
                    <a:pt x="83" y="0"/>
                  </a:lnTo>
                  <a:lnTo>
                    <a:pt x="130" y="0"/>
                  </a:lnTo>
                  <a:lnTo>
                    <a:pt x="130" y="305"/>
                  </a:lnTo>
                  <a:lnTo>
                    <a:pt x="206" y="305"/>
                  </a:lnTo>
                  <a:lnTo>
                    <a:pt x="206" y="344"/>
                  </a:lnTo>
                  <a:lnTo>
                    <a:pt x="8" y="344"/>
                  </a:lnTo>
                  <a:lnTo>
                    <a:pt x="8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6A03D2D-1B3A-48BB-838F-00287FDC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895"/>
              <a:ext cx="510" cy="661"/>
            </a:xfrm>
            <a:custGeom>
              <a:avLst/>
              <a:gdLst>
                <a:gd name="T0" fmla="*/ 105 w 209"/>
                <a:gd name="T1" fmla="*/ 0 h 271"/>
                <a:gd name="T2" fmla="*/ 209 w 209"/>
                <a:gd name="T3" fmla="*/ 104 h 271"/>
                <a:gd name="T4" fmla="*/ 209 w 209"/>
                <a:gd name="T5" fmla="*/ 166 h 271"/>
                <a:gd name="T6" fmla="*/ 105 w 209"/>
                <a:gd name="T7" fmla="*/ 271 h 271"/>
                <a:gd name="T8" fmla="*/ 0 w 209"/>
                <a:gd name="T9" fmla="*/ 166 h 271"/>
                <a:gd name="T10" fmla="*/ 0 w 209"/>
                <a:gd name="T11" fmla="*/ 104 h 271"/>
                <a:gd name="T12" fmla="*/ 105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5" y="0"/>
                  </a:moveTo>
                  <a:cubicBezTo>
                    <a:pt x="163" y="0"/>
                    <a:pt x="209" y="46"/>
                    <a:pt x="209" y="104"/>
                  </a:cubicBezTo>
                  <a:lnTo>
                    <a:pt x="209" y="166"/>
                  </a:lnTo>
                  <a:cubicBezTo>
                    <a:pt x="209" y="224"/>
                    <a:pt x="163" y="271"/>
                    <a:pt x="105" y="271"/>
                  </a:cubicBezTo>
                  <a:cubicBezTo>
                    <a:pt x="47" y="271"/>
                    <a:pt x="0" y="224"/>
                    <a:pt x="0" y="166"/>
                  </a:cubicBezTo>
                  <a:lnTo>
                    <a:pt x="0" y="104"/>
                  </a:lnTo>
                  <a:cubicBezTo>
                    <a:pt x="0" y="46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2D374B1-A21A-4D31-9D06-550D7910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048"/>
              <a:ext cx="220" cy="349"/>
            </a:xfrm>
            <a:custGeom>
              <a:avLst/>
              <a:gdLst>
                <a:gd name="T0" fmla="*/ 23 w 90"/>
                <a:gd name="T1" fmla="*/ 127 h 143"/>
                <a:gd name="T2" fmla="*/ 90 w 90"/>
                <a:gd name="T3" fmla="*/ 127 h 143"/>
                <a:gd name="T4" fmla="*/ 90 w 90"/>
                <a:gd name="T5" fmla="*/ 143 h 143"/>
                <a:gd name="T6" fmla="*/ 0 w 90"/>
                <a:gd name="T7" fmla="*/ 143 h 143"/>
                <a:gd name="T8" fmla="*/ 0 w 90"/>
                <a:gd name="T9" fmla="*/ 127 h 143"/>
                <a:gd name="T10" fmla="*/ 30 w 90"/>
                <a:gd name="T11" fmla="*/ 97 h 143"/>
                <a:gd name="T12" fmla="*/ 53 w 90"/>
                <a:gd name="T13" fmla="*/ 73 h 143"/>
                <a:gd name="T14" fmla="*/ 66 w 90"/>
                <a:gd name="T15" fmla="*/ 55 h 143"/>
                <a:gd name="T16" fmla="*/ 70 w 90"/>
                <a:gd name="T17" fmla="*/ 41 h 143"/>
                <a:gd name="T18" fmla="*/ 62 w 90"/>
                <a:gd name="T19" fmla="*/ 23 h 143"/>
                <a:gd name="T20" fmla="*/ 41 w 90"/>
                <a:gd name="T21" fmla="*/ 16 h 143"/>
                <a:gd name="T22" fmla="*/ 22 w 90"/>
                <a:gd name="T23" fmla="*/ 19 h 143"/>
                <a:gd name="T24" fmla="*/ 1 w 90"/>
                <a:gd name="T25" fmla="*/ 29 h 143"/>
                <a:gd name="T26" fmla="*/ 1 w 90"/>
                <a:gd name="T27" fmla="*/ 9 h 143"/>
                <a:gd name="T28" fmla="*/ 23 w 90"/>
                <a:gd name="T29" fmla="*/ 2 h 143"/>
                <a:gd name="T30" fmla="*/ 41 w 90"/>
                <a:gd name="T31" fmla="*/ 0 h 143"/>
                <a:gd name="T32" fmla="*/ 76 w 90"/>
                <a:gd name="T33" fmla="*/ 11 h 143"/>
                <a:gd name="T34" fmla="*/ 89 w 90"/>
                <a:gd name="T35" fmla="*/ 40 h 143"/>
                <a:gd name="T36" fmla="*/ 86 w 90"/>
                <a:gd name="T37" fmla="*/ 57 h 143"/>
                <a:gd name="T38" fmla="*/ 74 w 90"/>
                <a:gd name="T39" fmla="*/ 75 h 143"/>
                <a:gd name="T40" fmla="*/ 59 w 90"/>
                <a:gd name="T41" fmla="*/ 91 h 143"/>
                <a:gd name="T42" fmla="*/ 23 w 90"/>
                <a:gd name="T43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3">
                  <a:moveTo>
                    <a:pt x="23" y="127"/>
                  </a:moveTo>
                  <a:lnTo>
                    <a:pt x="90" y="127"/>
                  </a:lnTo>
                  <a:lnTo>
                    <a:pt x="90" y="143"/>
                  </a:lnTo>
                  <a:lnTo>
                    <a:pt x="0" y="143"/>
                  </a:lnTo>
                  <a:lnTo>
                    <a:pt x="0" y="127"/>
                  </a:lnTo>
                  <a:cubicBezTo>
                    <a:pt x="7" y="120"/>
                    <a:pt x="17" y="110"/>
                    <a:pt x="30" y="97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4" y="60"/>
                    <a:pt x="66" y="55"/>
                  </a:cubicBezTo>
                  <a:cubicBezTo>
                    <a:pt x="68" y="51"/>
                    <a:pt x="70" y="46"/>
                    <a:pt x="70" y="41"/>
                  </a:cubicBezTo>
                  <a:cubicBezTo>
                    <a:pt x="70" y="34"/>
                    <a:pt x="67" y="28"/>
                    <a:pt x="62" y="23"/>
                  </a:cubicBezTo>
                  <a:cubicBezTo>
                    <a:pt x="57" y="18"/>
                    <a:pt x="50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6" y="21"/>
                    <a:pt x="9" y="24"/>
                    <a:pt x="1" y="29"/>
                  </a:cubicBezTo>
                  <a:lnTo>
                    <a:pt x="1" y="9"/>
                  </a:lnTo>
                  <a:cubicBezTo>
                    <a:pt x="9" y="6"/>
                    <a:pt x="16" y="4"/>
                    <a:pt x="23" y="2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4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8" y="51"/>
                    <a:pt x="86" y="57"/>
                  </a:cubicBezTo>
                  <a:cubicBezTo>
                    <a:pt x="83" y="62"/>
                    <a:pt x="79" y="68"/>
                    <a:pt x="74" y="75"/>
                  </a:cubicBezTo>
                  <a:cubicBezTo>
                    <a:pt x="72" y="77"/>
                    <a:pt x="67" y="82"/>
                    <a:pt x="59" y="91"/>
                  </a:cubicBezTo>
                  <a:cubicBezTo>
                    <a:pt x="50" y="100"/>
                    <a:pt x="38" y="112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C991A7E-84AB-4FFB-84A6-CF27C737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2875"/>
              <a:ext cx="510" cy="661"/>
            </a:xfrm>
            <a:custGeom>
              <a:avLst/>
              <a:gdLst>
                <a:gd name="T0" fmla="*/ 104 w 209"/>
                <a:gd name="T1" fmla="*/ 0 h 271"/>
                <a:gd name="T2" fmla="*/ 209 w 209"/>
                <a:gd name="T3" fmla="*/ 104 h 271"/>
                <a:gd name="T4" fmla="*/ 209 w 209"/>
                <a:gd name="T5" fmla="*/ 166 h 271"/>
                <a:gd name="T6" fmla="*/ 104 w 209"/>
                <a:gd name="T7" fmla="*/ 271 h 271"/>
                <a:gd name="T8" fmla="*/ 0 w 209"/>
                <a:gd name="T9" fmla="*/ 166 h 271"/>
                <a:gd name="T10" fmla="*/ 0 w 209"/>
                <a:gd name="T11" fmla="*/ 104 h 271"/>
                <a:gd name="T12" fmla="*/ 104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4" y="0"/>
                  </a:moveTo>
                  <a:cubicBezTo>
                    <a:pt x="162" y="0"/>
                    <a:pt x="209" y="46"/>
                    <a:pt x="209" y="104"/>
                  </a:cubicBezTo>
                  <a:lnTo>
                    <a:pt x="209" y="166"/>
                  </a:lnTo>
                  <a:cubicBezTo>
                    <a:pt x="209" y="224"/>
                    <a:pt x="162" y="271"/>
                    <a:pt x="104" y="271"/>
                  </a:cubicBezTo>
                  <a:cubicBezTo>
                    <a:pt x="46" y="271"/>
                    <a:pt x="0" y="224"/>
                    <a:pt x="0" y="166"/>
                  </a:cubicBezTo>
                  <a:lnTo>
                    <a:pt x="0" y="104"/>
                  </a:lnTo>
                  <a:cubicBezTo>
                    <a:pt x="0" y="46"/>
                    <a:pt x="46" y="0"/>
                    <a:pt x="104" y="0"/>
                  </a:cubicBezTo>
                  <a:close/>
                </a:path>
              </a:pathLst>
            </a:custGeom>
            <a:solidFill>
              <a:srgbClr val="C6E9AF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3B3ADA6-5259-4179-868E-CCEB65B6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029"/>
              <a:ext cx="227" cy="356"/>
            </a:xfrm>
            <a:custGeom>
              <a:avLst/>
              <a:gdLst>
                <a:gd name="T0" fmla="*/ 64 w 93"/>
                <a:gd name="T1" fmla="*/ 67 h 146"/>
                <a:gd name="T2" fmla="*/ 85 w 93"/>
                <a:gd name="T3" fmla="*/ 80 h 146"/>
                <a:gd name="T4" fmla="*/ 93 w 93"/>
                <a:gd name="T5" fmla="*/ 102 h 146"/>
                <a:gd name="T6" fmla="*/ 79 w 93"/>
                <a:gd name="T7" fmla="*/ 135 h 146"/>
                <a:gd name="T8" fmla="*/ 38 w 93"/>
                <a:gd name="T9" fmla="*/ 146 h 146"/>
                <a:gd name="T10" fmla="*/ 20 w 93"/>
                <a:gd name="T11" fmla="*/ 144 h 146"/>
                <a:gd name="T12" fmla="*/ 0 w 93"/>
                <a:gd name="T13" fmla="*/ 139 h 146"/>
                <a:gd name="T14" fmla="*/ 0 w 93"/>
                <a:gd name="T15" fmla="*/ 121 h 146"/>
                <a:gd name="T16" fmla="*/ 18 w 93"/>
                <a:gd name="T17" fmla="*/ 128 h 146"/>
                <a:gd name="T18" fmla="*/ 38 w 93"/>
                <a:gd name="T19" fmla="*/ 130 h 146"/>
                <a:gd name="T20" fmla="*/ 65 w 93"/>
                <a:gd name="T21" fmla="*/ 123 h 146"/>
                <a:gd name="T22" fmla="*/ 74 w 93"/>
                <a:gd name="T23" fmla="*/ 102 h 146"/>
                <a:gd name="T24" fmla="*/ 65 w 93"/>
                <a:gd name="T25" fmla="*/ 83 h 146"/>
                <a:gd name="T26" fmla="*/ 41 w 93"/>
                <a:gd name="T27" fmla="*/ 76 h 146"/>
                <a:gd name="T28" fmla="*/ 25 w 93"/>
                <a:gd name="T29" fmla="*/ 76 h 146"/>
                <a:gd name="T30" fmla="*/ 25 w 93"/>
                <a:gd name="T31" fmla="*/ 60 h 146"/>
                <a:gd name="T32" fmla="*/ 42 w 93"/>
                <a:gd name="T33" fmla="*/ 60 h 146"/>
                <a:gd name="T34" fmla="*/ 64 w 93"/>
                <a:gd name="T35" fmla="*/ 55 h 146"/>
                <a:gd name="T36" fmla="*/ 71 w 93"/>
                <a:gd name="T37" fmla="*/ 38 h 146"/>
                <a:gd name="T38" fmla="*/ 63 w 93"/>
                <a:gd name="T39" fmla="*/ 22 h 146"/>
                <a:gd name="T40" fmla="*/ 41 w 93"/>
                <a:gd name="T41" fmla="*/ 16 h 146"/>
                <a:gd name="T42" fmla="*/ 24 w 93"/>
                <a:gd name="T43" fmla="*/ 18 h 146"/>
                <a:gd name="T44" fmla="*/ 5 w 93"/>
                <a:gd name="T45" fmla="*/ 23 h 146"/>
                <a:gd name="T46" fmla="*/ 5 w 93"/>
                <a:gd name="T47" fmla="*/ 6 h 146"/>
                <a:gd name="T48" fmla="*/ 25 w 93"/>
                <a:gd name="T49" fmla="*/ 1 h 146"/>
                <a:gd name="T50" fmla="*/ 43 w 93"/>
                <a:gd name="T51" fmla="*/ 0 h 146"/>
                <a:gd name="T52" fmla="*/ 77 w 93"/>
                <a:gd name="T53" fmla="*/ 10 h 146"/>
                <a:gd name="T54" fmla="*/ 90 w 93"/>
                <a:gd name="T55" fmla="*/ 36 h 146"/>
                <a:gd name="T56" fmla="*/ 83 w 93"/>
                <a:gd name="T57" fmla="*/ 56 h 146"/>
                <a:gd name="T58" fmla="*/ 64 w 93"/>
                <a:gd name="T59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6">
                  <a:moveTo>
                    <a:pt x="64" y="67"/>
                  </a:moveTo>
                  <a:cubicBezTo>
                    <a:pt x="73" y="69"/>
                    <a:pt x="80" y="73"/>
                    <a:pt x="85" y="80"/>
                  </a:cubicBezTo>
                  <a:cubicBezTo>
                    <a:pt x="91" y="86"/>
                    <a:pt x="93" y="93"/>
                    <a:pt x="93" y="102"/>
                  </a:cubicBezTo>
                  <a:cubicBezTo>
                    <a:pt x="93" y="116"/>
                    <a:pt x="88" y="127"/>
                    <a:pt x="79" y="135"/>
                  </a:cubicBezTo>
                  <a:cubicBezTo>
                    <a:pt x="69" y="142"/>
                    <a:pt x="56" y="146"/>
                    <a:pt x="38" y="146"/>
                  </a:cubicBezTo>
                  <a:cubicBezTo>
                    <a:pt x="32" y="146"/>
                    <a:pt x="26" y="146"/>
                    <a:pt x="20" y="144"/>
                  </a:cubicBezTo>
                  <a:cubicBezTo>
                    <a:pt x="14" y="143"/>
                    <a:pt x="7" y="142"/>
                    <a:pt x="0" y="139"/>
                  </a:cubicBezTo>
                  <a:lnTo>
                    <a:pt x="0" y="121"/>
                  </a:lnTo>
                  <a:cubicBezTo>
                    <a:pt x="6" y="124"/>
                    <a:pt x="12" y="126"/>
                    <a:pt x="18" y="128"/>
                  </a:cubicBezTo>
                  <a:cubicBezTo>
                    <a:pt x="24" y="129"/>
                    <a:pt x="31" y="130"/>
                    <a:pt x="38" y="130"/>
                  </a:cubicBezTo>
                  <a:cubicBezTo>
                    <a:pt x="49" y="130"/>
                    <a:pt x="59" y="128"/>
                    <a:pt x="65" y="123"/>
                  </a:cubicBezTo>
                  <a:cubicBezTo>
                    <a:pt x="71" y="118"/>
                    <a:pt x="74" y="111"/>
                    <a:pt x="74" y="102"/>
                  </a:cubicBezTo>
                  <a:cubicBezTo>
                    <a:pt x="74" y="94"/>
                    <a:pt x="71" y="88"/>
                    <a:pt x="65" y="83"/>
                  </a:cubicBezTo>
                  <a:cubicBezTo>
                    <a:pt x="60" y="78"/>
                    <a:pt x="52" y="76"/>
                    <a:pt x="41" y="76"/>
                  </a:cubicBezTo>
                  <a:lnTo>
                    <a:pt x="25" y="76"/>
                  </a:lnTo>
                  <a:lnTo>
                    <a:pt x="25" y="60"/>
                  </a:lnTo>
                  <a:lnTo>
                    <a:pt x="42" y="60"/>
                  </a:lnTo>
                  <a:cubicBezTo>
                    <a:pt x="51" y="60"/>
                    <a:pt x="59" y="58"/>
                    <a:pt x="64" y="55"/>
                  </a:cubicBezTo>
                  <a:cubicBezTo>
                    <a:pt x="68" y="51"/>
                    <a:pt x="71" y="46"/>
                    <a:pt x="71" y="38"/>
                  </a:cubicBezTo>
                  <a:cubicBezTo>
                    <a:pt x="71" y="31"/>
                    <a:pt x="68" y="26"/>
                    <a:pt x="63" y="22"/>
                  </a:cubicBezTo>
                  <a:cubicBezTo>
                    <a:pt x="58" y="18"/>
                    <a:pt x="51" y="16"/>
                    <a:pt x="41" y="16"/>
                  </a:cubicBezTo>
                  <a:cubicBezTo>
                    <a:pt x="36" y="16"/>
                    <a:pt x="30" y="17"/>
                    <a:pt x="24" y="18"/>
                  </a:cubicBezTo>
                  <a:cubicBezTo>
                    <a:pt x="18" y="19"/>
                    <a:pt x="12" y="21"/>
                    <a:pt x="5" y="23"/>
                  </a:cubicBezTo>
                  <a:lnTo>
                    <a:pt x="5" y="6"/>
                  </a:lnTo>
                  <a:cubicBezTo>
                    <a:pt x="12" y="4"/>
                    <a:pt x="19" y="2"/>
                    <a:pt x="25" y="1"/>
                  </a:cubicBezTo>
                  <a:cubicBezTo>
                    <a:pt x="31" y="0"/>
                    <a:pt x="37" y="0"/>
                    <a:pt x="43" y="0"/>
                  </a:cubicBezTo>
                  <a:cubicBezTo>
                    <a:pt x="57" y="0"/>
                    <a:pt x="69" y="3"/>
                    <a:pt x="77" y="10"/>
                  </a:cubicBezTo>
                  <a:cubicBezTo>
                    <a:pt x="86" y="16"/>
                    <a:pt x="90" y="25"/>
                    <a:pt x="90" y="36"/>
                  </a:cubicBezTo>
                  <a:cubicBezTo>
                    <a:pt x="90" y="44"/>
                    <a:pt x="88" y="51"/>
                    <a:pt x="83" y="56"/>
                  </a:cubicBezTo>
                  <a:cubicBezTo>
                    <a:pt x="79" y="62"/>
                    <a:pt x="72" y="65"/>
                    <a:pt x="64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7F438E7-D43A-469D-8C99-B16F55ED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2919"/>
              <a:ext cx="513" cy="661"/>
            </a:xfrm>
            <a:custGeom>
              <a:avLst/>
              <a:gdLst>
                <a:gd name="T0" fmla="*/ 105 w 210"/>
                <a:gd name="T1" fmla="*/ 0 h 271"/>
                <a:gd name="T2" fmla="*/ 210 w 210"/>
                <a:gd name="T3" fmla="*/ 104 h 271"/>
                <a:gd name="T4" fmla="*/ 210 w 210"/>
                <a:gd name="T5" fmla="*/ 166 h 271"/>
                <a:gd name="T6" fmla="*/ 105 w 210"/>
                <a:gd name="T7" fmla="*/ 271 h 271"/>
                <a:gd name="T8" fmla="*/ 0 w 210"/>
                <a:gd name="T9" fmla="*/ 166 h 271"/>
                <a:gd name="T10" fmla="*/ 0 w 210"/>
                <a:gd name="T11" fmla="*/ 104 h 271"/>
                <a:gd name="T12" fmla="*/ 105 w 210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1">
                  <a:moveTo>
                    <a:pt x="105" y="0"/>
                  </a:moveTo>
                  <a:cubicBezTo>
                    <a:pt x="163" y="0"/>
                    <a:pt x="210" y="46"/>
                    <a:pt x="210" y="104"/>
                  </a:cubicBezTo>
                  <a:lnTo>
                    <a:pt x="210" y="166"/>
                  </a:lnTo>
                  <a:cubicBezTo>
                    <a:pt x="210" y="224"/>
                    <a:pt x="163" y="271"/>
                    <a:pt x="105" y="271"/>
                  </a:cubicBezTo>
                  <a:cubicBezTo>
                    <a:pt x="47" y="271"/>
                    <a:pt x="0" y="224"/>
                    <a:pt x="0" y="166"/>
                  </a:cubicBezTo>
                  <a:lnTo>
                    <a:pt x="0" y="104"/>
                  </a:lnTo>
                  <a:cubicBezTo>
                    <a:pt x="0" y="46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7E76E60-D18F-449F-A936-27769A872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9" y="3080"/>
              <a:ext cx="249" cy="342"/>
            </a:xfrm>
            <a:custGeom>
              <a:avLst/>
              <a:gdLst>
                <a:gd name="T0" fmla="*/ 63 w 102"/>
                <a:gd name="T1" fmla="*/ 16 h 140"/>
                <a:gd name="T2" fmla="*/ 15 w 102"/>
                <a:gd name="T3" fmla="*/ 91 h 140"/>
                <a:gd name="T4" fmla="*/ 63 w 102"/>
                <a:gd name="T5" fmla="*/ 91 h 140"/>
                <a:gd name="T6" fmla="*/ 63 w 102"/>
                <a:gd name="T7" fmla="*/ 16 h 140"/>
                <a:gd name="T8" fmla="*/ 58 w 102"/>
                <a:gd name="T9" fmla="*/ 0 h 140"/>
                <a:gd name="T10" fmla="*/ 82 w 102"/>
                <a:gd name="T11" fmla="*/ 0 h 140"/>
                <a:gd name="T12" fmla="*/ 82 w 102"/>
                <a:gd name="T13" fmla="*/ 91 h 140"/>
                <a:gd name="T14" fmla="*/ 102 w 102"/>
                <a:gd name="T15" fmla="*/ 91 h 140"/>
                <a:gd name="T16" fmla="*/ 102 w 102"/>
                <a:gd name="T17" fmla="*/ 107 h 140"/>
                <a:gd name="T18" fmla="*/ 82 w 102"/>
                <a:gd name="T19" fmla="*/ 107 h 140"/>
                <a:gd name="T20" fmla="*/ 82 w 102"/>
                <a:gd name="T21" fmla="*/ 140 h 140"/>
                <a:gd name="T22" fmla="*/ 63 w 102"/>
                <a:gd name="T23" fmla="*/ 140 h 140"/>
                <a:gd name="T24" fmla="*/ 63 w 102"/>
                <a:gd name="T25" fmla="*/ 107 h 140"/>
                <a:gd name="T26" fmla="*/ 0 w 102"/>
                <a:gd name="T27" fmla="*/ 107 h 140"/>
                <a:gd name="T28" fmla="*/ 0 w 102"/>
                <a:gd name="T29" fmla="*/ 89 h 140"/>
                <a:gd name="T30" fmla="*/ 58 w 102"/>
                <a:gd name="T3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0">
                  <a:moveTo>
                    <a:pt x="63" y="16"/>
                  </a:moveTo>
                  <a:lnTo>
                    <a:pt x="15" y="91"/>
                  </a:lnTo>
                  <a:lnTo>
                    <a:pt x="63" y="91"/>
                  </a:lnTo>
                  <a:lnTo>
                    <a:pt x="63" y="16"/>
                  </a:lnTo>
                  <a:close/>
                  <a:moveTo>
                    <a:pt x="58" y="0"/>
                  </a:moveTo>
                  <a:lnTo>
                    <a:pt x="82" y="0"/>
                  </a:lnTo>
                  <a:lnTo>
                    <a:pt x="82" y="91"/>
                  </a:lnTo>
                  <a:lnTo>
                    <a:pt x="102" y="91"/>
                  </a:lnTo>
                  <a:lnTo>
                    <a:pt x="102" y="107"/>
                  </a:lnTo>
                  <a:lnTo>
                    <a:pt x="82" y="107"/>
                  </a:lnTo>
                  <a:lnTo>
                    <a:pt x="82" y="140"/>
                  </a:lnTo>
                  <a:lnTo>
                    <a:pt x="63" y="140"/>
                  </a:lnTo>
                  <a:lnTo>
                    <a:pt x="63" y="107"/>
                  </a:lnTo>
                  <a:lnTo>
                    <a:pt x="0" y="107"/>
                  </a:lnTo>
                  <a:lnTo>
                    <a:pt x="0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0D8F57E-A242-4D97-9D98-C9EE8E6D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187"/>
              <a:ext cx="721" cy="544"/>
            </a:xfrm>
            <a:prstGeom prst="rect">
              <a:avLst/>
            </a:prstGeom>
            <a:solidFill>
              <a:srgbClr val="FFEEAA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A13E42F-F4CA-4C58-A32E-C887CAE9A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" y="1236"/>
              <a:ext cx="223" cy="344"/>
            </a:xfrm>
            <a:custGeom>
              <a:avLst/>
              <a:gdLst>
                <a:gd name="T0" fmla="*/ 20 w 91"/>
                <a:gd name="T1" fmla="*/ 16 h 141"/>
                <a:gd name="T2" fmla="*/ 20 w 91"/>
                <a:gd name="T3" fmla="*/ 69 h 141"/>
                <a:gd name="T4" fmla="*/ 43 w 91"/>
                <a:gd name="T5" fmla="*/ 69 h 141"/>
                <a:gd name="T6" fmla="*/ 64 w 91"/>
                <a:gd name="T7" fmla="*/ 62 h 141"/>
                <a:gd name="T8" fmla="*/ 71 w 91"/>
                <a:gd name="T9" fmla="*/ 42 h 141"/>
                <a:gd name="T10" fmla="*/ 64 w 91"/>
                <a:gd name="T11" fmla="*/ 23 h 141"/>
                <a:gd name="T12" fmla="*/ 43 w 91"/>
                <a:gd name="T13" fmla="*/ 16 h 141"/>
                <a:gd name="T14" fmla="*/ 20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3 w 91"/>
                <a:gd name="T27" fmla="*/ 85 h 141"/>
                <a:gd name="T28" fmla="*/ 20 w 91"/>
                <a:gd name="T29" fmla="*/ 85 h 141"/>
                <a:gd name="T30" fmla="*/ 20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20" y="16"/>
                  </a:moveTo>
                  <a:lnTo>
                    <a:pt x="20" y="69"/>
                  </a:lnTo>
                  <a:lnTo>
                    <a:pt x="43" y="69"/>
                  </a:lnTo>
                  <a:cubicBezTo>
                    <a:pt x="52" y="69"/>
                    <a:pt x="59" y="67"/>
                    <a:pt x="64" y="62"/>
                  </a:cubicBezTo>
                  <a:cubicBezTo>
                    <a:pt x="69" y="57"/>
                    <a:pt x="71" y="51"/>
                    <a:pt x="71" y="42"/>
                  </a:cubicBezTo>
                  <a:cubicBezTo>
                    <a:pt x="71" y="34"/>
                    <a:pt x="69" y="27"/>
                    <a:pt x="64" y="23"/>
                  </a:cubicBezTo>
                  <a:cubicBezTo>
                    <a:pt x="59" y="18"/>
                    <a:pt x="52" y="16"/>
                    <a:pt x="43" y="16"/>
                  </a:cubicBezTo>
                  <a:lnTo>
                    <a:pt x="20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1"/>
                  </a:cubicBezTo>
                  <a:cubicBezTo>
                    <a:pt x="87" y="18"/>
                    <a:pt x="91" y="29"/>
                    <a:pt x="91" y="42"/>
                  </a:cubicBezTo>
                  <a:cubicBezTo>
                    <a:pt x="91" y="56"/>
                    <a:pt x="87" y="67"/>
                    <a:pt x="79" y="74"/>
                  </a:cubicBezTo>
                  <a:cubicBezTo>
                    <a:pt x="71" y="81"/>
                    <a:pt x="59" y="85"/>
                    <a:pt x="43" y="85"/>
                  </a:cubicBezTo>
                  <a:lnTo>
                    <a:pt x="20" y="85"/>
                  </a:lnTo>
                  <a:lnTo>
                    <a:pt x="20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1EA1961-915E-421E-9E70-9752DF6F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451"/>
              <a:ext cx="134" cy="224"/>
            </a:xfrm>
            <a:custGeom>
              <a:avLst/>
              <a:gdLst>
                <a:gd name="T0" fmla="*/ 5 w 134"/>
                <a:gd name="T1" fmla="*/ 200 h 224"/>
                <a:gd name="T2" fmla="*/ 53 w 134"/>
                <a:gd name="T3" fmla="*/ 200 h 224"/>
                <a:gd name="T4" fmla="*/ 53 w 134"/>
                <a:gd name="T5" fmla="*/ 29 h 224"/>
                <a:gd name="T6" fmla="*/ 0 w 134"/>
                <a:gd name="T7" fmla="*/ 39 h 224"/>
                <a:gd name="T8" fmla="*/ 0 w 134"/>
                <a:gd name="T9" fmla="*/ 12 h 224"/>
                <a:gd name="T10" fmla="*/ 53 w 134"/>
                <a:gd name="T11" fmla="*/ 0 h 224"/>
                <a:gd name="T12" fmla="*/ 83 w 134"/>
                <a:gd name="T13" fmla="*/ 0 h 224"/>
                <a:gd name="T14" fmla="*/ 83 w 134"/>
                <a:gd name="T15" fmla="*/ 200 h 224"/>
                <a:gd name="T16" fmla="*/ 134 w 134"/>
                <a:gd name="T17" fmla="*/ 200 h 224"/>
                <a:gd name="T18" fmla="*/ 134 w 134"/>
                <a:gd name="T19" fmla="*/ 224 h 224"/>
                <a:gd name="T20" fmla="*/ 5 w 134"/>
                <a:gd name="T21" fmla="*/ 224 h 224"/>
                <a:gd name="T22" fmla="*/ 5 w 134"/>
                <a:gd name="T23" fmla="*/ 2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224">
                  <a:moveTo>
                    <a:pt x="5" y="200"/>
                  </a:moveTo>
                  <a:lnTo>
                    <a:pt x="53" y="200"/>
                  </a:lnTo>
                  <a:lnTo>
                    <a:pt x="53" y="29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53" y="0"/>
                  </a:lnTo>
                  <a:lnTo>
                    <a:pt x="83" y="0"/>
                  </a:lnTo>
                  <a:lnTo>
                    <a:pt x="83" y="200"/>
                  </a:lnTo>
                  <a:lnTo>
                    <a:pt x="134" y="200"/>
                  </a:lnTo>
                  <a:lnTo>
                    <a:pt x="134" y="224"/>
                  </a:lnTo>
                  <a:lnTo>
                    <a:pt x="5" y="224"/>
                  </a:lnTo>
                  <a:lnTo>
                    <a:pt x="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2A1688F8-538B-45D0-AC6C-DC1F87869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1187"/>
              <a:ext cx="721" cy="544"/>
            </a:xfrm>
            <a:prstGeom prst="rect">
              <a:avLst/>
            </a:prstGeom>
            <a:solidFill>
              <a:srgbClr val="FFEEAA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9C9328D-BB66-4726-A6F6-20412AFEF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" y="1236"/>
              <a:ext cx="222" cy="344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3 w 91"/>
                <a:gd name="T7" fmla="*/ 62 h 141"/>
                <a:gd name="T8" fmla="*/ 71 w 91"/>
                <a:gd name="T9" fmla="*/ 42 h 141"/>
                <a:gd name="T10" fmla="*/ 63 w 91"/>
                <a:gd name="T11" fmla="*/ 23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8 w 91"/>
                <a:gd name="T21" fmla="*/ 11 h 141"/>
                <a:gd name="T22" fmla="*/ 91 w 91"/>
                <a:gd name="T23" fmla="*/ 42 h 141"/>
                <a:gd name="T24" fmla="*/ 78 w 91"/>
                <a:gd name="T25" fmla="*/ 74 h 141"/>
                <a:gd name="T26" fmla="*/ 43 w 91"/>
                <a:gd name="T27" fmla="*/ 85 h 141"/>
                <a:gd name="T28" fmla="*/ 19 w 91"/>
                <a:gd name="T29" fmla="*/ 85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8" y="67"/>
                    <a:pt x="63" y="62"/>
                  </a:cubicBezTo>
                  <a:cubicBezTo>
                    <a:pt x="68" y="57"/>
                    <a:pt x="71" y="51"/>
                    <a:pt x="71" y="42"/>
                  </a:cubicBezTo>
                  <a:cubicBezTo>
                    <a:pt x="71" y="34"/>
                    <a:pt x="68" y="27"/>
                    <a:pt x="63" y="23"/>
                  </a:cubicBezTo>
                  <a:cubicBezTo>
                    <a:pt x="58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0" y="4"/>
                    <a:pt x="78" y="11"/>
                  </a:cubicBezTo>
                  <a:cubicBezTo>
                    <a:pt x="87" y="18"/>
                    <a:pt x="91" y="29"/>
                    <a:pt x="91" y="42"/>
                  </a:cubicBezTo>
                  <a:cubicBezTo>
                    <a:pt x="91" y="56"/>
                    <a:pt x="87" y="67"/>
                    <a:pt x="78" y="74"/>
                  </a:cubicBezTo>
                  <a:cubicBezTo>
                    <a:pt x="70" y="81"/>
                    <a:pt x="59" y="85"/>
                    <a:pt x="43" y="85"/>
                  </a:cubicBezTo>
                  <a:lnTo>
                    <a:pt x="19" y="85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9065A2D-8FE4-44E5-B52B-AAAA52FC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448"/>
              <a:ext cx="142" cy="227"/>
            </a:xfrm>
            <a:custGeom>
              <a:avLst/>
              <a:gdLst>
                <a:gd name="T0" fmla="*/ 14 w 58"/>
                <a:gd name="T1" fmla="*/ 83 h 93"/>
                <a:gd name="T2" fmla="*/ 58 w 58"/>
                <a:gd name="T3" fmla="*/ 83 h 93"/>
                <a:gd name="T4" fmla="*/ 58 w 58"/>
                <a:gd name="T5" fmla="*/ 93 h 93"/>
                <a:gd name="T6" fmla="*/ 0 w 58"/>
                <a:gd name="T7" fmla="*/ 93 h 93"/>
                <a:gd name="T8" fmla="*/ 0 w 58"/>
                <a:gd name="T9" fmla="*/ 83 h 93"/>
                <a:gd name="T10" fmla="*/ 19 w 58"/>
                <a:gd name="T11" fmla="*/ 63 h 93"/>
                <a:gd name="T12" fmla="*/ 34 w 58"/>
                <a:gd name="T13" fmla="*/ 47 h 93"/>
                <a:gd name="T14" fmla="*/ 42 w 58"/>
                <a:gd name="T15" fmla="*/ 36 h 93"/>
                <a:gd name="T16" fmla="*/ 45 w 58"/>
                <a:gd name="T17" fmla="*/ 27 h 93"/>
                <a:gd name="T18" fmla="*/ 40 w 58"/>
                <a:gd name="T19" fmla="*/ 15 h 93"/>
                <a:gd name="T20" fmla="*/ 26 w 58"/>
                <a:gd name="T21" fmla="*/ 10 h 93"/>
                <a:gd name="T22" fmla="*/ 14 w 58"/>
                <a:gd name="T23" fmla="*/ 12 h 93"/>
                <a:gd name="T24" fmla="*/ 0 w 58"/>
                <a:gd name="T25" fmla="*/ 18 h 93"/>
                <a:gd name="T26" fmla="*/ 0 w 58"/>
                <a:gd name="T27" fmla="*/ 6 h 93"/>
                <a:gd name="T28" fmla="*/ 14 w 58"/>
                <a:gd name="T29" fmla="*/ 1 h 93"/>
                <a:gd name="T30" fmla="*/ 26 w 58"/>
                <a:gd name="T31" fmla="*/ 0 h 93"/>
                <a:gd name="T32" fmla="*/ 49 w 58"/>
                <a:gd name="T33" fmla="*/ 7 h 93"/>
                <a:gd name="T34" fmla="*/ 57 w 58"/>
                <a:gd name="T35" fmla="*/ 26 h 93"/>
                <a:gd name="T36" fmla="*/ 55 w 58"/>
                <a:gd name="T37" fmla="*/ 37 h 93"/>
                <a:gd name="T38" fmla="*/ 47 w 58"/>
                <a:gd name="T39" fmla="*/ 48 h 93"/>
                <a:gd name="T40" fmla="*/ 38 w 58"/>
                <a:gd name="T41" fmla="*/ 59 h 93"/>
                <a:gd name="T42" fmla="*/ 14 w 58"/>
                <a:gd name="T43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93">
                  <a:moveTo>
                    <a:pt x="14" y="83"/>
                  </a:moveTo>
                  <a:lnTo>
                    <a:pt x="58" y="83"/>
                  </a:lnTo>
                  <a:lnTo>
                    <a:pt x="58" y="93"/>
                  </a:lnTo>
                  <a:lnTo>
                    <a:pt x="0" y="93"/>
                  </a:lnTo>
                  <a:lnTo>
                    <a:pt x="0" y="83"/>
                  </a:lnTo>
                  <a:cubicBezTo>
                    <a:pt x="4" y="78"/>
                    <a:pt x="11" y="71"/>
                    <a:pt x="19" y="63"/>
                  </a:cubicBezTo>
                  <a:cubicBezTo>
                    <a:pt x="27" y="55"/>
                    <a:pt x="32" y="49"/>
                    <a:pt x="34" y="47"/>
                  </a:cubicBezTo>
                  <a:cubicBezTo>
                    <a:pt x="38" y="43"/>
                    <a:pt x="41" y="39"/>
                    <a:pt x="42" y="36"/>
                  </a:cubicBezTo>
                  <a:cubicBezTo>
                    <a:pt x="44" y="33"/>
                    <a:pt x="45" y="30"/>
                    <a:pt x="45" y="27"/>
                  </a:cubicBezTo>
                  <a:cubicBezTo>
                    <a:pt x="45" y="22"/>
                    <a:pt x="43" y="18"/>
                    <a:pt x="40" y="15"/>
                  </a:cubicBezTo>
                  <a:cubicBezTo>
                    <a:pt x="36" y="12"/>
                    <a:pt x="32" y="10"/>
                    <a:pt x="26" y="10"/>
                  </a:cubicBezTo>
                  <a:cubicBezTo>
                    <a:pt x="22" y="10"/>
                    <a:pt x="18" y="11"/>
                    <a:pt x="14" y="12"/>
                  </a:cubicBezTo>
                  <a:cubicBezTo>
                    <a:pt x="10" y="13"/>
                    <a:pt x="5" y="16"/>
                    <a:pt x="0" y="18"/>
                  </a:cubicBezTo>
                  <a:lnTo>
                    <a:pt x="0" y="6"/>
                  </a:lnTo>
                  <a:cubicBezTo>
                    <a:pt x="5" y="4"/>
                    <a:pt x="10" y="2"/>
                    <a:pt x="14" y="1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6" y="0"/>
                    <a:pt x="43" y="2"/>
                    <a:pt x="49" y="7"/>
                  </a:cubicBezTo>
                  <a:cubicBezTo>
                    <a:pt x="54" y="12"/>
                    <a:pt x="57" y="18"/>
                    <a:pt x="57" y="26"/>
                  </a:cubicBezTo>
                  <a:cubicBezTo>
                    <a:pt x="57" y="30"/>
                    <a:pt x="57" y="33"/>
                    <a:pt x="55" y="37"/>
                  </a:cubicBezTo>
                  <a:cubicBezTo>
                    <a:pt x="54" y="40"/>
                    <a:pt x="51" y="44"/>
                    <a:pt x="47" y="48"/>
                  </a:cubicBezTo>
                  <a:cubicBezTo>
                    <a:pt x="46" y="50"/>
                    <a:pt x="43" y="53"/>
                    <a:pt x="38" y="59"/>
                  </a:cubicBezTo>
                  <a:cubicBezTo>
                    <a:pt x="32" y="64"/>
                    <a:pt x="24" y="72"/>
                    <a:pt x="14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CCBBFAD-68CC-42C2-887A-2C34E1D6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1187"/>
              <a:ext cx="723" cy="544"/>
            </a:xfrm>
            <a:prstGeom prst="rect">
              <a:avLst/>
            </a:prstGeom>
            <a:solidFill>
              <a:srgbClr val="FFEEAA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3CE499E-8055-46A1-AACF-9566971C2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8" y="1236"/>
              <a:ext cx="222" cy="344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4 w 91"/>
                <a:gd name="T7" fmla="*/ 62 h 141"/>
                <a:gd name="T8" fmla="*/ 71 w 91"/>
                <a:gd name="T9" fmla="*/ 42 h 141"/>
                <a:gd name="T10" fmla="*/ 64 w 91"/>
                <a:gd name="T11" fmla="*/ 23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3 w 91"/>
                <a:gd name="T27" fmla="*/ 85 h 141"/>
                <a:gd name="T28" fmla="*/ 19 w 91"/>
                <a:gd name="T29" fmla="*/ 85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9" y="67"/>
                    <a:pt x="64" y="62"/>
                  </a:cubicBezTo>
                  <a:cubicBezTo>
                    <a:pt x="68" y="57"/>
                    <a:pt x="71" y="51"/>
                    <a:pt x="71" y="42"/>
                  </a:cubicBezTo>
                  <a:cubicBezTo>
                    <a:pt x="71" y="34"/>
                    <a:pt x="68" y="27"/>
                    <a:pt x="64" y="23"/>
                  </a:cubicBezTo>
                  <a:cubicBezTo>
                    <a:pt x="59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1"/>
                  </a:cubicBezTo>
                  <a:cubicBezTo>
                    <a:pt x="87" y="18"/>
                    <a:pt x="91" y="29"/>
                    <a:pt x="91" y="42"/>
                  </a:cubicBezTo>
                  <a:cubicBezTo>
                    <a:pt x="91" y="56"/>
                    <a:pt x="87" y="67"/>
                    <a:pt x="79" y="74"/>
                  </a:cubicBezTo>
                  <a:cubicBezTo>
                    <a:pt x="71" y="81"/>
                    <a:pt x="59" y="85"/>
                    <a:pt x="43" y="85"/>
                  </a:cubicBezTo>
                  <a:lnTo>
                    <a:pt x="19" y="85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C263629-32A9-419D-AEAD-2334296B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448"/>
              <a:ext cx="146" cy="232"/>
            </a:xfrm>
            <a:custGeom>
              <a:avLst/>
              <a:gdLst>
                <a:gd name="T0" fmla="*/ 42 w 60"/>
                <a:gd name="T1" fmla="*/ 44 h 95"/>
                <a:gd name="T2" fmla="*/ 55 w 60"/>
                <a:gd name="T3" fmla="*/ 51 h 95"/>
                <a:gd name="T4" fmla="*/ 60 w 60"/>
                <a:gd name="T5" fmla="*/ 66 h 95"/>
                <a:gd name="T6" fmla="*/ 51 w 60"/>
                <a:gd name="T7" fmla="*/ 87 h 95"/>
                <a:gd name="T8" fmla="*/ 25 w 60"/>
                <a:gd name="T9" fmla="*/ 95 h 95"/>
                <a:gd name="T10" fmla="*/ 13 w 60"/>
                <a:gd name="T11" fmla="*/ 94 h 95"/>
                <a:gd name="T12" fmla="*/ 0 w 60"/>
                <a:gd name="T13" fmla="*/ 90 h 95"/>
                <a:gd name="T14" fmla="*/ 0 w 60"/>
                <a:gd name="T15" fmla="*/ 78 h 95"/>
                <a:gd name="T16" fmla="*/ 11 w 60"/>
                <a:gd name="T17" fmla="*/ 83 h 95"/>
                <a:gd name="T18" fmla="*/ 24 w 60"/>
                <a:gd name="T19" fmla="*/ 84 h 95"/>
                <a:gd name="T20" fmla="*/ 42 w 60"/>
                <a:gd name="T21" fmla="*/ 80 h 95"/>
                <a:gd name="T22" fmla="*/ 48 w 60"/>
                <a:gd name="T23" fmla="*/ 66 h 95"/>
                <a:gd name="T24" fmla="*/ 42 w 60"/>
                <a:gd name="T25" fmla="*/ 54 h 95"/>
                <a:gd name="T26" fmla="*/ 27 w 60"/>
                <a:gd name="T27" fmla="*/ 49 h 95"/>
                <a:gd name="T28" fmla="*/ 16 w 60"/>
                <a:gd name="T29" fmla="*/ 49 h 95"/>
                <a:gd name="T30" fmla="*/ 16 w 60"/>
                <a:gd name="T31" fmla="*/ 39 h 95"/>
                <a:gd name="T32" fmla="*/ 27 w 60"/>
                <a:gd name="T33" fmla="*/ 39 h 95"/>
                <a:gd name="T34" fmla="*/ 41 w 60"/>
                <a:gd name="T35" fmla="*/ 35 h 95"/>
                <a:gd name="T36" fmla="*/ 46 w 60"/>
                <a:gd name="T37" fmla="*/ 25 h 95"/>
                <a:gd name="T38" fmla="*/ 41 w 60"/>
                <a:gd name="T39" fmla="*/ 14 h 95"/>
                <a:gd name="T40" fmla="*/ 27 w 60"/>
                <a:gd name="T41" fmla="*/ 10 h 95"/>
                <a:gd name="T42" fmla="*/ 16 w 60"/>
                <a:gd name="T43" fmla="*/ 11 h 95"/>
                <a:gd name="T44" fmla="*/ 3 w 60"/>
                <a:gd name="T45" fmla="*/ 15 h 95"/>
                <a:gd name="T46" fmla="*/ 3 w 60"/>
                <a:gd name="T47" fmla="*/ 4 h 95"/>
                <a:gd name="T48" fmla="*/ 16 w 60"/>
                <a:gd name="T49" fmla="*/ 1 h 95"/>
                <a:gd name="T50" fmla="*/ 28 w 60"/>
                <a:gd name="T51" fmla="*/ 0 h 95"/>
                <a:gd name="T52" fmla="*/ 50 w 60"/>
                <a:gd name="T53" fmla="*/ 6 h 95"/>
                <a:gd name="T54" fmla="*/ 58 w 60"/>
                <a:gd name="T55" fmla="*/ 23 h 95"/>
                <a:gd name="T56" fmla="*/ 54 w 60"/>
                <a:gd name="T57" fmla="*/ 36 h 95"/>
                <a:gd name="T58" fmla="*/ 42 w 60"/>
                <a:gd name="T59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95">
                  <a:moveTo>
                    <a:pt x="42" y="44"/>
                  </a:moveTo>
                  <a:cubicBezTo>
                    <a:pt x="48" y="45"/>
                    <a:pt x="52" y="47"/>
                    <a:pt x="55" y="51"/>
                  </a:cubicBezTo>
                  <a:cubicBezTo>
                    <a:pt x="59" y="55"/>
                    <a:pt x="60" y="60"/>
                    <a:pt x="60" y="66"/>
                  </a:cubicBezTo>
                  <a:cubicBezTo>
                    <a:pt x="60" y="75"/>
                    <a:pt x="57" y="82"/>
                    <a:pt x="51" y="87"/>
                  </a:cubicBezTo>
                  <a:cubicBezTo>
                    <a:pt x="45" y="92"/>
                    <a:pt x="36" y="95"/>
                    <a:pt x="25" y="95"/>
                  </a:cubicBezTo>
                  <a:cubicBezTo>
                    <a:pt x="21" y="95"/>
                    <a:pt x="17" y="94"/>
                    <a:pt x="13" y="94"/>
                  </a:cubicBezTo>
                  <a:cubicBezTo>
                    <a:pt x="9" y="93"/>
                    <a:pt x="4" y="92"/>
                    <a:pt x="0" y="90"/>
                  </a:cubicBezTo>
                  <a:lnTo>
                    <a:pt x="0" y="78"/>
                  </a:lnTo>
                  <a:cubicBezTo>
                    <a:pt x="4" y="80"/>
                    <a:pt x="7" y="82"/>
                    <a:pt x="11" y="83"/>
                  </a:cubicBezTo>
                  <a:cubicBezTo>
                    <a:pt x="16" y="84"/>
                    <a:pt x="20" y="84"/>
                    <a:pt x="24" y="84"/>
                  </a:cubicBezTo>
                  <a:cubicBezTo>
                    <a:pt x="32" y="84"/>
                    <a:pt x="38" y="83"/>
                    <a:pt x="42" y="80"/>
                  </a:cubicBezTo>
                  <a:cubicBezTo>
                    <a:pt x="46" y="77"/>
                    <a:pt x="48" y="72"/>
                    <a:pt x="48" y="66"/>
                  </a:cubicBezTo>
                  <a:cubicBezTo>
                    <a:pt x="48" y="61"/>
                    <a:pt x="46" y="57"/>
                    <a:pt x="42" y="54"/>
                  </a:cubicBezTo>
                  <a:cubicBezTo>
                    <a:pt x="39" y="51"/>
                    <a:pt x="33" y="49"/>
                    <a:pt x="27" y="49"/>
                  </a:cubicBezTo>
                  <a:lnTo>
                    <a:pt x="16" y="49"/>
                  </a:lnTo>
                  <a:lnTo>
                    <a:pt x="16" y="39"/>
                  </a:lnTo>
                  <a:lnTo>
                    <a:pt x="27" y="39"/>
                  </a:lnTo>
                  <a:cubicBezTo>
                    <a:pt x="33" y="39"/>
                    <a:pt x="38" y="38"/>
                    <a:pt x="41" y="35"/>
                  </a:cubicBezTo>
                  <a:cubicBezTo>
                    <a:pt x="44" y="33"/>
                    <a:pt x="46" y="29"/>
                    <a:pt x="46" y="25"/>
                  </a:cubicBezTo>
                  <a:cubicBezTo>
                    <a:pt x="46" y="20"/>
                    <a:pt x="44" y="16"/>
                    <a:pt x="41" y="14"/>
                  </a:cubicBezTo>
                  <a:cubicBezTo>
                    <a:pt x="38" y="11"/>
                    <a:pt x="33" y="10"/>
                    <a:pt x="27" y="10"/>
                  </a:cubicBezTo>
                  <a:cubicBezTo>
                    <a:pt x="23" y="10"/>
                    <a:pt x="20" y="10"/>
                    <a:pt x="16" y="11"/>
                  </a:cubicBezTo>
                  <a:cubicBezTo>
                    <a:pt x="12" y="12"/>
                    <a:pt x="8" y="13"/>
                    <a:pt x="3" y="15"/>
                  </a:cubicBezTo>
                  <a:lnTo>
                    <a:pt x="3" y="4"/>
                  </a:lnTo>
                  <a:cubicBezTo>
                    <a:pt x="8" y="2"/>
                    <a:pt x="12" y="1"/>
                    <a:pt x="16" y="1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7" y="0"/>
                    <a:pt x="45" y="2"/>
                    <a:pt x="50" y="6"/>
                  </a:cubicBezTo>
                  <a:cubicBezTo>
                    <a:pt x="56" y="10"/>
                    <a:pt x="58" y="16"/>
                    <a:pt x="58" y="23"/>
                  </a:cubicBezTo>
                  <a:cubicBezTo>
                    <a:pt x="58" y="28"/>
                    <a:pt x="57" y="33"/>
                    <a:pt x="54" y="36"/>
                  </a:cubicBezTo>
                  <a:cubicBezTo>
                    <a:pt x="51" y="40"/>
                    <a:pt x="47" y="42"/>
                    <a:pt x="42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3C729A90-1255-46AA-B2F0-C29A3D0B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" y="1187"/>
              <a:ext cx="720" cy="544"/>
            </a:xfrm>
            <a:prstGeom prst="rect">
              <a:avLst/>
            </a:prstGeom>
            <a:solidFill>
              <a:srgbClr val="FFEEAA"/>
            </a:solidFill>
            <a:ln w="777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6587956-8B8F-4442-BB3A-059971CE6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7" y="1236"/>
              <a:ext cx="222" cy="344"/>
            </a:xfrm>
            <a:custGeom>
              <a:avLst/>
              <a:gdLst>
                <a:gd name="T0" fmla="*/ 19 w 91"/>
                <a:gd name="T1" fmla="*/ 16 h 141"/>
                <a:gd name="T2" fmla="*/ 19 w 91"/>
                <a:gd name="T3" fmla="*/ 69 h 141"/>
                <a:gd name="T4" fmla="*/ 43 w 91"/>
                <a:gd name="T5" fmla="*/ 69 h 141"/>
                <a:gd name="T6" fmla="*/ 64 w 91"/>
                <a:gd name="T7" fmla="*/ 62 h 141"/>
                <a:gd name="T8" fmla="*/ 71 w 91"/>
                <a:gd name="T9" fmla="*/ 42 h 141"/>
                <a:gd name="T10" fmla="*/ 64 w 91"/>
                <a:gd name="T11" fmla="*/ 23 h 141"/>
                <a:gd name="T12" fmla="*/ 43 w 91"/>
                <a:gd name="T13" fmla="*/ 16 h 141"/>
                <a:gd name="T14" fmla="*/ 19 w 91"/>
                <a:gd name="T15" fmla="*/ 16 h 141"/>
                <a:gd name="T16" fmla="*/ 0 w 91"/>
                <a:gd name="T17" fmla="*/ 0 h 141"/>
                <a:gd name="T18" fmla="*/ 43 w 91"/>
                <a:gd name="T19" fmla="*/ 0 h 141"/>
                <a:gd name="T20" fmla="*/ 79 w 91"/>
                <a:gd name="T21" fmla="*/ 11 h 141"/>
                <a:gd name="T22" fmla="*/ 91 w 91"/>
                <a:gd name="T23" fmla="*/ 42 h 141"/>
                <a:gd name="T24" fmla="*/ 79 w 91"/>
                <a:gd name="T25" fmla="*/ 74 h 141"/>
                <a:gd name="T26" fmla="*/ 43 w 91"/>
                <a:gd name="T27" fmla="*/ 85 h 141"/>
                <a:gd name="T28" fmla="*/ 19 w 91"/>
                <a:gd name="T29" fmla="*/ 85 h 141"/>
                <a:gd name="T30" fmla="*/ 19 w 91"/>
                <a:gd name="T31" fmla="*/ 141 h 141"/>
                <a:gd name="T32" fmla="*/ 0 w 91"/>
                <a:gd name="T33" fmla="*/ 141 h 141"/>
                <a:gd name="T34" fmla="*/ 0 w 91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41">
                  <a:moveTo>
                    <a:pt x="19" y="16"/>
                  </a:moveTo>
                  <a:lnTo>
                    <a:pt x="19" y="69"/>
                  </a:lnTo>
                  <a:lnTo>
                    <a:pt x="43" y="69"/>
                  </a:lnTo>
                  <a:cubicBezTo>
                    <a:pt x="52" y="69"/>
                    <a:pt x="59" y="67"/>
                    <a:pt x="64" y="62"/>
                  </a:cubicBezTo>
                  <a:cubicBezTo>
                    <a:pt x="69" y="57"/>
                    <a:pt x="71" y="51"/>
                    <a:pt x="71" y="42"/>
                  </a:cubicBezTo>
                  <a:cubicBezTo>
                    <a:pt x="71" y="34"/>
                    <a:pt x="69" y="27"/>
                    <a:pt x="64" y="23"/>
                  </a:cubicBezTo>
                  <a:cubicBezTo>
                    <a:pt x="59" y="18"/>
                    <a:pt x="52" y="16"/>
                    <a:pt x="43" y="16"/>
                  </a:cubicBezTo>
                  <a:lnTo>
                    <a:pt x="19" y="16"/>
                  </a:lnTo>
                  <a:close/>
                  <a:moveTo>
                    <a:pt x="0" y="0"/>
                  </a:moveTo>
                  <a:lnTo>
                    <a:pt x="43" y="0"/>
                  </a:lnTo>
                  <a:cubicBezTo>
                    <a:pt x="59" y="0"/>
                    <a:pt x="71" y="4"/>
                    <a:pt x="79" y="11"/>
                  </a:cubicBezTo>
                  <a:cubicBezTo>
                    <a:pt x="87" y="18"/>
                    <a:pt x="91" y="29"/>
                    <a:pt x="91" y="42"/>
                  </a:cubicBezTo>
                  <a:cubicBezTo>
                    <a:pt x="91" y="56"/>
                    <a:pt x="87" y="67"/>
                    <a:pt x="79" y="74"/>
                  </a:cubicBezTo>
                  <a:cubicBezTo>
                    <a:pt x="71" y="81"/>
                    <a:pt x="59" y="85"/>
                    <a:pt x="43" y="85"/>
                  </a:cubicBezTo>
                  <a:lnTo>
                    <a:pt x="19" y="85"/>
                  </a:lnTo>
                  <a:lnTo>
                    <a:pt x="19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4532716-5388-4A24-AED3-0A5C445F2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" y="1451"/>
              <a:ext cx="164" cy="224"/>
            </a:xfrm>
            <a:custGeom>
              <a:avLst/>
              <a:gdLst>
                <a:gd name="T0" fmla="*/ 41 w 67"/>
                <a:gd name="T1" fmla="*/ 11 h 92"/>
                <a:gd name="T2" fmla="*/ 10 w 67"/>
                <a:gd name="T3" fmla="*/ 60 h 92"/>
                <a:gd name="T4" fmla="*/ 41 w 67"/>
                <a:gd name="T5" fmla="*/ 60 h 92"/>
                <a:gd name="T6" fmla="*/ 41 w 67"/>
                <a:gd name="T7" fmla="*/ 11 h 92"/>
                <a:gd name="T8" fmla="*/ 38 w 67"/>
                <a:gd name="T9" fmla="*/ 0 h 92"/>
                <a:gd name="T10" fmla="*/ 54 w 67"/>
                <a:gd name="T11" fmla="*/ 0 h 92"/>
                <a:gd name="T12" fmla="*/ 54 w 67"/>
                <a:gd name="T13" fmla="*/ 60 h 92"/>
                <a:gd name="T14" fmla="*/ 67 w 67"/>
                <a:gd name="T15" fmla="*/ 60 h 92"/>
                <a:gd name="T16" fmla="*/ 67 w 67"/>
                <a:gd name="T17" fmla="*/ 70 h 92"/>
                <a:gd name="T18" fmla="*/ 54 w 67"/>
                <a:gd name="T19" fmla="*/ 70 h 92"/>
                <a:gd name="T20" fmla="*/ 54 w 67"/>
                <a:gd name="T21" fmla="*/ 92 h 92"/>
                <a:gd name="T22" fmla="*/ 41 w 67"/>
                <a:gd name="T23" fmla="*/ 92 h 92"/>
                <a:gd name="T24" fmla="*/ 41 w 67"/>
                <a:gd name="T25" fmla="*/ 70 h 92"/>
                <a:gd name="T26" fmla="*/ 0 w 67"/>
                <a:gd name="T27" fmla="*/ 70 h 92"/>
                <a:gd name="T28" fmla="*/ 0 w 67"/>
                <a:gd name="T29" fmla="*/ 58 h 92"/>
                <a:gd name="T30" fmla="*/ 38 w 67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92">
                  <a:moveTo>
                    <a:pt x="41" y="11"/>
                  </a:moveTo>
                  <a:lnTo>
                    <a:pt x="10" y="60"/>
                  </a:lnTo>
                  <a:lnTo>
                    <a:pt x="41" y="60"/>
                  </a:lnTo>
                  <a:lnTo>
                    <a:pt x="41" y="11"/>
                  </a:lnTo>
                  <a:close/>
                  <a:moveTo>
                    <a:pt x="38" y="0"/>
                  </a:moveTo>
                  <a:lnTo>
                    <a:pt x="54" y="0"/>
                  </a:lnTo>
                  <a:lnTo>
                    <a:pt x="54" y="60"/>
                  </a:lnTo>
                  <a:lnTo>
                    <a:pt x="67" y="60"/>
                  </a:lnTo>
                  <a:lnTo>
                    <a:pt x="67" y="70"/>
                  </a:lnTo>
                  <a:lnTo>
                    <a:pt x="54" y="70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41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F25FBA14-0B8C-49BE-AF84-A12B86703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1" y="1787"/>
              <a:ext cx="0" cy="1140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B9BC57-9BB5-49AB-BD05-9C1EB647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787"/>
              <a:ext cx="195" cy="344"/>
            </a:xfrm>
            <a:custGeom>
              <a:avLst/>
              <a:gdLst>
                <a:gd name="T0" fmla="*/ 98 w 195"/>
                <a:gd name="T1" fmla="*/ 244 h 344"/>
                <a:gd name="T2" fmla="*/ 195 w 195"/>
                <a:gd name="T3" fmla="*/ 344 h 344"/>
                <a:gd name="T4" fmla="*/ 98 w 195"/>
                <a:gd name="T5" fmla="*/ 0 h 344"/>
                <a:gd name="T6" fmla="*/ 0 w 195"/>
                <a:gd name="T7" fmla="*/ 344 h 344"/>
                <a:gd name="T8" fmla="*/ 98 w 195"/>
                <a:gd name="T9" fmla="*/ 2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44">
                  <a:moveTo>
                    <a:pt x="98" y="244"/>
                  </a:moveTo>
                  <a:lnTo>
                    <a:pt x="195" y="344"/>
                  </a:lnTo>
                  <a:lnTo>
                    <a:pt x="98" y="0"/>
                  </a:lnTo>
                  <a:lnTo>
                    <a:pt x="0" y="344"/>
                  </a:lnTo>
                  <a:lnTo>
                    <a:pt x="98" y="244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A885B515-B805-4DB9-AC4E-0E1C3FF4E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770"/>
              <a:ext cx="1260" cy="1110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123F80EA-BA66-4272-BE6D-C646C71A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583"/>
              <a:ext cx="320" cy="297"/>
            </a:xfrm>
            <a:custGeom>
              <a:avLst/>
              <a:gdLst>
                <a:gd name="T0" fmla="*/ 137 w 320"/>
                <a:gd name="T1" fmla="*/ 136 h 297"/>
                <a:gd name="T2" fmla="*/ 0 w 320"/>
                <a:gd name="T3" fmla="*/ 146 h 297"/>
                <a:gd name="T4" fmla="*/ 320 w 320"/>
                <a:gd name="T5" fmla="*/ 297 h 297"/>
                <a:gd name="T6" fmla="*/ 130 w 320"/>
                <a:gd name="T7" fmla="*/ 0 h 297"/>
                <a:gd name="T8" fmla="*/ 137 w 320"/>
                <a:gd name="T9" fmla="*/ 1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297">
                  <a:moveTo>
                    <a:pt x="137" y="136"/>
                  </a:moveTo>
                  <a:lnTo>
                    <a:pt x="0" y="146"/>
                  </a:lnTo>
                  <a:lnTo>
                    <a:pt x="320" y="297"/>
                  </a:lnTo>
                  <a:lnTo>
                    <a:pt x="130" y="0"/>
                  </a:lnTo>
                  <a:lnTo>
                    <a:pt x="137" y="136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3A2A39E5-D07F-4E59-9A72-BF3D42DC9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0" y="1744"/>
              <a:ext cx="0" cy="1139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CC64DFE-9A8F-4F68-858C-2EC84B55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744"/>
              <a:ext cx="196" cy="341"/>
            </a:xfrm>
            <a:custGeom>
              <a:avLst/>
              <a:gdLst>
                <a:gd name="T0" fmla="*/ 98 w 196"/>
                <a:gd name="T1" fmla="*/ 243 h 341"/>
                <a:gd name="T2" fmla="*/ 196 w 196"/>
                <a:gd name="T3" fmla="*/ 341 h 341"/>
                <a:gd name="T4" fmla="*/ 98 w 196"/>
                <a:gd name="T5" fmla="*/ 0 h 341"/>
                <a:gd name="T6" fmla="*/ 0 w 196"/>
                <a:gd name="T7" fmla="*/ 341 h 341"/>
                <a:gd name="T8" fmla="*/ 98 w 196"/>
                <a:gd name="T9" fmla="*/ 24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41">
                  <a:moveTo>
                    <a:pt x="98" y="243"/>
                  </a:moveTo>
                  <a:lnTo>
                    <a:pt x="196" y="341"/>
                  </a:lnTo>
                  <a:lnTo>
                    <a:pt x="98" y="0"/>
                  </a:lnTo>
                  <a:lnTo>
                    <a:pt x="0" y="341"/>
                  </a:lnTo>
                  <a:lnTo>
                    <a:pt x="98" y="243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BA2357AA-27D0-469E-B80A-87D0D7A29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1753"/>
              <a:ext cx="1262" cy="1110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07FE916-F2A6-4687-AE5D-A61171EF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2566"/>
              <a:ext cx="322" cy="297"/>
            </a:xfrm>
            <a:custGeom>
              <a:avLst/>
              <a:gdLst>
                <a:gd name="T0" fmla="*/ 137 w 322"/>
                <a:gd name="T1" fmla="*/ 136 h 297"/>
                <a:gd name="T2" fmla="*/ 0 w 322"/>
                <a:gd name="T3" fmla="*/ 146 h 297"/>
                <a:gd name="T4" fmla="*/ 322 w 322"/>
                <a:gd name="T5" fmla="*/ 297 h 297"/>
                <a:gd name="T6" fmla="*/ 130 w 322"/>
                <a:gd name="T7" fmla="*/ 0 h 297"/>
                <a:gd name="T8" fmla="*/ 137 w 322"/>
                <a:gd name="T9" fmla="*/ 1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97">
                  <a:moveTo>
                    <a:pt x="137" y="136"/>
                  </a:moveTo>
                  <a:lnTo>
                    <a:pt x="0" y="146"/>
                  </a:lnTo>
                  <a:lnTo>
                    <a:pt x="322" y="297"/>
                  </a:lnTo>
                  <a:lnTo>
                    <a:pt x="130" y="0"/>
                  </a:lnTo>
                  <a:lnTo>
                    <a:pt x="137" y="136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0EA5267-27E9-4728-9146-EF3A8C7CF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" y="1778"/>
              <a:ext cx="0" cy="1136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F24AC948-1721-4376-A618-E32302B6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1778"/>
              <a:ext cx="195" cy="341"/>
            </a:xfrm>
            <a:custGeom>
              <a:avLst/>
              <a:gdLst>
                <a:gd name="T0" fmla="*/ 97 w 195"/>
                <a:gd name="T1" fmla="*/ 244 h 341"/>
                <a:gd name="T2" fmla="*/ 195 w 195"/>
                <a:gd name="T3" fmla="*/ 341 h 341"/>
                <a:gd name="T4" fmla="*/ 97 w 195"/>
                <a:gd name="T5" fmla="*/ 0 h 341"/>
                <a:gd name="T6" fmla="*/ 0 w 195"/>
                <a:gd name="T7" fmla="*/ 341 h 341"/>
                <a:gd name="T8" fmla="*/ 97 w 195"/>
                <a:gd name="T9" fmla="*/ 2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41">
                  <a:moveTo>
                    <a:pt x="97" y="244"/>
                  </a:moveTo>
                  <a:lnTo>
                    <a:pt x="195" y="341"/>
                  </a:lnTo>
                  <a:lnTo>
                    <a:pt x="97" y="0"/>
                  </a:lnTo>
                  <a:lnTo>
                    <a:pt x="0" y="341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90290BC7-18C6-45C2-BED3-62354ABD4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1744"/>
              <a:ext cx="1216" cy="1134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28C392F-4F9E-4D7F-BEB9-47BB466CA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2573"/>
              <a:ext cx="318" cy="305"/>
            </a:xfrm>
            <a:custGeom>
              <a:avLst/>
              <a:gdLst>
                <a:gd name="T0" fmla="*/ 140 w 318"/>
                <a:gd name="T1" fmla="*/ 136 h 305"/>
                <a:gd name="T2" fmla="*/ 0 w 318"/>
                <a:gd name="T3" fmla="*/ 141 h 305"/>
                <a:gd name="T4" fmla="*/ 318 w 318"/>
                <a:gd name="T5" fmla="*/ 305 h 305"/>
                <a:gd name="T6" fmla="*/ 135 w 318"/>
                <a:gd name="T7" fmla="*/ 0 h 305"/>
                <a:gd name="T8" fmla="*/ 140 w 318"/>
                <a:gd name="T9" fmla="*/ 13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05">
                  <a:moveTo>
                    <a:pt x="140" y="136"/>
                  </a:moveTo>
                  <a:lnTo>
                    <a:pt x="0" y="141"/>
                  </a:lnTo>
                  <a:lnTo>
                    <a:pt x="318" y="305"/>
                  </a:lnTo>
                  <a:lnTo>
                    <a:pt x="135" y="0"/>
                  </a:lnTo>
                  <a:lnTo>
                    <a:pt x="140" y="136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B63E096A-58FD-4623-9256-BF0C4C8F0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6" y="1773"/>
              <a:ext cx="0" cy="1136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D6E9265-A15C-41C4-8A7B-CC581DFC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1773"/>
              <a:ext cx="195" cy="341"/>
            </a:xfrm>
            <a:custGeom>
              <a:avLst/>
              <a:gdLst>
                <a:gd name="T0" fmla="*/ 97 w 195"/>
                <a:gd name="T1" fmla="*/ 244 h 341"/>
                <a:gd name="T2" fmla="*/ 195 w 195"/>
                <a:gd name="T3" fmla="*/ 341 h 341"/>
                <a:gd name="T4" fmla="*/ 97 w 195"/>
                <a:gd name="T5" fmla="*/ 0 h 341"/>
                <a:gd name="T6" fmla="*/ 0 w 195"/>
                <a:gd name="T7" fmla="*/ 341 h 341"/>
                <a:gd name="T8" fmla="*/ 97 w 195"/>
                <a:gd name="T9" fmla="*/ 2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41">
                  <a:moveTo>
                    <a:pt x="97" y="244"/>
                  </a:moveTo>
                  <a:lnTo>
                    <a:pt x="195" y="341"/>
                  </a:lnTo>
                  <a:lnTo>
                    <a:pt x="97" y="0"/>
                  </a:lnTo>
                  <a:lnTo>
                    <a:pt x="0" y="341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FFFC129B-DF67-4636-9224-CC0E28054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7" y="1770"/>
              <a:ext cx="4050" cy="1132"/>
            </a:xfrm>
            <a:prstGeom prst="line">
              <a:avLst/>
            </a:prstGeom>
            <a:noFill/>
            <a:ln w="381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5CF51A1-94BD-4DA3-9BA6-B1B1A4A9D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714"/>
              <a:ext cx="357" cy="188"/>
            </a:xfrm>
            <a:custGeom>
              <a:avLst/>
              <a:gdLst>
                <a:gd name="T0" fmla="*/ 235 w 357"/>
                <a:gd name="T1" fmla="*/ 122 h 188"/>
                <a:gd name="T2" fmla="*/ 303 w 357"/>
                <a:gd name="T3" fmla="*/ 0 h 188"/>
                <a:gd name="T4" fmla="*/ 0 w 357"/>
                <a:gd name="T5" fmla="*/ 188 h 188"/>
                <a:gd name="T6" fmla="*/ 357 w 357"/>
                <a:gd name="T7" fmla="*/ 188 h 188"/>
                <a:gd name="T8" fmla="*/ 235 w 357"/>
                <a:gd name="T9" fmla="*/ 12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188">
                  <a:moveTo>
                    <a:pt x="235" y="122"/>
                  </a:moveTo>
                  <a:lnTo>
                    <a:pt x="303" y="0"/>
                  </a:lnTo>
                  <a:lnTo>
                    <a:pt x="0" y="188"/>
                  </a:lnTo>
                  <a:lnTo>
                    <a:pt x="357" y="188"/>
                  </a:lnTo>
                  <a:lnTo>
                    <a:pt x="235" y="122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47D75-29E7-4DF6-AD19-3F2538397780}"/>
              </a:ext>
            </a:extLst>
          </p:cNvPr>
          <p:cNvSpPr txBox="1"/>
          <p:nvPr/>
        </p:nvSpPr>
        <p:spPr>
          <a:xfrm>
            <a:off x="2361262" y="1799148"/>
            <a:ext cx="76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0070C0"/>
                </a:solidFill>
              </a:rPr>
              <a:t>arrow</a:t>
            </a:r>
            <a:r>
              <a:rPr lang="en-US" dirty="0"/>
              <a:t> from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to channel </a:t>
            </a:r>
            <a:r>
              <a:rPr lang="en-US" i="1" dirty="0"/>
              <a:t>j</a:t>
            </a:r>
            <a:r>
              <a:rPr lang="en-US" dirty="0"/>
              <a:t>, if the packet P</a:t>
            </a:r>
            <a:r>
              <a:rPr lang="en-US" baseline="-25000" dirty="0"/>
              <a:t>i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waiting</a:t>
            </a:r>
            <a:r>
              <a:rPr lang="en-US" dirty="0"/>
              <a:t> for channel </a:t>
            </a:r>
            <a:r>
              <a:rPr lang="en-US" i="1" dirty="0"/>
              <a:t>j </a:t>
            </a:r>
            <a:r>
              <a:rPr lang="en-US" dirty="0"/>
              <a:t>to become </a:t>
            </a:r>
            <a:r>
              <a:rPr lang="en-US" dirty="0">
                <a:solidFill>
                  <a:srgbClr val="00B050"/>
                </a:solidFill>
              </a:rPr>
              <a:t>free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143ED3-5143-41DB-B326-C46EC2615825}"/>
              </a:ext>
            </a:extLst>
          </p:cNvPr>
          <p:cNvSpPr txBox="1"/>
          <p:nvPr/>
        </p:nvSpPr>
        <p:spPr>
          <a:xfrm>
            <a:off x="2334174" y="936431"/>
            <a:ext cx="769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0070C0"/>
                </a:solidFill>
              </a:rPr>
              <a:t>arrow</a:t>
            </a:r>
            <a:r>
              <a:rPr lang="en-US" dirty="0"/>
              <a:t> from channel </a:t>
            </a:r>
            <a:r>
              <a:rPr lang="en-US" i="1" dirty="0"/>
              <a:t>j </a:t>
            </a:r>
            <a:r>
              <a:rPr lang="en-US" dirty="0"/>
              <a:t>to packet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, if the packet P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holds</a:t>
            </a:r>
            <a:r>
              <a:rPr lang="en-US" dirty="0"/>
              <a:t> the right to transmit on channel </a:t>
            </a:r>
            <a:r>
              <a:rPr lang="en-US" i="1" dirty="0"/>
              <a:t>j.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BA028-CFC3-4005-BDCC-21E29EA5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402" y="1146066"/>
            <a:ext cx="299061" cy="1939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577C3B-93CC-47C3-9A9D-BBE7FF503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401" y="1927838"/>
            <a:ext cx="299061" cy="1939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5DCD7E-25D9-4143-99F0-9BF865FB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64" y="5496637"/>
            <a:ext cx="540377" cy="48416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D9D6DA4-B8C0-45F0-80C2-82AB36F3414E}"/>
              </a:ext>
            </a:extLst>
          </p:cNvPr>
          <p:cNvSpPr txBox="1"/>
          <p:nvPr/>
        </p:nvSpPr>
        <p:spPr>
          <a:xfrm>
            <a:off x="3359193" y="5568054"/>
            <a:ext cx="54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cycle in the RDG implies a </a:t>
            </a:r>
            <a:r>
              <a:rPr lang="en-US" sz="2400" dirty="0">
                <a:solidFill>
                  <a:srgbClr val="FF0000"/>
                </a:solidFill>
              </a:rPr>
              <a:t>deadlock</a:t>
            </a:r>
            <a:r>
              <a:rPr lang="en-US" sz="2400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B7E86-F05E-4298-8702-7CDED878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898757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1068-7501-4976-9DD7-A9869CD7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Dependence Graph (simplified version of the RDG)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172BD-4878-40B1-A5F0-690DB034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DA9CBA-9050-44BE-87C0-5EEA5AD0D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0044" y="2458909"/>
            <a:ext cx="3029573" cy="2399043"/>
            <a:chOff x="2259" y="1163"/>
            <a:chExt cx="3200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2B8F0A1-A77B-45F4-B08A-C226105556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9" y="1163"/>
              <a:ext cx="3200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DB5BD627-AEA5-4AFD-98F3-4EBC98259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1" y="1499"/>
              <a:ext cx="2182" cy="0"/>
            </a:xfrm>
            <a:prstGeom prst="line">
              <a:avLst/>
            </a:prstGeom>
            <a:noFill/>
            <a:ln w="365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700DF6A-8808-4D5F-BF84-02B31B70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406"/>
              <a:ext cx="329" cy="186"/>
            </a:xfrm>
            <a:custGeom>
              <a:avLst/>
              <a:gdLst>
                <a:gd name="T0" fmla="*/ 234 w 329"/>
                <a:gd name="T1" fmla="*/ 93 h 186"/>
                <a:gd name="T2" fmla="*/ 329 w 329"/>
                <a:gd name="T3" fmla="*/ 0 h 186"/>
                <a:gd name="T4" fmla="*/ 0 w 329"/>
                <a:gd name="T5" fmla="*/ 93 h 186"/>
                <a:gd name="T6" fmla="*/ 329 w 329"/>
                <a:gd name="T7" fmla="*/ 186 h 186"/>
                <a:gd name="T8" fmla="*/ 234 w 329"/>
                <a:gd name="T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86">
                  <a:moveTo>
                    <a:pt x="234" y="93"/>
                  </a:moveTo>
                  <a:lnTo>
                    <a:pt x="329" y="0"/>
                  </a:lnTo>
                  <a:lnTo>
                    <a:pt x="0" y="93"/>
                  </a:lnTo>
                  <a:lnTo>
                    <a:pt x="329" y="186"/>
                  </a:lnTo>
                  <a:lnTo>
                    <a:pt x="234" y="93"/>
                  </a:lnTo>
                  <a:close/>
                </a:path>
              </a:pathLst>
            </a:custGeom>
            <a:solidFill>
              <a:srgbClr val="000000"/>
            </a:solidFill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B61A352-229D-458B-B3B6-B9F31305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186"/>
              <a:ext cx="489" cy="635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46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F7BF012-9C31-433C-9D7F-ADA07B19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340"/>
              <a:ext cx="197" cy="329"/>
            </a:xfrm>
            <a:custGeom>
              <a:avLst/>
              <a:gdLst>
                <a:gd name="T0" fmla="*/ 7 w 197"/>
                <a:gd name="T1" fmla="*/ 292 h 329"/>
                <a:gd name="T2" fmla="*/ 80 w 197"/>
                <a:gd name="T3" fmla="*/ 292 h 329"/>
                <a:gd name="T4" fmla="*/ 80 w 197"/>
                <a:gd name="T5" fmla="*/ 40 h 329"/>
                <a:gd name="T6" fmla="*/ 0 w 197"/>
                <a:gd name="T7" fmla="*/ 56 h 329"/>
                <a:gd name="T8" fmla="*/ 0 w 197"/>
                <a:gd name="T9" fmla="*/ 17 h 329"/>
                <a:gd name="T10" fmla="*/ 80 w 197"/>
                <a:gd name="T11" fmla="*/ 0 h 329"/>
                <a:gd name="T12" fmla="*/ 124 w 197"/>
                <a:gd name="T13" fmla="*/ 0 h 329"/>
                <a:gd name="T14" fmla="*/ 124 w 197"/>
                <a:gd name="T15" fmla="*/ 292 h 329"/>
                <a:gd name="T16" fmla="*/ 197 w 197"/>
                <a:gd name="T17" fmla="*/ 292 h 329"/>
                <a:gd name="T18" fmla="*/ 197 w 197"/>
                <a:gd name="T19" fmla="*/ 329 h 329"/>
                <a:gd name="T20" fmla="*/ 7 w 197"/>
                <a:gd name="T21" fmla="*/ 329 h 329"/>
                <a:gd name="T22" fmla="*/ 7 w 197"/>
                <a:gd name="T23" fmla="*/ 29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329">
                  <a:moveTo>
                    <a:pt x="7" y="292"/>
                  </a:moveTo>
                  <a:lnTo>
                    <a:pt x="80" y="292"/>
                  </a:lnTo>
                  <a:lnTo>
                    <a:pt x="80" y="40"/>
                  </a:lnTo>
                  <a:lnTo>
                    <a:pt x="0" y="56"/>
                  </a:lnTo>
                  <a:lnTo>
                    <a:pt x="0" y="17"/>
                  </a:lnTo>
                  <a:lnTo>
                    <a:pt x="80" y="0"/>
                  </a:lnTo>
                  <a:lnTo>
                    <a:pt x="124" y="0"/>
                  </a:lnTo>
                  <a:lnTo>
                    <a:pt x="124" y="292"/>
                  </a:lnTo>
                  <a:lnTo>
                    <a:pt x="197" y="292"/>
                  </a:lnTo>
                  <a:lnTo>
                    <a:pt x="197" y="329"/>
                  </a:lnTo>
                  <a:lnTo>
                    <a:pt x="7" y="329"/>
                  </a:lnTo>
                  <a:lnTo>
                    <a:pt x="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4BE945C-216E-466C-81EC-9C30AD40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2969"/>
              <a:ext cx="489" cy="632"/>
            </a:xfrm>
            <a:custGeom>
              <a:avLst/>
              <a:gdLst>
                <a:gd name="T0" fmla="*/ 105 w 209"/>
                <a:gd name="T1" fmla="*/ 0 h 271"/>
                <a:gd name="T2" fmla="*/ 209 w 209"/>
                <a:gd name="T3" fmla="*/ 105 h 271"/>
                <a:gd name="T4" fmla="*/ 209 w 209"/>
                <a:gd name="T5" fmla="*/ 166 h 271"/>
                <a:gd name="T6" fmla="*/ 105 w 209"/>
                <a:gd name="T7" fmla="*/ 271 h 271"/>
                <a:gd name="T8" fmla="*/ 0 w 209"/>
                <a:gd name="T9" fmla="*/ 166 h 271"/>
                <a:gd name="T10" fmla="*/ 0 w 209"/>
                <a:gd name="T11" fmla="*/ 105 h 271"/>
                <a:gd name="T12" fmla="*/ 105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6"/>
                  </a:lnTo>
                  <a:cubicBezTo>
                    <a:pt x="209" y="225"/>
                    <a:pt x="163" y="271"/>
                    <a:pt x="105" y="271"/>
                  </a:cubicBezTo>
                  <a:cubicBezTo>
                    <a:pt x="47" y="271"/>
                    <a:pt x="0" y="225"/>
                    <a:pt x="0" y="166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46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FE610DA-ADA7-4D2F-9414-6FC9EB395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3116"/>
              <a:ext cx="210" cy="336"/>
            </a:xfrm>
            <a:custGeom>
              <a:avLst/>
              <a:gdLst>
                <a:gd name="T0" fmla="*/ 23 w 90"/>
                <a:gd name="T1" fmla="*/ 128 h 144"/>
                <a:gd name="T2" fmla="*/ 90 w 90"/>
                <a:gd name="T3" fmla="*/ 128 h 144"/>
                <a:gd name="T4" fmla="*/ 90 w 90"/>
                <a:gd name="T5" fmla="*/ 144 h 144"/>
                <a:gd name="T6" fmla="*/ 0 w 90"/>
                <a:gd name="T7" fmla="*/ 144 h 144"/>
                <a:gd name="T8" fmla="*/ 0 w 90"/>
                <a:gd name="T9" fmla="*/ 128 h 144"/>
                <a:gd name="T10" fmla="*/ 30 w 90"/>
                <a:gd name="T11" fmla="*/ 98 h 144"/>
                <a:gd name="T12" fmla="*/ 53 w 90"/>
                <a:gd name="T13" fmla="*/ 73 h 144"/>
                <a:gd name="T14" fmla="*/ 66 w 90"/>
                <a:gd name="T15" fmla="*/ 56 h 144"/>
                <a:gd name="T16" fmla="*/ 70 w 90"/>
                <a:gd name="T17" fmla="*/ 42 h 144"/>
                <a:gd name="T18" fmla="*/ 62 w 90"/>
                <a:gd name="T19" fmla="*/ 23 h 144"/>
                <a:gd name="T20" fmla="*/ 41 w 90"/>
                <a:gd name="T21" fmla="*/ 16 h 144"/>
                <a:gd name="T22" fmla="*/ 22 w 90"/>
                <a:gd name="T23" fmla="*/ 19 h 144"/>
                <a:gd name="T24" fmla="*/ 1 w 90"/>
                <a:gd name="T25" fmla="*/ 29 h 144"/>
                <a:gd name="T26" fmla="*/ 1 w 90"/>
                <a:gd name="T27" fmla="*/ 10 h 144"/>
                <a:gd name="T28" fmla="*/ 23 w 90"/>
                <a:gd name="T29" fmla="*/ 3 h 144"/>
                <a:gd name="T30" fmla="*/ 41 w 90"/>
                <a:gd name="T31" fmla="*/ 0 h 144"/>
                <a:gd name="T32" fmla="*/ 76 w 90"/>
                <a:gd name="T33" fmla="*/ 11 h 144"/>
                <a:gd name="T34" fmla="*/ 89 w 90"/>
                <a:gd name="T35" fmla="*/ 40 h 144"/>
                <a:gd name="T36" fmla="*/ 86 w 90"/>
                <a:gd name="T37" fmla="*/ 57 h 144"/>
                <a:gd name="T38" fmla="*/ 74 w 90"/>
                <a:gd name="T39" fmla="*/ 75 h 144"/>
                <a:gd name="T40" fmla="*/ 59 w 90"/>
                <a:gd name="T41" fmla="*/ 91 h 144"/>
                <a:gd name="T42" fmla="*/ 23 w 90"/>
                <a:gd name="T4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4">
                  <a:moveTo>
                    <a:pt x="23" y="128"/>
                  </a:moveTo>
                  <a:lnTo>
                    <a:pt x="90" y="128"/>
                  </a:lnTo>
                  <a:lnTo>
                    <a:pt x="90" y="144"/>
                  </a:lnTo>
                  <a:lnTo>
                    <a:pt x="0" y="144"/>
                  </a:lnTo>
                  <a:lnTo>
                    <a:pt x="0" y="128"/>
                  </a:lnTo>
                  <a:cubicBezTo>
                    <a:pt x="7" y="120"/>
                    <a:pt x="17" y="110"/>
                    <a:pt x="30" y="98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4" y="60"/>
                    <a:pt x="66" y="56"/>
                  </a:cubicBezTo>
                  <a:cubicBezTo>
                    <a:pt x="69" y="51"/>
                    <a:pt x="70" y="46"/>
                    <a:pt x="70" y="42"/>
                  </a:cubicBezTo>
                  <a:cubicBezTo>
                    <a:pt x="70" y="34"/>
                    <a:pt x="67" y="28"/>
                    <a:pt x="62" y="23"/>
                  </a:cubicBezTo>
                  <a:cubicBezTo>
                    <a:pt x="57" y="19"/>
                    <a:pt x="50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6" y="21"/>
                    <a:pt x="9" y="25"/>
                    <a:pt x="1" y="29"/>
                  </a:cubicBezTo>
                  <a:lnTo>
                    <a:pt x="1" y="10"/>
                  </a:lnTo>
                  <a:cubicBezTo>
                    <a:pt x="9" y="6"/>
                    <a:pt x="16" y="4"/>
                    <a:pt x="23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6" y="0"/>
                    <a:pt x="67" y="4"/>
                    <a:pt x="76" y="11"/>
                  </a:cubicBezTo>
                  <a:cubicBezTo>
                    <a:pt x="85" y="18"/>
                    <a:pt x="89" y="28"/>
                    <a:pt x="89" y="40"/>
                  </a:cubicBezTo>
                  <a:cubicBezTo>
                    <a:pt x="89" y="46"/>
                    <a:pt x="88" y="52"/>
                    <a:pt x="86" y="57"/>
                  </a:cubicBezTo>
                  <a:cubicBezTo>
                    <a:pt x="83" y="62"/>
                    <a:pt x="80" y="68"/>
                    <a:pt x="74" y="75"/>
                  </a:cubicBezTo>
                  <a:cubicBezTo>
                    <a:pt x="72" y="77"/>
                    <a:pt x="67" y="82"/>
                    <a:pt x="59" y="91"/>
                  </a:cubicBezTo>
                  <a:cubicBezTo>
                    <a:pt x="50" y="100"/>
                    <a:pt x="38" y="112"/>
                    <a:pt x="2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8378D1D-3225-482B-9094-0981F116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969"/>
              <a:ext cx="491" cy="632"/>
            </a:xfrm>
            <a:custGeom>
              <a:avLst/>
              <a:gdLst>
                <a:gd name="T0" fmla="*/ 105 w 210"/>
                <a:gd name="T1" fmla="*/ 0 h 271"/>
                <a:gd name="T2" fmla="*/ 210 w 210"/>
                <a:gd name="T3" fmla="*/ 105 h 271"/>
                <a:gd name="T4" fmla="*/ 210 w 210"/>
                <a:gd name="T5" fmla="*/ 166 h 271"/>
                <a:gd name="T6" fmla="*/ 105 w 210"/>
                <a:gd name="T7" fmla="*/ 271 h 271"/>
                <a:gd name="T8" fmla="*/ 0 w 210"/>
                <a:gd name="T9" fmla="*/ 166 h 271"/>
                <a:gd name="T10" fmla="*/ 0 w 210"/>
                <a:gd name="T11" fmla="*/ 105 h 271"/>
                <a:gd name="T12" fmla="*/ 105 w 210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1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6"/>
                  </a:lnTo>
                  <a:cubicBezTo>
                    <a:pt x="210" y="225"/>
                    <a:pt x="163" y="271"/>
                    <a:pt x="105" y="271"/>
                  </a:cubicBezTo>
                  <a:cubicBezTo>
                    <a:pt x="47" y="271"/>
                    <a:pt x="0" y="225"/>
                    <a:pt x="0" y="166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46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62DF858-D4DA-49C2-8DEE-24A92B76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3116"/>
              <a:ext cx="217" cy="340"/>
            </a:xfrm>
            <a:custGeom>
              <a:avLst/>
              <a:gdLst>
                <a:gd name="T0" fmla="*/ 64 w 93"/>
                <a:gd name="T1" fmla="*/ 68 h 146"/>
                <a:gd name="T2" fmla="*/ 85 w 93"/>
                <a:gd name="T3" fmla="*/ 80 h 146"/>
                <a:gd name="T4" fmla="*/ 93 w 93"/>
                <a:gd name="T5" fmla="*/ 103 h 146"/>
                <a:gd name="T6" fmla="*/ 78 w 93"/>
                <a:gd name="T7" fmla="*/ 135 h 146"/>
                <a:gd name="T8" fmla="*/ 38 w 93"/>
                <a:gd name="T9" fmla="*/ 146 h 146"/>
                <a:gd name="T10" fmla="*/ 19 w 93"/>
                <a:gd name="T11" fmla="*/ 145 h 146"/>
                <a:gd name="T12" fmla="*/ 0 w 93"/>
                <a:gd name="T13" fmla="*/ 139 h 146"/>
                <a:gd name="T14" fmla="*/ 0 w 93"/>
                <a:gd name="T15" fmla="*/ 121 h 146"/>
                <a:gd name="T16" fmla="*/ 17 w 93"/>
                <a:gd name="T17" fmla="*/ 128 h 146"/>
                <a:gd name="T18" fmla="*/ 37 w 93"/>
                <a:gd name="T19" fmla="*/ 130 h 146"/>
                <a:gd name="T20" fmla="*/ 64 w 93"/>
                <a:gd name="T21" fmla="*/ 123 h 146"/>
                <a:gd name="T22" fmla="*/ 74 w 93"/>
                <a:gd name="T23" fmla="*/ 103 h 146"/>
                <a:gd name="T24" fmla="*/ 65 w 93"/>
                <a:gd name="T25" fmla="*/ 83 h 146"/>
                <a:gd name="T26" fmla="*/ 41 w 93"/>
                <a:gd name="T27" fmla="*/ 76 h 146"/>
                <a:gd name="T28" fmla="*/ 24 w 93"/>
                <a:gd name="T29" fmla="*/ 76 h 146"/>
                <a:gd name="T30" fmla="*/ 24 w 93"/>
                <a:gd name="T31" fmla="*/ 61 h 146"/>
                <a:gd name="T32" fmla="*/ 41 w 93"/>
                <a:gd name="T33" fmla="*/ 61 h 146"/>
                <a:gd name="T34" fmla="*/ 63 w 93"/>
                <a:gd name="T35" fmla="*/ 55 h 146"/>
                <a:gd name="T36" fmla="*/ 70 w 93"/>
                <a:gd name="T37" fmla="*/ 39 h 146"/>
                <a:gd name="T38" fmla="*/ 63 w 93"/>
                <a:gd name="T39" fmla="*/ 22 h 146"/>
                <a:gd name="T40" fmla="*/ 41 w 93"/>
                <a:gd name="T41" fmla="*/ 16 h 146"/>
                <a:gd name="T42" fmla="*/ 24 w 93"/>
                <a:gd name="T43" fmla="*/ 18 h 146"/>
                <a:gd name="T44" fmla="*/ 4 w 93"/>
                <a:gd name="T45" fmla="*/ 23 h 146"/>
                <a:gd name="T46" fmla="*/ 4 w 93"/>
                <a:gd name="T47" fmla="*/ 6 h 146"/>
                <a:gd name="T48" fmla="*/ 25 w 93"/>
                <a:gd name="T49" fmla="*/ 2 h 146"/>
                <a:gd name="T50" fmla="*/ 42 w 93"/>
                <a:gd name="T51" fmla="*/ 0 h 146"/>
                <a:gd name="T52" fmla="*/ 77 w 93"/>
                <a:gd name="T53" fmla="*/ 10 h 146"/>
                <a:gd name="T54" fmla="*/ 89 w 93"/>
                <a:gd name="T55" fmla="*/ 37 h 146"/>
                <a:gd name="T56" fmla="*/ 83 w 93"/>
                <a:gd name="T57" fmla="*/ 57 h 146"/>
                <a:gd name="T58" fmla="*/ 64 w 93"/>
                <a:gd name="T59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6">
                  <a:moveTo>
                    <a:pt x="64" y="68"/>
                  </a:moveTo>
                  <a:cubicBezTo>
                    <a:pt x="73" y="70"/>
                    <a:pt x="80" y="74"/>
                    <a:pt x="85" y="80"/>
                  </a:cubicBezTo>
                  <a:cubicBezTo>
                    <a:pt x="90" y="86"/>
                    <a:pt x="93" y="94"/>
                    <a:pt x="93" y="103"/>
                  </a:cubicBezTo>
                  <a:cubicBezTo>
                    <a:pt x="93" y="117"/>
                    <a:pt x="88" y="127"/>
                    <a:pt x="78" y="135"/>
                  </a:cubicBezTo>
                  <a:cubicBezTo>
                    <a:pt x="69" y="143"/>
                    <a:pt x="55" y="146"/>
                    <a:pt x="38" y="146"/>
                  </a:cubicBezTo>
                  <a:cubicBezTo>
                    <a:pt x="32" y="146"/>
                    <a:pt x="26" y="146"/>
                    <a:pt x="19" y="145"/>
                  </a:cubicBezTo>
                  <a:cubicBezTo>
                    <a:pt x="13" y="144"/>
                    <a:pt x="7" y="142"/>
                    <a:pt x="0" y="139"/>
                  </a:cubicBezTo>
                  <a:lnTo>
                    <a:pt x="0" y="121"/>
                  </a:lnTo>
                  <a:cubicBezTo>
                    <a:pt x="5" y="124"/>
                    <a:pt x="11" y="126"/>
                    <a:pt x="17" y="128"/>
                  </a:cubicBezTo>
                  <a:cubicBezTo>
                    <a:pt x="24" y="130"/>
                    <a:pt x="30" y="130"/>
                    <a:pt x="37" y="130"/>
                  </a:cubicBezTo>
                  <a:cubicBezTo>
                    <a:pt x="49" y="130"/>
                    <a:pt x="58" y="128"/>
                    <a:pt x="64" y="123"/>
                  </a:cubicBezTo>
                  <a:cubicBezTo>
                    <a:pt x="71" y="119"/>
                    <a:pt x="74" y="112"/>
                    <a:pt x="74" y="103"/>
                  </a:cubicBezTo>
                  <a:cubicBezTo>
                    <a:pt x="74" y="94"/>
                    <a:pt x="71" y="88"/>
                    <a:pt x="65" y="83"/>
                  </a:cubicBezTo>
                  <a:cubicBezTo>
                    <a:pt x="59" y="79"/>
                    <a:pt x="51" y="76"/>
                    <a:pt x="41" y="76"/>
                  </a:cubicBezTo>
                  <a:lnTo>
                    <a:pt x="24" y="76"/>
                  </a:lnTo>
                  <a:lnTo>
                    <a:pt x="24" y="61"/>
                  </a:lnTo>
                  <a:lnTo>
                    <a:pt x="41" y="61"/>
                  </a:lnTo>
                  <a:cubicBezTo>
                    <a:pt x="51" y="61"/>
                    <a:pt x="58" y="59"/>
                    <a:pt x="63" y="55"/>
                  </a:cubicBezTo>
                  <a:cubicBezTo>
                    <a:pt x="68" y="51"/>
                    <a:pt x="70" y="46"/>
                    <a:pt x="70" y="39"/>
                  </a:cubicBezTo>
                  <a:cubicBezTo>
                    <a:pt x="70" y="31"/>
                    <a:pt x="68" y="26"/>
                    <a:pt x="63" y="22"/>
                  </a:cubicBezTo>
                  <a:cubicBezTo>
                    <a:pt x="58" y="18"/>
                    <a:pt x="50" y="16"/>
                    <a:pt x="41" y="16"/>
                  </a:cubicBezTo>
                  <a:cubicBezTo>
                    <a:pt x="36" y="16"/>
                    <a:pt x="30" y="17"/>
                    <a:pt x="24" y="18"/>
                  </a:cubicBezTo>
                  <a:cubicBezTo>
                    <a:pt x="18" y="19"/>
                    <a:pt x="11" y="21"/>
                    <a:pt x="4" y="23"/>
                  </a:cubicBezTo>
                  <a:lnTo>
                    <a:pt x="4" y="6"/>
                  </a:lnTo>
                  <a:cubicBezTo>
                    <a:pt x="11" y="4"/>
                    <a:pt x="18" y="3"/>
                    <a:pt x="25" y="2"/>
                  </a:cubicBezTo>
                  <a:cubicBezTo>
                    <a:pt x="31" y="1"/>
                    <a:pt x="37" y="0"/>
                    <a:pt x="42" y="0"/>
                  </a:cubicBezTo>
                  <a:cubicBezTo>
                    <a:pt x="57" y="0"/>
                    <a:pt x="68" y="4"/>
                    <a:pt x="77" y="10"/>
                  </a:cubicBezTo>
                  <a:cubicBezTo>
                    <a:pt x="85" y="17"/>
                    <a:pt x="89" y="26"/>
                    <a:pt x="89" y="37"/>
                  </a:cubicBezTo>
                  <a:cubicBezTo>
                    <a:pt x="89" y="45"/>
                    <a:pt x="87" y="51"/>
                    <a:pt x="83" y="57"/>
                  </a:cubicBezTo>
                  <a:cubicBezTo>
                    <a:pt x="78" y="62"/>
                    <a:pt x="72" y="66"/>
                    <a:pt x="6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7D5F7DE-C13F-4B48-A8EF-8426977C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86"/>
              <a:ext cx="491" cy="635"/>
            </a:xfrm>
            <a:custGeom>
              <a:avLst/>
              <a:gdLst>
                <a:gd name="T0" fmla="*/ 105 w 210"/>
                <a:gd name="T1" fmla="*/ 0 h 272"/>
                <a:gd name="T2" fmla="*/ 210 w 210"/>
                <a:gd name="T3" fmla="*/ 105 h 272"/>
                <a:gd name="T4" fmla="*/ 210 w 210"/>
                <a:gd name="T5" fmla="*/ 167 h 272"/>
                <a:gd name="T6" fmla="*/ 105 w 210"/>
                <a:gd name="T7" fmla="*/ 272 h 272"/>
                <a:gd name="T8" fmla="*/ 0 w 210"/>
                <a:gd name="T9" fmla="*/ 167 h 272"/>
                <a:gd name="T10" fmla="*/ 0 w 210"/>
                <a:gd name="T11" fmla="*/ 105 h 272"/>
                <a:gd name="T12" fmla="*/ 105 w 21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2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7"/>
                  </a:lnTo>
                  <a:cubicBezTo>
                    <a:pt x="210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746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24F598C-F4AD-4F09-8AAE-487F8C6E2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7" y="1340"/>
              <a:ext cx="239" cy="329"/>
            </a:xfrm>
            <a:custGeom>
              <a:avLst/>
              <a:gdLst>
                <a:gd name="T0" fmla="*/ 63 w 102"/>
                <a:gd name="T1" fmla="*/ 17 h 141"/>
                <a:gd name="T2" fmla="*/ 15 w 102"/>
                <a:gd name="T3" fmla="*/ 92 h 141"/>
                <a:gd name="T4" fmla="*/ 63 w 102"/>
                <a:gd name="T5" fmla="*/ 92 h 141"/>
                <a:gd name="T6" fmla="*/ 63 w 102"/>
                <a:gd name="T7" fmla="*/ 17 h 141"/>
                <a:gd name="T8" fmla="*/ 58 w 102"/>
                <a:gd name="T9" fmla="*/ 0 h 141"/>
                <a:gd name="T10" fmla="*/ 82 w 102"/>
                <a:gd name="T11" fmla="*/ 0 h 141"/>
                <a:gd name="T12" fmla="*/ 82 w 102"/>
                <a:gd name="T13" fmla="*/ 92 h 141"/>
                <a:gd name="T14" fmla="*/ 102 w 102"/>
                <a:gd name="T15" fmla="*/ 92 h 141"/>
                <a:gd name="T16" fmla="*/ 102 w 102"/>
                <a:gd name="T17" fmla="*/ 108 h 141"/>
                <a:gd name="T18" fmla="*/ 82 w 102"/>
                <a:gd name="T19" fmla="*/ 108 h 141"/>
                <a:gd name="T20" fmla="*/ 82 w 102"/>
                <a:gd name="T21" fmla="*/ 141 h 141"/>
                <a:gd name="T22" fmla="*/ 63 w 102"/>
                <a:gd name="T23" fmla="*/ 141 h 141"/>
                <a:gd name="T24" fmla="*/ 63 w 102"/>
                <a:gd name="T25" fmla="*/ 108 h 141"/>
                <a:gd name="T26" fmla="*/ 0 w 102"/>
                <a:gd name="T27" fmla="*/ 108 h 141"/>
                <a:gd name="T28" fmla="*/ 0 w 102"/>
                <a:gd name="T29" fmla="*/ 89 h 141"/>
                <a:gd name="T30" fmla="*/ 58 w 102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1">
                  <a:moveTo>
                    <a:pt x="63" y="17"/>
                  </a:moveTo>
                  <a:lnTo>
                    <a:pt x="15" y="92"/>
                  </a:lnTo>
                  <a:lnTo>
                    <a:pt x="63" y="92"/>
                  </a:lnTo>
                  <a:lnTo>
                    <a:pt x="63" y="17"/>
                  </a:lnTo>
                  <a:close/>
                  <a:moveTo>
                    <a:pt x="58" y="0"/>
                  </a:moveTo>
                  <a:lnTo>
                    <a:pt x="82" y="0"/>
                  </a:lnTo>
                  <a:lnTo>
                    <a:pt x="82" y="92"/>
                  </a:lnTo>
                  <a:lnTo>
                    <a:pt x="102" y="92"/>
                  </a:lnTo>
                  <a:lnTo>
                    <a:pt x="102" y="108"/>
                  </a:lnTo>
                  <a:lnTo>
                    <a:pt x="82" y="108"/>
                  </a:lnTo>
                  <a:lnTo>
                    <a:pt x="82" y="141"/>
                  </a:lnTo>
                  <a:lnTo>
                    <a:pt x="63" y="141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A2CB35BE-415F-4C07-A713-ECA6260AB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1" y="1851"/>
              <a:ext cx="0" cy="1099"/>
            </a:xfrm>
            <a:prstGeom prst="line">
              <a:avLst/>
            </a:prstGeom>
            <a:noFill/>
            <a:ln w="365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FAE7A4A-BAE7-442A-BA46-15221B29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51"/>
              <a:ext cx="187" cy="327"/>
            </a:xfrm>
            <a:custGeom>
              <a:avLst/>
              <a:gdLst>
                <a:gd name="T0" fmla="*/ 94 w 187"/>
                <a:gd name="T1" fmla="*/ 234 h 327"/>
                <a:gd name="T2" fmla="*/ 187 w 187"/>
                <a:gd name="T3" fmla="*/ 327 h 327"/>
                <a:gd name="T4" fmla="*/ 94 w 187"/>
                <a:gd name="T5" fmla="*/ 0 h 327"/>
                <a:gd name="T6" fmla="*/ 0 w 187"/>
                <a:gd name="T7" fmla="*/ 327 h 327"/>
                <a:gd name="T8" fmla="*/ 94 w 187"/>
                <a:gd name="T9" fmla="*/ 2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27">
                  <a:moveTo>
                    <a:pt x="94" y="234"/>
                  </a:moveTo>
                  <a:lnTo>
                    <a:pt x="187" y="327"/>
                  </a:lnTo>
                  <a:lnTo>
                    <a:pt x="94" y="0"/>
                  </a:lnTo>
                  <a:lnTo>
                    <a:pt x="0" y="327"/>
                  </a:lnTo>
                  <a:lnTo>
                    <a:pt x="94" y="234"/>
                  </a:lnTo>
                  <a:close/>
                </a:path>
              </a:pathLst>
            </a:custGeom>
            <a:solidFill>
              <a:srgbClr val="000000"/>
            </a:solidFill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D1F13B70-03F4-42EC-82E7-6F31667D3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3258"/>
              <a:ext cx="2180" cy="0"/>
            </a:xfrm>
            <a:prstGeom prst="line">
              <a:avLst/>
            </a:prstGeom>
            <a:noFill/>
            <a:ln w="365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0CF37A3-A2C5-4A4E-AA46-257EB215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3165"/>
              <a:ext cx="328" cy="186"/>
            </a:xfrm>
            <a:custGeom>
              <a:avLst/>
              <a:gdLst>
                <a:gd name="T0" fmla="*/ 94 w 328"/>
                <a:gd name="T1" fmla="*/ 93 h 186"/>
                <a:gd name="T2" fmla="*/ 0 w 328"/>
                <a:gd name="T3" fmla="*/ 0 h 186"/>
                <a:gd name="T4" fmla="*/ 328 w 328"/>
                <a:gd name="T5" fmla="*/ 93 h 186"/>
                <a:gd name="T6" fmla="*/ 0 w 328"/>
                <a:gd name="T7" fmla="*/ 186 h 186"/>
                <a:gd name="T8" fmla="*/ 94 w 328"/>
                <a:gd name="T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86">
                  <a:moveTo>
                    <a:pt x="94" y="93"/>
                  </a:moveTo>
                  <a:lnTo>
                    <a:pt x="0" y="0"/>
                  </a:lnTo>
                  <a:lnTo>
                    <a:pt x="328" y="93"/>
                  </a:lnTo>
                  <a:lnTo>
                    <a:pt x="0" y="186"/>
                  </a:lnTo>
                  <a:lnTo>
                    <a:pt x="94" y="93"/>
                  </a:lnTo>
                  <a:close/>
                </a:path>
              </a:pathLst>
            </a:custGeom>
            <a:solidFill>
              <a:srgbClr val="000000"/>
            </a:solidFill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3DBE7175-22FF-4513-A8BA-0557FF062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" y="1791"/>
              <a:ext cx="0" cy="1098"/>
            </a:xfrm>
            <a:prstGeom prst="line">
              <a:avLst/>
            </a:prstGeom>
            <a:noFill/>
            <a:ln w="365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23A0476D-9DFE-4FD1-9D4E-C73E328C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563"/>
              <a:ext cx="187" cy="326"/>
            </a:xfrm>
            <a:custGeom>
              <a:avLst/>
              <a:gdLst>
                <a:gd name="T0" fmla="*/ 94 w 187"/>
                <a:gd name="T1" fmla="*/ 93 h 326"/>
                <a:gd name="T2" fmla="*/ 0 w 187"/>
                <a:gd name="T3" fmla="*/ 0 h 326"/>
                <a:gd name="T4" fmla="*/ 94 w 187"/>
                <a:gd name="T5" fmla="*/ 326 h 326"/>
                <a:gd name="T6" fmla="*/ 187 w 187"/>
                <a:gd name="T7" fmla="*/ 0 h 326"/>
                <a:gd name="T8" fmla="*/ 94 w 187"/>
                <a:gd name="T9" fmla="*/ 9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26">
                  <a:moveTo>
                    <a:pt x="94" y="93"/>
                  </a:moveTo>
                  <a:lnTo>
                    <a:pt x="0" y="0"/>
                  </a:lnTo>
                  <a:lnTo>
                    <a:pt x="94" y="326"/>
                  </a:lnTo>
                  <a:lnTo>
                    <a:pt x="187" y="0"/>
                  </a:lnTo>
                  <a:lnTo>
                    <a:pt x="94" y="93"/>
                  </a:lnTo>
                  <a:close/>
                </a:path>
              </a:pathLst>
            </a:custGeom>
            <a:solidFill>
              <a:srgbClr val="000000"/>
            </a:solidFill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A866B6F-636A-43A2-A76A-9567E04A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57" y="2005892"/>
            <a:ext cx="4971036" cy="234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B22CD3-CED3-462B-B835-FC9B06881730}"/>
              </a:ext>
            </a:extLst>
          </p:cNvPr>
          <p:cNvSpPr txBox="1"/>
          <p:nvPr/>
        </p:nvSpPr>
        <p:spPr>
          <a:xfrm>
            <a:off x="6459079" y="2920393"/>
            <a:ext cx="404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0070C0"/>
                </a:solidFill>
              </a:rPr>
              <a:t>arrow</a:t>
            </a:r>
            <a:r>
              <a:rPr lang="en-US" dirty="0"/>
              <a:t> from Channel A</a:t>
            </a:r>
          </a:p>
          <a:p>
            <a:r>
              <a:rPr lang="en-US" dirty="0"/>
              <a:t>to Channel B if the packet (</a:t>
            </a:r>
            <a:r>
              <a:rPr lang="en-US" dirty="0">
                <a:solidFill>
                  <a:srgbClr val="C00000"/>
                </a:solidFill>
              </a:rPr>
              <a:t>message</a:t>
            </a:r>
            <a:r>
              <a:rPr lang="en-US" dirty="0"/>
              <a:t>)</a:t>
            </a:r>
          </a:p>
          <a:p>
            <a:r>
              <a:rPr lang="en-US" dirty="0"/>
              <a:t>that owns Channel A is </a:t>
            </a:r>
            <a:r>
              <a:rPr lang="en-US" dirty="0">
                <a:solidFill>
                  <a:srgbClr val="FF0000"/>
                </a:solidFill>
              </a:rPr>
              <a:t>waiting</a:t>
            </a:r>
            <a:r>
              <a:rPr lang="en-US" dirty="0"/>
              <a:t> to </a:t>
            </a:r>
          </a:p>
          <a:p>
            <a:r>
              <a:rPr lang="en-US" dirty="0"/>
              <a:t>get </a:t>
            </a:r>
            <a:r>
              <a:rPr lang="en-US" dirty="0">
                <a:solidFill>
                  <a:srgbClr val="00B050"/>
                </a:solidFill>
              </a:rPr>
              <a:t>access</a:t>
            </a:r>
            <a:r>
              <a:rPr lang="en-US" dirty="0"/>
              <a:t> to Channel B.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4E8E54-98D2-4ED2-B17A-9EE7CDE0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51" y="5136571"/>
            <a:ext cx="540377" cy="4841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C8751C-AA52-4C71-A722-245C0E753824}"/>
              </a:ext>
            </a:extLst>
          </p:cNvPr>
          <p:cNvSpPr txBox="1"/>
          <p:nvPr/>
        </p:nvSpPr>
        <p:spPr>
          <a:xfrm>
            <a:off x="2728780" y="5207987"/>
            <a:ext cx="458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cycle in the CDG implies a </a:t>
            </a:r>
            <a:r>
              <a:rPr lang="en-US" sz="2000" dirty="0">
                <a:solidFill>
                  <a:srgbClr val="FF0000"/>
                </a:solidFill>
              </a:rPr>
              <a:t>deadlock</a:t>
            </a:r>
            <a:r>
              <a:rPr lang="en-US" sz="20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3B73D-1A24-4268-BC37-AD13F7ED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50818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22C79D-588D-45D7-998C-100895A85F79}"/>
              </a:ext>
            </a:extLst>
          </p:cNvPr>
          <p:cNvSpPr/>
          <p:nvPr/>
        </p:nvSpPr>
        <p:spPr>
          <a:xfrm>
            <a:off x="6779295" y="2804809"/>
            <a:ext cx="3611886" cy="1100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F90F9-8171-4140-B022-7416CC05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429030" cy="822960"/>
          </a:xfrm>
        </p:spPr>
        <p:txBody>
          <a:bodyPr/>
          <a:lstStyle/>
          <a:p>
            <a:r>
              <a:rPr lang="en-US" dirty="0"/>
              <a:t>We can even have deadlocks with virtual channels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BCA32A-CE9D-4B8A-BB16-16A1B3803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51" y="826491"/>
            <a:ext cx="758204" cy="75820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DA399-7965-4994-A0D3-BEFEF33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68</a:t>
            </a:fld>
            <a:endParaRPr lang="en-US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1760E5F7-8955-4C38-BDE1-A2E687005B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01923" y="2504619"/>
            <a:ext cx="4058565" cy="3242049"/>
            <a:chOff x="1136" y="0"/>
            <a:chExt cx="5408" cy="432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14A4FA99-D470-4C1F-86AB-51311F5FD2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6" y="0"/>
              <a:ext cx="54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1E0024F-682F-446C-ABD0-2FFD4776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37"/>
              <a:ext cx="598" cy="775"/>
            </a:xfrm>
            <a:custGeom>
              <a:avLst/>
              <a:gdLst>
                <a:gd name="T0" fmla="*/ 105 w 209"/>
                <a:gd name="T1" fmla="*/ 0 h 271"/>
                <a:gd name="T2" fmla="*/ 209 w 209"/>
                <a:gd name="T3" fmla="*/ 105 h 271"/>
                <a:gd name="T4" fmla="*/ 209 w 209"/>
                <a:gd name="T5" fmla="*/ 166 h 271"/>
                <a:gd name="T6" fmla="*/ 105 w 209"/>
                <a:gd name="T7" fmla="*/ 271 h 271"/>
                <a:gd name="T8" fmla="*/ 0 w 209"/>
                <a:gd name="T9" fmla="*/ 166 h 271"/>
                <a:gd name="T10" fmla="*/ 0 w 209"/>
                <a:gd name="T11" fmla="*/ 105 h 271"/>
                <a:gd name="T12" fmla="*/ 105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6"/>
                  </a:lnTo>
                  <a:cubicBezTo>
                    <a:pt x="209" y="224"/>
                    <a:pt x="163" y="271"/>
                    <a:pt x="105" y="271"/>
                  </a:cubicBezTo>
                  <a:cubicBezTo>
                    <a:pt x="47" y="271"/>
                    <a:pt x="0" y="224"/>
                    <a:pt x="0" y="166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CAF354E-2F3E-4E19-A6DA-1E7577FE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26"/>
              <a:ext cx="240" cy="403"/>
            </a:xfrm>
            <a:custGeom>
              <a:avLst/>
              <a:gdLst>
                <a:gd name="T0" fmla="*/ 8 w 240"/>
                <a:gd name="T1" fmla="*/ 357 h 403"/>
                <a:gd name="T2" fmla="*/ 97 w 240"/>
                <a:gd name="T3" fmla="*/ 357 h 403"/>
                <a:gd name="T4" fmla="*/ 97 w 240"/>
                <a:gd name="T5" fmla="*/ 48 h 403"/>
                <a:gd name="T6" fmla="*/ 0 w 240"/>
                <a:gd name="T7" fmla="*/ 68 h 403"/>
                <a:gd name="T8" fmla="*/ 0 w 240"/>
                <a:gd name="T9" fmla="*/ 20 h 403"/>
                <a:gd name="T10" fmla="*/ 97 w 240"/>
                <a:gd name="T11" fmla="*/ 0 h 403"/>
                <a:gd name="T12" fmla="*/ 152 w 240"/>
                <a:gd name="T13" fmla="*/ 0 h 403"/>
                <a:gd name="T14" fmla="*/ 152 w 240"/>
                <a:gd name="T15" fmla="*/ 357 h 403"/>
                <a:gd name="T16" fmla="*/ 240 w 240"/>
                <a:gd name="T17" fmla="*/ 357 h 403"/>
                <a:gd name="T18" fmla="*/ 240 w 240"/>
                <a:gd name="T19" fmla="*/ 403 h 403"/>
                <a:gd name="T20" fmla="*/ 8 w 240"/>
                <a:gd name="T21" fmla="*/ 403 h 403"/>
                <a:gd name="T22" fmla="*/ 8 w 240"/>
                <a:gd name="T23" fmla="*/ 35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8" y="357"/>
                  </a:moveTo>
                  <a:lnTo>
                    <a:pt x="97" y="357"/>
                  </a:lnTo>
                  <a:lnTo>
                    <a:pt x="97" y="48"/>
                  </a:lnTo>
                  <a:lnTo>
                    <a:pt x="0" y="68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152" y="0"/>
                  </a:lnTo>
                  <a:lnTo>
                    <a:pt x="152" y="357"/>
                  </a:lnTo>
                  <a:lnTo>
                    <a:pt x="240" y="357"/>
                  </a:lnTo>
                  <a:lnTo>
                    <a:pt x="240" y="403"/>
                  </a:lnTo>
                  <a:lnTo>
                    <a:pt x="8" y="403"/>
                  </a:lnTo>
                  <a:lnTo>
                    <a:pt x="8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4C33218-694D-4717-8B3B-9EB77672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37"/>
              <a:ext cx="856" cy="835"/>
            </a:xfrm>
            <a:custGeom>
              <a:avLst/>
              <a:gdLst>
                <a:gd name="T0" fmla="*/ 113 w 299"/>
                <a:gd name="T1" fmla="*/ 0 h 292"/>
                <a:gd name="T2" fmla="*/ 187 w 299"/>
                <a:gd name="T3" fmla="*/ 0 h 292"/>
                <a:gd name="T4" fmla="*/ 299 w 299"/>
                <a:gd name="T5" fmla="*/ 113 h 292"/>
                <a:gd name="T6" fmla="*/ 299 w 299"/>
                <a:gd name="T7" fmla="*/ 179 h 292"/>
                <a:gd name="T8" fmla="*/ 187 w 299"/>
                <a:gd name="T9" fmla="*/ 292 h 292"/>
                <a:gd name="T10" fmla="*/ 113 w 299"/>
                <a:gd name="T11" fmla="*/ 292 h 292"/>
                <a:gd name="T12" fmla="*/ 0 w 299"/>
                <a:gd name="T13" fmla="*/ 179 h 292"/>
                <a:gd name="T14" fmla="*/ 0 w 299"/>
                <a:gd name="T15" fmla="*/ 113 h 292"/>
                <a:gd name="T16" fmla="*/ 113 w 299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299" y="50"/>
                    <a:pt x="299" y="113"/>
                  </a:cubicBezTo>
                  <a:lnTo>
                    <a:pt x="299" y="179"/>
                  </a:lnTo>
                  <a:cubicBezTo>
                    <a:pt x="299" y="241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0" y="292"/>
                    <a:pt x="0" y="241"/>
                    <a:pt x="0" y="179"/>
                  </a:cubicBezTo>
                  <a:lnTo>
                    <a:pt x="0" y="113"/>
                  </a:lnTo>
                  <a:cubicBezTo>
                    <a:pt x="0" y="50"/>
                    <a:pt x="50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F32D08E-5EEA-4E62-8F22-B108822C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26"/>
              <a:ext cx="240" cy="403"/>
            </a:xfrm>
            <a:custGeom>
              <a:avLst/>
              <a:gdLst>
                <a:gd name="T0" fmla="*/ 8 w 240"/>
                <a:gd name="T1" fmla="*/ 357 h 403"/>
                <a:gd name="T2" fmla="*/ 97 w 240"/>
                <a:gd name="T3" fmla="*/ 357 h 403"/>
                <a:gd name="T4" fmla="*/ 97 w 240"/>
                <a:gd name="T5" fmla="*/ 48 h 403"/>
                <a:gd name="T6" fmla="*/ 0 w 240"/>
                <a:gd name="T7" fmla="*/ 68 h 403"/>
                <a:gd name="T8" fmla="*/ 0 w 240"/>
                <a:gd name="T9" fmla="*/ 20 h 403"/>
                <a:gd name="T10" fmla="*/ 97 w 240"/>
                <a:gd name="T11" fmla="*/ 0 h 403"/>
                <a:gd name="T12" fmla="*/ 152 w 240"/>
                <a:gd name="T13" fmla="*/ 0 h 403"/>
                <a:gd name="T14" fmla="*/ 152 w 240"/>
                <a:gd name="T15" fmla="*/ 357 h 403"/>
                <a:gd name="T16" fmla="*/ 240 w 240"/>
                <a:gd name="T17" fmla="*/ 357 h 403"/>
                <a:gd name="T18" fmla="*/ 240 w 240"/>
                <a:gd name="T19" fmla="*/ 403 h 403"/>
                <a:gd name="T20" fmla="*/ 8 w 240"/>
                <a:gd name="T21" fmla="*/ 403 h 403"/>
                <a:gd name="T22" fmla="*/ 8 w 240"/>
                <a:gd name="T23" fmla="*/ 35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8" y="357"/>
                  </a:moveTo>
                  <a:lnTo>
                    <a:pt x="97" y="357"/>
                  </a:lnTo>
                  <a:lnTo>
                    <a:pt x="97" y="48"/>
                  </a:lnTo>
                  <a:lnTo>
                    <a:pt x="0" y="68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152" y="0"/>
                  </a:lnTo>
                  <a:lnTo>
                    <a:pt x="152" y="357"/>
                  </a:lnTo>
                  <a:lnTo>
                    <a:pt x="240" y="357"/>
                  </a:lnTo>
                  <a:lnTo>
                    <a:pt x="240" y="403"/>
                  </a:lnTo>
                  <a:lnTo>
                    <a:pt x="8" y="403"/>
                  </a:lnTo>
                  <a:lnTo>
                    <a:pt x="8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5529905-8ABC-405D-9D32-8D19E51D0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477"/>
              <a:ext cx="154" cy="261"/>
            </a:xfrm>
            <a:custGeom>
              <a:avLst/>
              <a:gdLst>
                <a:gd name="T0" fmla="*/ 6 w 154"/>
                <a:gd name="T1" fmla="*/ 232 h 261"/>
                <a:gd name="T2" fmla="*/ 63 w 154"/>
                <a:gd name="T3" fmla="*/ 232 h 261"/>
                <a:gd name="T4" fmla="*/ 63 w 154"/>
                <a:gd name="T5" fmla="*/ 32 h 261"/>
                <a:gd name="T6" fmla="*/ 0 w 154"/>
                <a:gd name="T7" fmla="*/ 43 h 261"/>
                <a:gd name="T8" fmla="*/ 0 w 154"/>
                <a:gd name="T9" fmla="*/ 12 h 261"/>
                <a:gd name="T10" fmla="*/ 63 w 154"/>
                <a:gd name="T11" fmla="*/ 0 h 261"/>
                <a:gd name="T12" fmla="*/ 97 w 154"/>
                <a:gd name="T13" fmla="*/ 0 h 261"/>
                <a:gd name="T14" fmla="*/ 97 w 154"/>
                <a:gd name="T15" fmla="*/ 232 h 261"/>
                <a:gd name="T16" fmla="*/ 154 w 154"/>
                <a:gd name="T17" fmla="*/ 232 h 261"/>
                <a:gd name="T18" fmla="*/ 154 w 154"/>
                <a:gd name="T19" fmla="*/ 261 h 261"/>
                <a:gd name="T20" fmla="*/ 6 w 154"/>
                <a:gd name="T21" fmla="*/ 261 h 261"/>
                <a:gd name="T22" fmla="*/ 6 w 154"/>
                <a:gd name="T23" fmla="*/ 2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261">
                  <a:moveTo>
                    <a:pt x="6" y="232"/>
                  </a:moveTo>
                  <a:lnTo>
                    <a:pt x="63" y="232"/>
                  </a:lnTo>
                  <a:lnTo>
                    <a:pt x="63" y="32"/>
                  </a:lnTo>
                  <a:lnTo>
                    <a:pt x="0" y="43"/>
                  </a:lnTo>
                  <a:lnTo>
                    <a:pt x="0" y="12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232"/>
                  </a:lnTo>
                  <a:lnTo>
                    <a:pt x="154" y="232"/>
                  </a:lnTo>
                  <a:lnTo>
                    <a:pt x="154" y="261"/>
                  </a:lnTo>
                  <a:lnTo>
                    <a:pt x="6" y="261"/>
                  </a:lnTo>
                  <a:lnTo>
                    <a:pt x="6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57046F2-3A7F-4473-946E-43439105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693"/>
              <a:ext cx="598" cy="777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50C555F-8710-40AD-9B50-011718C6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881"/>
              <a:ext cx="240" cy="403"/>
            </a:xfrm>
            <a:custGeom>
              <a:avLst/>
              <a:gdLst>
                <a:gd name="T0" fmla="*/ 8 w 240"/>
                <a:gd name="T1" fmla="*/ 358 h 403"/>
                <a:gd name="T2" fmla="*/ 97 w 240"/>
                <a:gd name="T3" fmla="*/ 358 h 403"/>
                <a:gd name="T4" fmla="*/ 97 w 240"/>
                <a:gd name="T5" fmla="*/ 52 h 403"/>
                <a:gd name="T6" fmla="*/ 0 w 240"/>
                <a:gd name="T7" fmla="*/ 69 h 403"/>
                <a:gd name="T8" fmla="*/ 0 w 240"/>
                <a:gd name="T9" fmla="*/ 20 h 403"/>
                <a:gd name="T10" fmla="*/ 97 w 240"/>
                <a:gd name="T11" fmla="*/ 0 h 403"/>
                <a:gd name="T12" fmla="*/ 151 w 240"/>
                <a:gd name="T13" fmla="*/ 0 h 403"/>
                <a:gd name="T14" fmla="*/ 151 w 240"/>
                <a:gd name="T15" fmla="*/ 358 h 403"/>
                <a:gd name="T16" fmla="*/ 240 w 240"/>
                <a:gd name="T17" fmla="*/ 358 h 403"/>
                <a:gd name="T18" fmla="*/ 240 w 240"/>
                <a:gd name="T19" fmla="*/ 403 h 403"/>
                <a:gd name="T20" fmla="*/ 8 w 240"/>
                <a:gd name="T21" fmla="*/ 403 h 403"/>
                <a:gd name="T22" fmla="*/ 8 w 240"/>
                <a:gd name="T23" fmla="*/ 35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8" y="358"/>
                  </a:moveTo>
                  <a:lnTo>
                    <a:pt x="97" y="358"/>
                  </a:lnTo>
                  <a:lnTo>
                    <a:pt x="97" y="52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151" y="0"/>
                  </a:lnTo>
                  <a:lnTo>
                    <a:pt x="151" y="358"/>
                  </a:lnTo>
                  <a:lnTo>
                    <a:pt x="240" y="358"/>
                  </a:lnTo>
                  <a:lnTo>
                    <a:pt x="240" y="403"/>
                  </a:lnTo>
                  <a:lnTo>
                    <a:pt x="8" y="403"/>
                  </a:lnTo>
                  <a:lnTo>
                    <a:pt x="8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0AF9697-B143-4E50-A68B-53398977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693"/>
              <a:ext cx="856" cy="834"/>
            </a:xfrm>
            <a:custGeom>
              <a:avLst/>
              <a:gdLst>
                <a:gd name="T0" fmla="*/ 113 w 299"/>
                <a:gd name="T1" fmla="*/ 0 h 292"/>
                <a:gd name="T2" fmla="*/ 187 w 299"/>
                <a:gd name="T3" fmla="*/ 0 h 292"/>
                <a:gd name="T4" fmla="*/ 299 w 299"/>
                <a:gd name="T5" fmla="*/ 113 h 292"/>
                <a:gd name="T6" fmla="*/ 299 w 299"/>
                <a:gd name="T7" fmla="*/ 180 h 292"/>
                <a:gd name="T8" fmla="*/ 187 w 299"/>
                <a:gd name="T9" fmla="*/ 292 h 292"/>
                <a:gd name="T10" fmla="*/ 113 w 299"/>
                <a:gd name="T11" fmla="*/ 292 h 292"/>
                <a:gd name="T12" fmla="*/ 0 w 299"/>
                <a:gd name="T13" fmla="*/ 180 h 292"/>
                <a:gd name="T14" fmla="*/ 0 w 299"/>
                <a:gd name="T15" fmla="*/ 113 h 292"/>
                <a:gd name="T16" fmla="*/ 113 w 299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299" y="51"/>
                    <a:pt x="299" y="113"/>
                  </a:cubicBezTo>
                  <a:lnTo>
                    <a:pt x="299" y="180"/>
                  </a:lnTo>
                  <a:cubicBezTo>
                    <a:pt x="299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0" y="292"/>
                    <a:pt x="0" y="242"/>
                    <a:pt x="0" y="180"/>
                  </a:cubicBezTo>
                  <a:lnTo>
                    <a:pt x="0" y="113"/>
                  </a:lnTo>
                  <a:cubicBezTo>
                    <a:pt x="0" y="51"/>
                    <a:pt x="50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709244-0610-4191-8EFD-4293BB70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876"/>
              <a:ext cx="257" cy="408"/>
            </a:xfrm>
            <a:custGeom>
              <a:avLst/>
              <a:gdLst>
                <a:gd name="T0" fmla="*/ 23 w 90"/>
                <a:gd name="T1" fmla="*/ 127 h 143"/>
                <a:gd name="T2" fmla="*/ 90 w 90"/>
                <a:gd name="T3" fmla="*/ 127 h 143"/>
                <a:gd name="T4" fmla="*/ 90 w 90"/>
                <a:gd name="T5" fmla="*/ 143 h 143"/>
                <a:gd name="T6" fmla="*/ 0 w 90"/>
                <a:gd name="T7" fmla="*/ 143 h 143"/>
                <a:gd name="T8" fmla="*/ 0 w 90"/>
                <a:gd name="T9" fmla="*/ 127 h 143"/>
                <a:gd name="T10" fmla="*/ 30 w 90"/>
                <a:gd name="T11" fmla="*/ 97 h 143"/>
                <a:gd name="T12" fmla="*/ 53 w 90"/>
                <a:gd name="T13" fmla="*/ 73 h 143"/>
                <a:gd name="T14" fmla="*/ 66 w 90"/>
                <a:gd name="T15" fmla="*/ 55 h 143"/>
                <a:gd name="T16" fmla="*/ 70 w 90"/>
                <a:gd name="T17" fmla="*/ 41 h 143"/>
                <a:gd name="T18" fmla="*/ 62 w 90"/>
                <a:gd name="T19" fmla="*/ 23 h 143"/>
                <a:gd name="T20" fmla="*/ 41 w 90"/>
                <a:gd name="T21" fmla="*/ 16 h 143"/>
                <a:gd name="T22" fmla="*/ 22 w 90"/>
                <a:gd name="T23" fmla="*/ 19 h 143"/>
                <a:gd name="T24" fmla="*/ 1 w 90"/>
                <a:gd name="T25" fmla="*/ 28 h 143"/>
                <a:gd name="T26" fmla="*/ 1 w 90"/>
                <a:gd name="T27" fmla="*/ 9 h 143"/>
                <a:gd name="T28" fmla="*/ 23 w 90"/>
                <a:gd name="T29" fmla="*/ 2 h 143"/>
                <a:gd name="T30" fmla="*/ 41 w 90"/>
                <a:gd name="T31" fmla="*/ 0 h 143"/>
                <a:gd name="T32" fmla="*/ 76 w 90"/>
                <a:gd name="T33" fmla="*/ 11 h 143"/>
                <a:gd name="T34" fmla="*/ 89 w 90"/>
                <a:gd name="T35" fmla="*/ 40 h 143"/>
                <a:gd name="T36" fmla="*/ 86 w 90"/>
                <a:gd name="T37" fmla="*/ 56 h 143"/>
                <a:gd name="T38" fmla="*/ 74 w 90"/>
                <a:gd name="T39" fmla="*/ 75 h 143"/>
                <a:gd name="T40" fmla="*/ 59 w 90"/>
                <a:gd name="T41" fmla="*/ 91 h 143"/>
                <a:gd name="T42" fmla="*/ 23 w 90"/>
                <a:gd name="T43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3">
                  <a:moveTo>
                    <a:pt x="23" y="127"/>
                  </a:moveTo>
                  <a:lnTo>
                    <a:pt x="90" y="127"/>
                  </a:lnTo>
                  <a:lnTo>
                    <a:pt x="90" y="143"/>
                  </a:lnTo>
                  <a:lnTo>
                    <a:pt x="0" y="143"/>
                  </a:lnTo>
                  <a:lnTo>
                    <a:pt x="0" y="127"/>
                  </a:lnTo>
                  <a:cubicBezTo>
                    <a:pt x="7" y="120"/>
                    <a:pt x="17" y="110"/>
                    <a:pt x="30" y="97"/>
                  </a:cubicBezTo>
                  <a:cubicBezTo>
                    <a:pt x="42" y="84"/>
                    <a:pt x="50" y="76"/>
                    <a:pt x="53" y="73"/>
                  </a:cubicBezTo>
                  <a:cubicBezTo>
                    <a:pt x="59" y="66"/>
                    <a:pt x="64" y="60"/>
                    <a:pt x="66" y="55"/>
                  </a:cubicBezTo>
                  <a:cubicBezTo>
                    <a:pt x="68" y="50"/>
                    <a:pt x="70" y="46"/>
                    <a:pt x="70" y="41"/>
                  </a:cubicBezTo>
                  <a:cubicBezTo>
                    <a:pt x="70" y="34"/>
                    <a:pt x="67" y="28"/>
                    <a:pt x="62" y="23"/>
                  </a:cubicBezTo>
                  <a:cubicBezTo>
                    <a:pt x="56" y="18"/>
                    <a:pt x="50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6" y="21"/>
                    <a:pt x="9" y="24"/>
                    <a:pt x="1" y="28"/>
                  </a:cubicBezTo>
                  <a:lnTo>
                    <a:pt x="1" y="9"/>
                  </a:lnTo>
                  <a:cubicBezTo>
                    <a:pt x="9" y="6"/>
                    <a:pt x="16" y="4"/>
                    <a:pt x="23" y="2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3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8" y="51"/>
                    <a:pt x="86" y="56"/>
                  </a:cubicBezTo>
                  <a:cubicBezTo>
                    <a:pt x="83" y="62"/>
                    <a:pt x="79" y="68"/>
                    <a:pt x="74" y="75"/>
                  </a:cubicBezTo>
                  <a:cubicBezTo>
                    <a:pt x="72" y="77"/>
                    <a:pt x="67" y="82"/>
                    <a:pt x="59" y="91"/>
                  </a:cubicBezTo>
                  <a:cubicBezTo>
                    <a:pt x="50" y="99"/>
                    <a:pt x="38" y="111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D5CE09D-4446-44BB-8B39-C40EF7F22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3133"/>
              <a:ext cx="154" cy="263"/>
            </a:xfrm>
            <a:custGeom>
              <a:avLst/>
              <a:gdLst>
                <a:gd name="T0" fmla="*/ 5 w 154"/>
                <a:gd name="T1" fmla="*/ 231 h 263"/>
                <a:gd name="T2" fmla="*/ 63 w 154"/>
                <a:gd name="T3" fmla="*/ 231 h 263"/>
                <a:gd name="T4" fmla="*/ 63 w 154"/>
                <a:gd name="T5" fmla="*/ 34 h 263"/>
                <a:gd name="T6" fmla="*/ 0 w 154"/>
                <a:gd name="T7" fmla="*/ 46 h 263"/>
                <a:gd name="T8" fmla="*/ 0 w 154"/>
                <a:gd name="T9" fmla="*/ 14 h 263"/>
                <a:gd name="T10" fmla="*/ 63 w 154"/>
                <a:gd name="T11" fmla="*/ 0 h 263"/>
                <a:gd name="T12" fmla="*/ 97 w 154"/>
                <a:gd name="T13" fmla="*/ 0 h 263"/>
                <a:gd name="T14" fmla="*/ 97 w 154"/>
                <a:gd name="T15" fmla="*/ 231 h 263"/>
                <a:gd name="T16" fmla="*/ 154 w 154"/>
                <a:gd name="T17" fmla="*/ 231 h 263"/>
                <a:gd name="T18" fmla="*/ 154 w 154"/>
                <a:gd name="T19" fmla="*/ 263 h 263"/>
                <a:gd name="T20" fmla="*/ 5 w 154"/>
                <a:gd name="T21" fmla="*/ 263 h 263"/>
                <a:gd name="T22" fmla="*/ 5 w 154"/>
                <a:gd name="T23" fmla="*/ 2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263">
                  <a:moveTo>
                    <a:pt x="5" y="231"/>
                  </a:moveTo>
                  <a:lnTo>
                    <a:pt x="63" y="231"/>
                  </a:lnTo>
                  <a:lnTo>
                    <a:pt x="63" y="34"/>
                  </a:lnTo>
                  <a:lnTo>
                    <a:pt x="0" y="46"/>
                  </a:lnTo>
                  <a:lnTo>
                    <a:pt x="0" y="14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231"/>
                  </a:lnTo>
                  <a:lnTo>
                    <a:pt x="154" y="231"/>
                  </a:lnTo>
                  <a:lnTo>
                    <a:pt x="154" y="263"/>
                  </a:lnTo>
                  <a:lnTo>
                    <a:pt x="5" y="263"/>
                  </a:lnTo>
                  <a:lnTo>
                    <a:pt x="5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12AD4DB-C2D7-40DE-801E-4172EB4A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" y="29"/>
              <a:ext cx="601" cy="777"/>
            </a:xfrm>
            <a:custGeom>
              <a:avLst/>
              <a:gdLst>
                <a:gd name="T0" fmla="*/ 105 w 210"/>
                <a:gd name="T1" fmla="*/ 0 h 272"/>
                <a:gd name="T2" fmla="*/ 210 w 210"/>
                <a:gd name="T3" fmla="*/ 105 h 272"/>
                <a:gd name="T4" fmla="*/ 210 w 210"/>
                <a:gd name="T5" fmla="*/ 167 h 272"/>
                <a:gd name="T6" fmla="*/ 105 w 210"/>
                <a:gd name="T7" fmla="*/ 272 h 272"/>
                <a:gd name="T8" fmla="*/ 0 w 210"/>
                <a:gd name="T9" fmla="*/ 167 h 272"/>
                <a:gd name="T10" fmla="*/ 0 w 210"/>
                <a:gd name="T11" fmla="*/ 105 h 272"/>
                <a:gd name="T12" fmla="*/ 105 w 21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2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7"/>
                  </a:lnTo>
                  <a:cubicBezTo>
                    <a:pt x="210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41ECE8E-E662-4DB8-B04B-051801F6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17"/>
              <a:ext cx="240" cy="403"/>
            </a:xfrm>
            <a:custGeom>
              <a:avLst/>
              <a:gdLst>
                <a:gd name="T0" fmla="*/ 6 w 240"/>
                <a:gd name="T1" fmla="*/ 358 h 403"/>
                <a:gd name="T2" fmla="*/ 97 w 240"/>
                <a:gd name="T3" fmla="*/ 358 h 403"/>
                <a:gd name="T4" fmla="*/ 97 w 240"/>
                <a:gd name="T5" fmla="*/ 49 h 403"/>
                <a:gd name="T6" fmla="*/ 0 w 240"/>
                <a:gd name="T7" fmla="*/ 69 h 403"/>
                <a:gd name="T8" fmla="*/ 0 w 240"/>
                <a:gd name="T9" fmla="*/ 20 h 403"/>
                <a:gd name="T10" fmla="*/ 94 w 240"/>
                <a:gd name="T11" fmla="*/ 0 h 403"/>
                <a:gd name="T12" fmla="*/ 149 w 240"/>
                <a:gd name="T13" fmla="*/ 0 h 403"/>
                <a:gd name="T14" fmla="*/ 149 w 240"/>
                <a:gd name="T15" fmla="*/ 358 h 403"/>
                <a:gd name="T16" fmla="*/ 240 w 240"/>
                <a:gd name="T17" fmla="*/ 358 h 403"/>
                <a:gd name="T18" fmla="*/ 240 w 240"/>
                <a:gd name="T19" fmla="*/ 403 h 403"/>
                <a:gd name="T20" fmla="*/ 6 w 240"/>
                <a:gd name="T21" fmla="*/ 403 h 403"/>
                <a:gd name="T22" fmla="*/ 6 w 240"/>
                <a:gd name="T23" fmla="*/ 35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6" y="358"/>
                  </a:moveTo>
                  <a:lnTo>
                    <a:pt x="97" y="358"/>
                  </a:lnTo>
                  <a:lnTo>
                    <a:pt x="97" y="49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4" y="0"/>
                  </a:lnTo>
                  <a:lnTo>
                    <a:pt x="149" y="0"/>
                  </a:lnTo>
                  <a:lnTo>
                    <a:pt x="149" y="358"/>
                  </a:lnTo>
                  <a:lnTo>
                    <a:pt x="240" y="358"/>
                  </a:lnTo>
                  <a:lnTo>
                    <a:pt x="240" y="403"/>
                  </a:lnTo>
                  <a:lnTo>
                    <a:pt x="6" y="403"/>
                  </a:lnTo>
                  <a:lnTo>
                    <a:pt x="6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3B749F7-3B11-436C-A8B1-A0455025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" y="29"/>
              <a:ext cx="859" cy="834"/>
            </a:xfrm>
            <a:custGeom>
              <a:avLst/>
              <a:gdLst>
                <a:gd name="T0" fmla="*/ 113 w 300"/>
                <a:gd name="T1" fmla="*/ 0 h 292"/>
                <a:gd name="T2" fmla="*/ 187 w 300"/>
                <a:gd name="T3" fmla="*/ 0 h 292"/>
                <a:gd name="T4" fmla="*/ 300 w 300"/>
                <a:gd name="T5" fmla="*/ 113 h 292"/>
                <a:gd name="T6" fmla="*/ 300 w 300"/>
                <a:gd name="T7" fmla="*/ 179 h 292"/>
                <a:gd name="T8" fmla="*/ 187 w 300"/>
                <a:gd name="T9" fmla="*/ 292 h 292"/>
                <a:gd name="T10" fmla="*/ 113 w 300"/>
                <a:gd name="T11" fmla="*/ 292 h 292"/>
                <a:gd name="T12" fmla="*/ 0 w 300"/>
                <a:gd name="T13" fmla="*/ 179 h 292"/>
                <a:gd name="T14" fmla="*/ 0 w 300"/>
                <a:gd name="T15" fmla="*/ 113 h 292"/>
                <a:gd name="T16" fmla="*/ 113 w 300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300" y="50"/>
                    <a:pt x="300" y="113"/>
                  </a:cubicBezTo>
                  <a:lnTo>
                    <a:pt x="300" y="179"/>
                  </a:lnTo>
                  <a:cubicBezTo>
                    <a:pt x="300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1" y="292"/>
                    <a:pt x="0" y="242"/>
                    <a:pt x="0" y="179"/>
                  </a:cubicBezTo>
                  <a:lnTo>
                    <a:pt x="0" y="113"/>
                  </a:lnTo>
                  <a:cubicBezTo>
                    <a:pt x="0" y="50"/>
                    <a:pt x="51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6258DE4-632C-472C-96E2-138F1B004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5" y="217"/>
              <a:ext cx="294" cy="403"/>
            </a:xfrm>
            <a:custGeom>
              <a:avLst/>
              <a:gdLst>
                <a:gd name="T0" fmla="*/ 63 w 103"/>
                <a:gd name="T1" fmla="*/ 17 h 141"/>
                <a:gd name="T2" fmla="*/ 15 w 103"/>
                <a:gd name="T3" fmla="*/ 92 h 141"/>
                <a:gd name="T4" fmla="*/ 63 w 103"/>
                <a:gd name="T5" fmla="*/ 92 h 141"/>
                <a:gd name="T6" fmla="*/ 63 w 103"/>
                <a:gd name="T7" fmla="*/ 17 h 141"/>
                <a:gd name="T8" fmla="*/ 58 w 103"/>
                <a:gd name="T9" fmla="*/ 0 h 141"/>
                <a:gd name="T10" fmla="*/ 82 w 103"/>
                <a:gd name="T11" fmla="*/ 0 h 141"/>
                <a:gd name="T12" fmla="*/ 82 w 103"/>
                <a:gd name="T13" fmla="*/ 92 h 141"/>
                <a:gd name="T14" fmla="*/ 103 w 103"/>
                <a:gd name="T15" fmla="*/ 92 h 141"/>
                <a:gd name="T16" fmla="*/ 103 w 103"/>
                <a:gd name="T17" fmla="*/ 108 h 141"/>
                <a:gd name="T18" fmla="*/ 82 w 103"/>
                <a:gd name="T19" fmla="*/ 108 h 141"/>
                <a:gd name="T20" fmla="*/ 82 w 103"/>
                <a:gd name="T21" fmla="*/ 141 h 141"/>
                <a:gd name="T22" fmla="*/ 63 w 103"/>
                <a:gd name="T23" fmla="*/ 141 h 141"/>
                <a:gd name="T24" fmla="*/ 63 w 103"/>
                <a:gd name="T25" fmla="*/ 108 h 141"/>
                <a:gd name="T26" fmla="*/ 0 w 103"/>
                <a:gd name="T27" fmla="*/ 108 h 141"/>
                <a:gd name="T28" fmla="*/ 0 w 103"/>
                <a:gd name="T29" fmla="*/ 89 h 141"/>
                <a:gd name="T30" fmla="*/ 58 w 103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1">
                  <a:moveTo>
                    <a:pt x="63" y="17"/>
                  </a:moveTo>
                  <a:lnTo>
                    <a:pt x="15" y="92"/>
                  </a:lnTo>
                  <a:lnTo>
                    <a:pt x="63" y="92"/>
                  </a:lnTo>
                  <a:lnTo>
                    <a:pt x="63" y="17"/>
                  </a:lnTo>
                  <a:close/>
                  <a:moveTo>
                    <a:pt x="58" y="0"/>
                  </a:moveTo>
                  <a:lnTo>
                    <a:pt x="82" y="0"/>
                  </a:lnTo>
                  <a:lnTo>
                    <a:pt x="82" y="92"/>
                  </a:lnTo>
                  <a:lnTo>
                    <a:pt x="103" y="92"/>
                  </a:lnTo>
                  <a:lnTo>
                    <a:pt x="103" y="108"/>
                  </a:lnTo>
                  <a:lnTo>
                    <a:pt x="82" y="108"/>
                  </a:lnTo>
                  <a:lnTo>
                    <a:pt x="82" y="141"/>
                  </a:lnTo>
                  <a:lnTo>
                    <a:pt x="63" y="141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1D948B3-1EEA-46B7-907F-ADA0EAC9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" y="469"/>
              <a:ext cx="157" cy="263"/>
            </a:xfrm>
            <a:custGeom>
              <a:avLst/>
              <a:gdLst>
                <a:gd name="T0" fmla="*/ 6 w 157"/>
                <a:gd name="T1" fmla="*/ 231 h 263"/>
                <a:gd name="T2" fmla="*/ 63 w 157"/>
                <a:gd name="T3" fmla="*/ 231 h 263"/>
                <a:gd name="T4" fmla="*/ 63 w 157"/>
                <a:gd name="T5" fmla="*/ 31 h 263"/>
                <a:gd name="T6" fmla="*/ 0 w 157"/>
                <a:gd name="T7" fmla="*/ 46 h 263"/>
                <a:gd name="T8" fmla="*/ 0 w 157"/>
                <a:gd name="T9" fmla="*/ 11 h 263"/>
                <a:gd name="T10" fmla="*/ 63 w 157"/>
                <a:gd name="T11" fmla="*/ 0 h 263"/>
                <a:gd name="T12" fmla="*/ 100 w 157"/>
                <a:gd name="T13" fmla="*/ 0 h 263"/>
                <a:gd name="T14" fmla="*/ 100 w 157"/>
                <a:gd name="T15" fmla="*/ 231 h 263"/>
                <a:gd name="T16" fmla="*/ 157 w 157"/>
                <a:gd name="T17" fmla="*/ 231 h 263"/>
                <a:gd name="T18" fmla="*/ 157 w 157"/>
                <a:gd name="T19" fmla="*/ 263 h 263"/>
                <a:gd name="T20" fmla="*/ 6 w 157"/>
                <a:gd name="T21" fmla="*/ 263 h 263"/>
                <a:gd name="T22" fmla="*/ 6 w 157"/>
                <a:gd name="T23" fmla="*/ 2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63">
                  <a:moveTo>
                    <a:pt x="6" y="231"/>
                  </a:moveTo>
                  <a:lnTo>
                    <a:pt x="63" y="231"/>
                  </a:lnTo>
                  <a:lnTo>
                    <a:pt x="63" y="31"/>
                  </a:lnTo>
                  <a:lnTo>
                    <a:pt x="0" y="46"/>
                  </a:lnTo>
                  <a:lnTo>
                    <a:pt x="0" y="11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00" y="231"/>
                  </a:lnTo>
                  <a:lnTo>
                    <a:pt x="157" y="231"/>
                  </a:lnTo>
                  <a:lnTo>
                    <a:pt x="157" y="263"/>
                  </a:lnTo>
                  <a:lnTo>
                    <a:pt x="6" y="263"/>
                  </a:lnTo>
                  <a:lnTo>
                    <a:pt x="6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688E196-1DB3-4823-B04B-4D0F3377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673"/>
              <a:ext cx="601" cy="777"/>
            </a:xfrm>
            <a:custGeom>
              <a:avLst/>
              <a:gdLst>
                <a:gd name="T0" fmla="*/ 105 w 210"/>
                <a:gd name="T1" fmla="*/ 0 h 272"/>
                <a:gd name="T2" fmla="*/ 210 w 210"/>
                <a:gd name="T3" fmla="*/ 105 h 272"/>
                <a:gd name="T4" fmla="*/ 210 w 210"/>
                <a:gd name="T5" fmla="*/ 167 h 272"/>
                <a:gd name="T6" fmla="*/ 105 w 210"/>
                <a:gd name="T7" fmla="*/ 272 h 272"/>
                <a:gd name="T8" fmla="*/ 0 w 210"/>
                <a:gd name="T9" fmla="*/ 167 h 272"/>
                <a:gd name="T10" fmla="*/ 0 w 210"/>
                <a:gd name="T11" fmla="*/ 105 h 272"/>
                <a:gd name="T12" fmla="*/ 105 w 21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2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7"/>
                  </a:lnTo>
                  <a:cubicBezTo>
                    <a:pt x="210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1CBE82D-DD84-4CCB-BD6E-4213CC3B7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" y="2861"/>
              <a:ext cx="238" cy="403"/>
            </a:xfrm>
            <a:custGeom>
              <a:avLst/>
              <a:gdLst>
                <a:gd name="T0" fmla="*/ 6 w 238"/>
                <a:gd name="T1" fmla="*/ 358 h 403"/>
                <a:gd name="T2" fmla="*/ 94 w 238"/>
                <a:gd name="T3" fmla="*/ 358 h 403"/>
                <a:gd name="T4" fmla="*/ 94 w 238"/>
                <a:gd name="T5" fmla="*/ 52 h 403"/>
                <a:gd name="T6" fmla="*/ 0 w 238"/>
                <a:gd name="T7" fmla="*/ 69 h 403"/>
                <a:gd name="T8" fmla="*/ 0 w 238"/>
                <a:gd name="T9" fmla="*/ 20 h 403"/>
                <a:gd name="T10" fmla="*/ 94 w 238"/>
                <a:gd name="T11" fmla="*/ 0 h 403"/>
                <a:gd name="T12" fmla="*/ 149 w 238"/>
                <a:gd name="T13" fmla="*/ 0 h 403"/>
                <a:gd name="T14" fmla="*/ 149 w 238"/>
                <a:gd name="T15" fmla="*/ 358 h 403"/>
                <a:gd name="T16" fmla="*/ 238 w 238"/>
                <a:gd name="T17" fmla="*/ 358 h 403"/>
                <a:gd name="T18" fmla="*/ 238 w 238"/>
                <a:gd name="T19" fmla="*/ 403 h 403"/>
                <a:gd name="T20" fmla="*/ 6 w 238"/>
                <a:gd name="T21" fmla="*/ 403 h 403"/>
                <a:gd name="T22" fmla="*/ 6 w 238"/>
                <a:gd name="T23" fmla="*/ 35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403">
                  <a:moveTo>
                    <a:pt x="6" y="358"/>
                  </a:moveTo>
                  <a:lnTo>
                    <a:pt x="94" y="358"/>
                  </a:lnTo>
                  <a:lnTo>
                    <a:pt x="94" y="52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4" y="0"/>
                  </a:lnTo>
                  <a:lnTo>
                    <a:pt x="149" y="0"/>
                  </a:lnTo>
                  <a:lnTo>
                    <a:pt x="149" y="358"/>
                  </a:lnTo>
                  <a:lnTo>
                    <a:pt x="238" y="358"/>
                  </a:lnTo>
                  <a:lnTo>
                    <a:pt x="238" y="403"/>
                  </a:lnTo>
                  <a:lnTo>
                    <a:pt x="6" y="403"/>
                  </a:lnTo>
                  <a:lnTo>
                    <a:pt x="6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6539DA-A44C-4D35-ABFF-90428A17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" y="2673"/>
              <a:ext cx="859" cy="834"/>
            </a:xfrm>
            <a:custGeom>
              <a:avLst/>
              <a:gdLst>
                <a:gd name="T0" fmla="*/ 113 w 300"/>
                <a:gd name="T1" fmla="*/ 0 h 292"/>
                <a:gd name="T2" fmla="*/ 187 w 300"/>
                <a:gd name="T3" fmla="*/ 0 h 292"/>
                <a:gd name="T4" fmla="*/ 300 w 300"/>
                <a:gd name="T5" fmla="*/ 113 h 292"/>
                <a:gd name="T6" fmla="*/ 300 w 300"/>
                <a:gd name="T7" fmla="*/ 180 h 292"/>
                <a:gd name="T8" fmla="*/ 187 w 300"/>
                <a:gd name="T9" fmla="*/ 292 h 292"/>
                <a:gd name="T10" fmla="*/ 113 w 300"/>
                <a:gd name="T11" fmla="*/ 292 h 292"/>
                <a:gd name="T12" fmla="*/ 0 w 300"/>
                <a:gd name="T13" fmla="*/ 180 h 292"/>
                <a:gd name="T14" fmla="*/ 0 w 300"/>
                <a:gd name="T15" fmla="*/ 113 h 292"/>
                <a:gd name="T16" fmla="*/ 113 w 300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300" y="51"/>
                    <a:pt x="300" y="113"/>
                  </a:cubicBezTo>
                  <a:lnTo>
                    <a:pt x="300" y="180"/>
                  </a:lnTo>
                  <a:cubicBezTo>
                    <a:pt x="300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1" y="292"/>
                    <a:pt x="0" y="242"/>
                    <a:pt x="0" y="180"/>
                  </a:cubicBezTo>
                  <a:lnTo>
                    <a:pt x="0" y="113"/>
                  </a:lnTo>
                  <a:cubicBezTo>
                    <a:pt x="0" y="51"/>
                    <a:pt x="51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1B900E8-FBE1-4243-A092-AC14638D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" y="2856"/>
              <a:ext cx="266" cy="417"/>
            </a:xfrm>
            <a:custGeom>
              <a:avLst/>
              <a:gdLst>
                <a:gd name="T0" fmla="*/ 64 w 93"/>
                <a:gd name="T1" fmla="*/ 67 h 146"/>
                <a:gd name="T2" fmla="*/ 85 w 93"/>
                <a:gd name="T3" fmla="*/ 79 h 146"/>
                <a:gd name="T4" fmla="*/ 93 w 93"/>
                <a:gd name="T5" fmla="*/ 102 h 146"/>
                <a:gd name="T6" fmla="*/ 78 w 93"/>
                <a:gd name="T7" fmla="*/ 135 h 146"/>
                <a:gd name="T8" fmla="*/ 38 w 93"/>
                <a:gd name="T9" fmla="*/ 146 h 146"/>
                <a:gd name="T10" fmla="*/ 19 w 93"/>
                <a:gd name="T11" fmla="*/ 144 h 146"/>
                <a:gd name="T12" fmla="*/ 0 w 93"/>
                <a:gd name="T13" fmla="*/ 139 h 146"/>
                <a:gd name="T14" fmla="*/ 0 w 93"/>
                <a:gd name="T15" fmla="*/ 121 h 146"/>
                <a:gd name="T16" fmla="*/ 17 w 93"/>
                <a:gd name="T17" fmla="*/ 128 h 146"/>
                <a:gd name="T18" fmla="*/ 37 w 93"/>
                <a:gd name="T19" fmla="*/ 130 h 146"/>
                <a:gd name="T20" fmla="*/ 64 w 93"/>
                <a:gd name="T21" fmla="*/ 123 h 146"/>
                <a:gd name="T22" fmla="*/ 74 w 93"/>
                <a:gd name="T23" fmla="*/ 102 h 146"/>
                <a:gd name="T24" fmla="*/ 65 w 93"/>
                <a:gd name="T25" fmla="*/ 83 h 146"/>
                <a:gd name="T26" fmla="*/ 41 w 93"/>
                <a:gd name="T27" fmla="*/ 76 h 146"/>
                <a:gd name="T28" fmla="*/ 24 w 93"/>
                <a:gd name="T29" fmla="*/ 76 h 146"/>
                <a:gd name="T30" fmla="*/ 24 w 93"/>
                <a:gd name="T31" fmla="*/ 60 h 146"/>
                <a:gd name="T32" fmla="*/ 42 w 93"/>
                <a:gd name="T33" fmla="*/ 60 h 146"/>
                <a:gd name="T34" fmla="*/ 63 w 93"/>
                <a:gd name="T35" fmla="*/ 55 h 146"/>
                <a:gd name="T36" fmla="*/ 71 w 93"/>
                <a:gd name="T37" fmla="*/ 38 h 146"/>
                <a:gd name="T38" fmla="*/ 63 w 93"/>
                <a:gd name="T39" fmla="*/ 22 h 146"/>
                <a:gd name="T40" fmla="*/ 41 w 93"/>
                <a:gd name="T41" fmla="*/ 16 h 146"/>
                <a:gd name="T42" fmla="*/ 24 w 93"/>
                <a:gd name="T43" fmla="*/ 18 h 146"/>
                <a:gd name="T44" fmla="*/ 4 w 93"/>
                <a:gd name="T45" fmla="*/ 23 h 146"/>
                <a:gd name="T46" fmla="*/ 4 w 93"/>
                <a:gd name="T47" fmla="*/ 6 h 146"/>
                <a:gd name="T48" fmla="*/ 25 w 93"/>
                <a:gd name="T49" fmla="*/ 1 h 146"/>
                <a:gd name="T50" fmla="*/ 42 w 93"/>
                <a:gd name="T51" fmla="*/ 0 h 146"/>
                <a:gd name="T52" fmla="*/ 77 w 93"/>
                <a:gd name="T53" fmla="*/ 10 h 146"/>
                <a:gd name="T54" fmla="*/ 89 w 93"/>
                <a:gd name="T55" fmla="*/ 36 h 146"/>
                <a:gd name="T56" fmla="*/ 83 w 93"/>
                <a:gd name="T57" fmla="*/ 56 h 146"/>
                <a:gd name="T58" fmla="*/ 64 w 93"/>
                <a:gd name="T59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6">
                  <a:moveTo>
                    <a:pt x="64" y="67"/>
                  </a:moveTo>
                  <a:cubicBezTo>
                    <a:pt x="73" y="69"/>
                    <a:pt x="80" y="73"/>
                    <a:pt x="85" y="79"/>
                  </a:cubicBezTo>
                  <a:cubicBezTo>
                    <a:pt x="90" y="86"/>
                    <a:pt x="93" y="93"/>
                    <a:pt x="93" y="102"/>
                  </a:cubicBezTo>
                  <a:cubicBezTo>
                    <a:pt x="93" y="116"/>
                    <a:pt x="88" y="127"/>
                    <a:pt x="78" y="135"/>
                  </a:cubicBezTo>
                  <a:cubicBezTo>
                    <a:pt x="69" y="142"/>
                    <a:pt x="55" y="146"/>
                    <a:pt x="38" y="146"/>
                  </a:cubicBezTo>
                  <a:cubicBezTo>
                    <a:pt x="32" y="146"/>
                    <a:pt x="26" y="145"/>
                    <a:pt x="19" y="144"/>
                  </a:cubicBezTo>
                  <a:cubicBezTo>
                    <a:pt x="13" y="143"/>
                    <a:pt x="7" y="141"/>
                    <a:pt x="0" y="139"/>
                  </a:cubicBezTo>
                  <a:lnTo>
                    <a:pt x="0" y="121"/>
                  </a:lnTo>
                  <a:cubicBezTo>
                    <a:pt x="5" y="124"/>
                    <a:pt x="11" y="126"/>
                    <a:pt x="17" y="128"/>
                  </a:cubicBezTo>
                  <a:cubicBezTo>
                    <a:pt x="24" y="129"/>
                    <a:pt x="30" y="130"/>
                    <a:pt x="37" y="130"/>
                  </a:cubicBezTo>
                  <a:cubicBezTo>
                    <a:pt x="49" y="130"/>
                    <a:pt x="58" y="128"/>
                    <a:pt x="64" y="123"/>
                  </a:cubicBezTo>
                  <a:cubicBezTo>
                    <a:pt x="71" y="118"/>
                    <a:pt x="74" y="111"/>
                    <a:pt x="74" y="102"/>
                  </a:cubicBezTo>
                  <a:cubicBezTo>
                    <a:pt x="74" y="94"/>
                    <a:pt x="71" y="88"/>
                    <a:pt x="65" y="83"/>
                  </a:cubicBezTo>
                  <a:cubicBezTo>
                    <a:pt x="59" y="78"/>
                    <a:pt x="51" y="76"/>
                    <a:pt x="41" y="76"/>
                  </a:cubicBezTo>
                  <a:lnTo>
                    <a:pt x="24" y="76"/>
                  </a:lnTo>
                  <a:lnTo>
                    <a:pt x="24" y="60"/>
                  </a:lnTo>
                  <a:lnTo>
                    <a:pt x="42" y="60"/>
                  </a:lnTo>
                  <a:cubicBezTo>
                    <a:pt x="51" y="60"/>
                    <a:pt x="58" y="58"/>
                    <a:pt x="63" y="55"/>
                  </a:cubicBezTo>
                  <a:cubicBezTo>
                    <a:pt x="68" y="51"/>
                    <a:pt x="71" y="45"/>
                    <a:pt x="71" y="38"/>
                  </a:cubicBezTo>
                  <a:cubicBezTo>
                    <a:pt x="71" y="31"/>
                    <a:pt x="68" y="26"/>
                    <a:pt x="63" y="22"/>
                  </a:cubicBezTo>
                  <a:cubicBezTo>
                    <a:pt x="58" y="18"/>
                    <a:pt x="50" y="16"/>
                    <a:pt x="41" y="16"/>
                  </a:cubicBezTo>
                  <a:cubicBezTo>
                    <a:pt x="36" y="16"/>
                    <a:pt x="30" y="16"/>
                    <a:pt x="24" y="18"/>
                  </a:cubicBezTo>
                  <a:cubicBezTo>
                    <a:pt x="18" y="19"/>
                    <a:pt x="11" y="20"/>
                    <a:pt x="4" y="23"/>
                  </a:cubicBezTo>
                  <a:lnTo>
                    <a:pt x="4" y="6"/>
                  </a:lnTo>
                  <a:cubicBezTo>
                    <a:pt x="11" y="4"/>
                    <a:pt x="18" y="2"/>
                    <a:pt x="25" y="1"/>
                  </a:cubicBezTo>
                  <a:cubicBezTo>
                    <a:pt x="31" y="0"/>
                    <a:pt x="37" y="0"/>
                    <a:pt x="42" y="0"/>
                  </a:cubicBezTo>
                  <a:cubicBezTo>
                    <a:pt x="57" y="0"/>
                    <a:pt x="68" y="3"/>
                    <a:pt x="77" y="10"/>
                  </a:cubicBezTo>
                  <a:cubicBezTo>
                    <a:pt x="85" y="16"/>
                    <a:pt x="89" y="25"/>
                    <a:pt x="89" y="36"/>
                  </a:cubicBezTo>
                  <a:cubicBezTo>
                    <a:pt x="89" y="44"/>
                    <a:pt x="87" y="51"/>
                    <a:pt x="83" y="56"/>
                  </a:cubicBezTo>
                  <a:cubicBezTo>
                    <a:pt x="78" y="61"/>
                    <a:pt x="72" y="65"/>
                    <a:pt x="64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72DFA19-A1AB-4989-9431-3DA6EF7F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" y="3113"/>
              <a:ext cx="158" cy="263"/>
            </a:xfrm>
            <a:custGeom>
              <a:avLst/>
              <a:gdLst>
                <a:gd name="T0" fmla="*/ 6 w 158"/>
                <a:gd name="T1" fmla="*/ 234 h 263"/>
                <a:gd name="T2" fmla="*/ 63 w 158"/>
                <a:gd name="T3" fmla="*/ 234 h 263"/>
                <a:gd name="T4" fmla="*/ 63 w 158"/>
                <a:gd name="T5" fmla="*/ 34 h 263"/>
                <a:gd name="T6" fmla="*/ 0 w 158"/>
                <a:gd name="T7" fmla="*/ 46 h 263"/>
                <a:gd name="T8" fmla="*/ 0 w 158"/>
                <a:gd name="T9" fmla="*/ 14 h 263"/>
                <a:gd name="T10" fmla="*/ 63 w 158"/>
                <a:gd name="T11" fmla="*/ 0 h 263"/>
                <a:gd name="T12" fmla="*/ 98 w 158"/>
                <a:gd name="T13" fmla="*/ 0 h 263"/>
                <a:gd name="T14" fmla="*/ 98 w 158"/>
                <a:gd name="T15" fmla="*/ 234 h 263"/>
                <a:gd name="T16" fmla="*/ 158 w 158"/>
                <a:gd name="T17" fmla="*/ 234 h 263"/>
                <a:gd name="T18" fmla="*/ 158 w 158"/>
                <a:gd name="T19" fmla="*/ 263 h 263"/>
                <a:gd name="T20" fmla="*/ 6 w 158"/>
                <a:gd name="T21" fmla="*/ 263 h 263"/>
                <a:gd name="T22" fmla="*/ 6 w 158"/>
                <a:gd name="T23" fmla="*/ 23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263">
                  <a:moveTo>
                    <a:pt x="6" y="234"/>
                  </a:moveTo>
                  <a:lnTo>
                    <a:pt x="63" y="234"/>
                  </a:lnTo>
                  <a:lnTo>
                    <a:pt x="63" y="34"/>
                  </a:lnTo>
                  <a:lnTo>
                    <a:pt x="0" y="46"/>
                  </a:lnTo>
                  <a:lnTo>
                    <a:pt x="0" y="14"/>
                  </a:lnTo>
                  <a:lnTo>
                    <a:pt x="63" y="0"/>
                  </a:lnTo>
                  <a:lnTo>
                    <a:pt x="98" y="0"/>
                  </a:lnTo>
                  <a:lnTo>
                    <a:pt x="98" y="234"/>
                  </a:lnTo>
                  <a:lnTo>
                    <a:pt x="158" y="234"/>
                  </a:lnTo>
                  <a:lnTo>
                    <a:pt x="158" y="263"/>
                  </a:lnTo>
                  <a:lnTo>
                    <a:pt x="6" y="263"/>
                  </a:lnTo>
                  <a:lnTo>
                    <a:pt x="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5795B620-E35E-4E8B-B1AC-394AD6937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" y="875"/>
              <a:ext cx="0" cy="1806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FB75D1E-7641-436A-ACDA-97A2C15B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332"/>
              <a:ext cx="200" cy="349"/>
            </a:xfrm>
            <a:custGeom>
              <a:avLst/>
              <a:gdLst>
                <a:gd name="T0" fmla="*/ 100 w 200"/>
                <a:gd name="T1" fmla="*/ 101 h 349"/>
                <a:gd name="T2" fmla="*/ 0 w 200"/>
                <a:gd name="T3" fmla="*/ 0 h 349"/>
                <a:gd name="T4" fmla="*/ 100 w 200"/>
                <a:gd name="T5" fmla="*/ 349 h 349"/>
                <a:gd name="T6" fmla="*/ 200 w 200"/>
                <a:gd name="T7" fmla="*/ 0 h 349"/>
                <a:gd name="T8" fmla="*/ 100 w 200"/>
                <a:gd name="T9" fmla="*/ 10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49">
                  <a:moveTo>
                    <a:pt x="100" y="101"/>
                  </a:moveTo>
                  <a:lnTo>
                    <a:pt x="0" y="0"/>
                  </a:lnTo>
                  <a:lnTo>
                    <a:pt x="100" y="349"/>
                  </a:lnTo>
                  <a:lnTo>
                    <a:pt x="200" y="0"/>
                  </a:lnTo>
                  <a:lnTo>
                    <a:pt x="100" y="101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1CCAD829-9B31-46CC-851C-B9E46B2DE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3081"/>
              <a:ext cx="2430" cy="0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F646511C-3FB9-4D2A-AB66-623AE0AF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81"/>
              <a:ext cx="346" cy="198"/>
            </a:xfrm>
            <a:custGeom>
              <a:avLst/>
              <a:gdLst>
                <a:gd name="T0" fmla="*/ 100 w 346"/>
                <a:gd name="T1" fmla="*/ 100 h 198"/>
                <a:gd name="T2" fmla="*/ 0 w 346"/>
                <a:gd name="T3" fmla="*/ 198 h 198"/>
                <a:gd name="T4" fmla="*/ 346 w 346"/>
                <a:gd name="T5" fmla="*/ 100 h 198"/>
                <a:gd name="T6" fmla="*/ 0 w 346"/>
                <a:gd name="T7" fmla="*/ 0 h 198"/>
                <a:gd name="T8" fmla="*/ 100 w 346"/>
                <a:gd name="T9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98">
                  <a:moveTo>
                    <a:pt x="100" y="100"/>
                  </a:moveTo>
                  <a:lnTo>
                    <a:pt x="0" y="198"/>
                  </a:lnTo>
                  <a:lnTo>
                    <a:pt x="346" y="100"/>
                  </a:lnTo>
                  <a:lnTo>
                    <a:pt x="0" y="0"/>
                  </a:lnTo>
                  <a:lnTo>
                    <a:pt x="100" y="100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674D7806-DC62-4404-8568-49E0D1198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6" y="843"/>
              <a:ext cx="0" cy="1807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336E396-0B76-4264-95B2-85B03625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843"/>
              <a:ext cx="201" cy="346"/>
            </a:xfrm>
            <a:custGeom>
              <a:avLst/>
              <a:gdLst>
                <a:gd name="T0" fmla="*/ 100 w 201"/>
                <a:gd name="T1" fmla="*/ 249 h 346"/>
                <a:gd name="T2" fmla="*/ 201 w 201"/>
                <a:gd name="T3" fmla="*/ 346 h 346"/>
                <a:gd name="T4" fmla="*/ 100 w 201"/>
                <a:gd name="T5" fmla="*/ 0 h 346"/>
                <a:gd name="T6" fmla="*/ 0 w 201"/>
                <a:gd name="T7" fmla="*/ 346 h 346"/>
                <a:gd name="T8" fmla="*/ 100 w 201"/>
                <a:gd name="T9" fmla="*/ 2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46">
                  <a:moveTo>
                    <a:pt x="100" y="249"/>
                  </a:moveTo>
                  <a:lnTo>
                    <a:pt x="201" y="346"/>
                  </a:lnTo>
                  <a:lnTo>
                    <a:pt x="100" y="0"/>
                  </a:lnTo>
                  <a:lnTo>
                    <a:pt x="0" y="346"/>
                  </a:lnTo>
                  <a:lnTo>
                    <a:pt x="100" y="249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42E69DF7-19CC-4A38-BC12-7FBF91123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3" y="400"/>
              <a:ext cx="2430" cy="0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951A6F7C-C911-42A7-971C-6B9D717B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00"/>
              <a:ext cx="346" cy="197"/>
            </a:xfrm>
            <a:custGeom>
              <a:avLst/>
              <a:gdLst>
                <a:gd name="T0" fmla="*/ 249 w 346"/>
                <a:gd name="T1" fmla="*/ 100 h 197"/>
                <a:gd name="T2" fmla="*/ 346 w 346"/>
                <a:gd name="T3" fmla="*/ 0 h 197"/>
                <a:gd name="T4" fmla="*/ 0 w 346"/>
                <a:gd name="T5" fmla="*/ 100 h 197"/>
                <a:gd name="T6" fmla="*/ 346 w 346"/>
                <a:gd name="T7" fmla="*/ 197 h 197"/>
                <a:gd name="T8" fmla="*/ 249 w 346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97">
                  <a:moveTo>
                    <a:pt x="249" y="100"/>
                  </a:moveTo>
                  <a:lnTo>
                    <a:pt x="346" y="0"/>
                  </a:lnTo>
                  <a:lnTo>
                    <a:pt x="0" y="100"/>
                  </a:lnTo>
                  <a:lnTo>
                    <a:pt x="346" y="197"/>
                  </a:lnTo>
                  <a:lnTo>
                    <a:pt x="249" y="100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512E27AB-6604-474C-B16F-9D529B59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720"/>
              <a:ext cx="598" cy="775"/>
            </a:xfrm>
            <a:custGeom>
              <a:avLst/>
              <a:gdLst>
                <a:gd name="T0" fmla="*/ 105 w 209"/>
                <a:gd name="T1" fmla="*/ 0 h 271"/>
                <a:gd name="T2" fmla="*/ 209 w 209"/>
                <a:gd name="T3" fmla="*/ 105 h 271"/>
                <a:gd name="T4" fmla="*/ 209 w 209"/>
                <a:gd name="T5" fmla="*/ 166 h 271"/>
                <a:gd name="T6" fmla="*/ 105 w 209"/>
                <a:gd name="T7" fmla="*/ 271 h 271"/>
                <a:gd name="T8" fmla="*/ 0 w 209"/>
                <a:gd name="T9" fmla="*/ 166 h 271"/>
                <a:gd name="T10" fmla="*/ 0 w 209"/>
                <a:gd name="T11" fmla="*/ 105 h 271"/>
                <a:gd name="T12" fmla="*/ 105 w 20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1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6"/>
                  </a:lnTo>
                  <a:cubicBezTo>
                    <a:pt x="209" y="224"/>
                    <a:pt x="163" y="271"/>
                    <a:pt x="105" y="271"/>
                  </a:cubicBezTo>
                  <a:cubicBezTo>
                    <a:pt x="47" y="271"/>
                    <a:pt x="0" y="224"/>
                    <a:pt x="0" y="166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9FD38609-7D4B-4D64-899E-ADD78BEFF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909"/>
              <a:ext cx="240" cy="403"/>
            </a:xfrm>
            <a:custGeom>
              <a:avLst/>
              <a:gdLst>
                <a:gd name="T0" fmla="*/ 8 w 240"/>
                <a:gd name="T1" fmla="*/ 357 h 403"/>
                <a:gd name="T2" fmla="*/ 97 w 240"/>
                <a:gd name="T3" fmla="*/ 357 h 403"/>
                <a:gd name="T4" fmla="*/ 97 w 240"/>
                <a:gd name="T5" fmla="*/ 49 h 403"/>
                <a:gd name="T6" fmla="*/ 0 w 240"/>
                <a:gd name="T7" fmla="*/ 69 h 403"/>
                <a:gd name="T8" fmla="*/ 0 w 240"/>
                <a:gd name="T9" fmla="*/ 17 h 403"/>
                <a:gd name="T10" fmla="*/ 97 w 240"/>
                <a:gd name="T11" fmla="*/ 0 h 403"/>
                <a:gd name="T12" fmla="*/ 151 w 240"/>
                <a:gd name="T13" fmla="*/ 0 h 403"/>
                <a:gd name="T14" fmla="*/ 151 w 240"/>
                <a:gd name="T15" fmla="*/ 357 h 403"/>
                <a:gd name="T16" fmla="*/ 240 w 240"/>
                <a:gd name="T17" fmla="*/ 357 h 403"/>
                <a:gd name="T18" fmla="*/ 240 w 240"/>
                <a:gd name="T19" fmla="*/ 403 h 403"/>
                <a:gd name="T20" fmla="*/ 8 w 240"/>
                <a:gd name="T21" fmla="*/ 403 h 403"/>
                <a:gd name="T22" fmla="*/ 8 w 240"/>
                <a:gd name="T23" fmla="*/ 35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8" y="357"/>
                  </a:moveTo>
                  <a:lnTo>
                    <a:pt x="97" y="357"/>
                  </a:lnTo>
                  <a:lnTo>
                    <a:pt x="97" y="49"/>
                  </a:lnTo>
                  <a:lnTo>
                    <a:pt x="0" y="69"/>
                  </a:lnTo>
                  <a:lnTo>
                    <a:pt x="0" y="17"/>
                  </a:lnTo>
                  <a:lnTo>
                    <a:pt x="97" y="0"/>
                  </a:lnTo>
                  <a:lnTo>
                    <a:pt x="151" y="0"/>
                  </a:lnTo>
                  <a:lnTo>
                    <a:pt x="151" y="357"/>
                  </a:lnTo>
                  <a:lnTo>
                    <a:pt x="240" y="357"/>
                  </a:lnTo>
                  <a:lnTo>
                    <a:pt x="240" y="403"/>
                  </a:lnTo>
                  <a:lnTo>
                    <a:pt x="8" y="403"/>
                  </a:lnTo>
                  <a:lnTo>
                    <a:pt x="8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93A5BA1D-7054-4C8D-8984-5AB96C915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720"/>
              <a:ext cx="856" cy="835"/>
            </a:xfrm>
            <a:custGeom>
              <a:avLst/>
              <a:gdLst>
                <a:gd name="T0" fmla="*/ 113 w 299"/>
                <a:gd name="T1" fmla="*/ 0 h 292"/>
                <a:gd name="T2" fmla="*/ 187 w 299"/>
                <a:gd name="T3" fmla="*/ 0 h 292"/>
                <a:gd name="T4" fmla="*/ 299 w 299"/>
                <a:gd name="T5" fmla="*/ 113 h 292"/>
                <a:gd name="T6" fmla="*/ 299 w 299"/>
                <a:gd name="T7" fmla="*/ 179 h 292"/>
                <a:gd name="T8" fmla="*/ 187 w 299"/>
                <a:gd name="T9" fmla="*/ 292 h 292"/>
                <a:gd name="T10" fmla="*/ 113 w 299"/>
                <a:gd name="T11" fmla="*/ 292 h 292"/>
                <a:gd name="T12" fmla="*/ 0 w 299"/>
                <a:gd name="T13" fmla="*/ 179 h 292"/>
                <a:gd name="T14" fmla="*/ 0 w 299"/>
                <a:gd name="T15" fmla="*/ 113 h 292"/>
                <a:gd name="T16" fmla="*/ 113 w 299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299" y="50"/>
                    <a:pt x="299" y="113"/>
                  </a:cubicBezTo>
                  <a:lnTo>
                    <a:pt x="299" y="179"/>
                  </a:lnTo>
                  <a:cubicBezTo>
                    <a:pt x="299" y="241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0" y="292"/>
                    <a:pt x="0" y="241"/>
                    <a:pt x="0" y="179"/>
                  </a:cubicBezTo>
                  <a:lnTo>
                    <a:pt x="0" y="113"/>
                  </a:lnTo>
                  <a:cubicBezTo>
                    <a:pt x="0" y="50"/>
                    <a:pt x="50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FAC2102-4BBC-4990-86F9-6364C504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909"/>
              <a:ext cx="240" cy="403"/>
            </a:xfrm>
            <a:custGeom>
              <a:avLst/>
              <a:gdLst>
                <a:gd name="T0" fmla="*/ 8 w 240"/>
                <a:gd name="T1" fmla="*/ 357 h 403"/>
                <a:gd name="T2" fmla="*/ 97 w 240"/>
                <a:gd name="T3" fmla="*/ 357 h 403"/>
                <a:gd name="T4" fmla="*/ 97 w 240"/>
                <a:gd name="T5" fmla="*/ 49 h 403"/>
                <a:gd name="T6" fmla="*/ 0 w 240"/>
                <a:gd name="T7" fmla="*/ 69 h 403"/>
                <a:gd name="T8" fmla="*/ 0 w 240"/>
                <a:gd name="T9" fmla="*/ 17 h 403"/>
                <a:gd name="T10" fmla="*/ 97 w 240"/>
                <a:gd name="T11" fmla="*/ 0 h 403"/>
                <a:gd name="T12" fmla="*/ 151 w 240"/>
                <a:gd name="T13" fmla="*/ 0 h 403"/>
                <a:gd name="T14" fmla="*/ 151 w 240"/>
                <a:gd name="T15" fmla="*/ 357 h 403"/>
                <a:gd name="T16" fmla="*/ 240 w 240"/>
                <a:gd name="T17" fmla="*/ 357 h 403"/>
                <a:gd name="T18" fmla="*/ 240 w 240"/>
                <a:gd name="T19" fmla="*/ 403 h 403"/>
                <a:gd name="T20" fmla="*/ 8 w 240"/>
                <a:gd name="T21" fmla="*/ 403 h 403"/>
                <a:gd name="T22" fmla="*/ 8 w 240"/>
                <a:gd name="T23" fmla="*/ 35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8" y="357"/>
                  </a:moveTo>
                  <a:lnTo>
                    <a:pt x="97" y="357"/>
                  </a:lnTo>
                  <a:lnTo>
                    <a:pt x="97" y="49"/>
                  </a:lnTo>
                  <a:lnTo>
                    <a:pt x="0" y="69"/>
                  </a:lnTo>
                  <a:lnTo>
                    <a:pt x="0" y="17"/>
                  </a:lnTo>
                  <a:lnTo>
                    <a:pt x="97" y="0"/>
                  </a:lnTo>
                  <a:lnTo>
                    <a:pt x="151" y="0"/>
                  </a:lnTo>
                  <a:lnTo>
                    <a:pt x="151" y="357"/>
                  </a:lnTo>
                  <a:lnTo>
                    <a:pt x="240" y="357"/>
                  </a:lnTo>
                  <a:lnTo>
                    <a:pt x="240" y="403"/>
                  </a:lnTo>
                  <a:lnTo>
                    <a:pt x="8" y="403"/>
                  </a:lnTo>
                  <a:lnTo>
                    <a:pt x="8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46FD5ED-E3F2-42C5-BAFE-6A8DA9B32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" y="1155"/>
              <a:ext cx="183" cy="271"/>
            </a:xfrm>
            <a:custGeom>
              <a:avLst/>
              <a:gdLst>
                <a:gd name="T0" fmla="*/ 32 w 64"/>
                <a:gd name="T1" fmla="*/ 10 h 95"/>
                <a:gd name="T2" fmla="*/ 18 w 64"/>
                <a:gd name="T3" fmla="*/ 19 h 95"/>
                <a:gd name="T4" fmla="*/ 13 w 64"/>
                <a:gd name="T5" fmla="*/ 48 h 95"/>
                <a:gd name="T6" fmla="*/ 18 w 64"/>
                <a:gd name="T7" fmla="*/ 76 h 95"/>
                <a:gd name="T8" fmla="*/ 32 w 64"/>
                <a:gd name="T9" fmla="*/ 85 h 95"/>
                <a:gd name="T10" fmla="*/ 46 w 64"/>
                <a:gd name="T11" fmla="*/ 76 h 95"/>
                <a:gd name="T12" fmla="*/ 51 w 64"/>
                <a:gd name="T13" fmla="*/ 48 h 95"/>
                <a:gd name="T14" fmla="*/ 46 w 64"/>
                <a:gd name="T15" fmla="*/ 19 h 95"/>
                <a:gd name="T16" fmla="*/ 32 w 64"/>
                <a:gd name="T17" fmla="*/ 10 h 95"/>
                <a:gd name="T18" fmla="*/ 32 w 64"/>
                <a:gd name="T19" fmla="*/ 0 h 95"/>
                <a:gd name="T20" fmla="*/ 56 w 64"/>
                <a:gd name="T21" fmla="*/ 12 h 95"/>
                <a:gd name="T22" fmla="*/ 64 w 64"/>
                <a:gd name="T23" fmla="*/ 48 h 95"/>
                <a:gd name="T24" fmla="*/ 56 w 64"/>
                <a:gd name="T25" fmla="*/ 83 h 95"/>
                <a:gd name="T26" fmla="*/ 32 w 64"/>
                <a:gd name="T27" fmla="*/ 95 h 95"/>
                <a:gd name="T28" fmla="*/ 9 w 64"/>
                <a:gd name="T29" fmla="*/ 83 h 95"/>
                <a:gd name="T30" fmla="*/ 0 w 64"/>
                <a:gd name="T31" fmla="*/ 48 h 95"/>
                <a:gd name="T32" fmla="*/ 9 w 64"/>
                <a:gd name="T33" fmla="*/ 12 h 95"/>
                <a:gd name="T34" fmla="*/ 32 w 64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5">
                  <a:moveTo>
                    <a:pt x="32" y="10"/>
                  </a:moveTo>
                  <a:cubicBezTo>
                    <a:pt x="26" y="10"/>
                    <a:pt x="21" y="13"/>
                    <a:pt x="18" y="19"/>
                  </a:cubicBezTo>
                  <a:cubicBezTo>
                    <a:pt x="14" y="26"/>
                    <a:pt x="13" y="35"/>
                    <a:pt x="13" y="48"/>
                  </a:cubicBezTo>
                  <a:cubicBezTo>
                    <a:pt x="13" y="60"/>
                    <a:pt x="14" y="70"/>
                    <a:pt x="18" y="76"/>
                  </a:cubicBezTo>
                  <a:cubicBezTo>
                    <a:pt x="21" y="82"/>
                    <a:pt x="26" y="85"/>
                    <a:pt x="32" y="85"/>
                  </a:cubicBezTo>
                  <a:cubicBezTo>
                    <a:pt x="39" y="85"/>
                    <a:pt x="43" y="82"/>
                    <a:pt x="46" y="76"/>
                  </a:cubicBezTo>
                  <a:cubicBezTo>
                    <a:pt x="50" y="70"/>
                    <a:pt x="51" y="60"/>
                    <a:pt x="51" y="48"/>
                  </a:cubicBezTo>
                  <a:cubicBezTo>
                    <a:pt x="51" y="35"/>
                    <a:pt x="50" y="26"/>
                    <a:pt x="46" y="19"/>
                  </a:cubicBezTo>
                  <a:cubicBezTo>
                    <a:pt x="43" y="13"/>
                    <a:pt x="39" y="10"/>
                    <a:pt x="32" y="10"/>
                  </a:cubicBezTo>
                  <a:close/>
                  <a:moveTo>
                    <a:pt x="32" y="0"/>
                  </a:moveTo>
                  <a:cubicBezTo>
                    <a:pt x="42" y="0"/>
                    <a:pt x="50" y="4"/>
                    <a:pt x="56" y="12"/>
                  </a:cubicBezTo>
                  <a:cubicBezTo>
                    <a:pt x="61" y="20"/>
                    <a:pt x="64" y="32"/>
                    <a:pt x="64" y="48"/>
                  </a:cubicBezTo>
                  <a:cubicBezTo>
                    <a:pt x="64" y="63"/>
                    <a:pt x="61" y="75"/>
                    <a:pt x="56" y="83"/>
                  </a:cubicBezTo>
                  <a:cubicBezTo>
                    <a:pt x="50" y="91"/>
                    <a:pt x="42" y="95"/>
                    <a:pt x="32" y="95"/>
                  </a:cubicBezTo>
                  <a:cubicBezTo>
                    <a:pt x="22" y="95"/>
                    <a:pt x="14" y="91"/>
                    <a:pt x="9" y="83"/>
                  </a:cubicBezTo>
                  <a:cubicBezTo>
                    <a:pt x="3" y="75"/>
                    <a:pt x="0" y="63"/>
                    <a:pt x="0" y="48"/>
                  </a:cubicBezTo>
                  <a:cubicBezTo>
                    <a:pt x="0" y="32"/>
                    <a:pt x="3" y="20"/>
                    <a:pt x="9" y="12"/>
                  </a:cubicBezTo>
                  <a:cubicBezTo>
                    <a:pt x="14" y="4"/>
                    <a:pt x="22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3CDD138-80EA-4240-ABCC-E142DE3CF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3376"/>
              <a:ext cx="598" cy="777"/>
            </a:xfrm>
            <a:custGeom>
              <a:avLst/>
              <a:gdLst>
                <a:gd name="T0" fmla="*/ 105 w 209"/>
                <a:gd name="T1" fmla="*/ 0 h 272"/>
                <a:gd name="T2" fmla="*/ 209 w 209"/>
                <a:gd name="T3" fmla="*/ 105 h 272"/>
                <a:gd name="T4" fmla="*/ 209 w 209"/>
                <a:gd name="T5" fmla="*/ 167 h 272"/>
                <a:gd name="T6" fmla="*/ 105 w 209"/>
                <a:gd name="T7" fmla="*/ 272 h 272"/>
                <a:gd name="T8" fmla="*/ 0 w 209"/>
                <a:gd name="T9" fmla="*/ 167 h 272"/>
                <a:gd name="T10" fmla="*/ 0 w 209"/>
                <a:gd name="T11" fmla="*/ 105 h 272"/>
                <a:gd name="T12" fmla="*/ 105 w 209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72">
                  <a:moveTo>
                    <a:pt x="105" y="0"/>
                  </a:moveTo>
                  <a:cubicBezTo>
                    <a:pt x="163" y="0"/>
                    <a:pt x="209" y="47"/>
                    <a:pt x="209" y="105"/>
                  </a:cubicBezTo>
                  <a:lnTo>
                    <a:pt x="209" y="167"/>
                  </a:lnTo>
                  <a:cubicBezTo>
                    <a:pt x="209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B66FA97-7D17-447C-8DDF-F2EBCC30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3564"/>
              <a:ext cx="240" cy="404"/>
            </a:xfrm>
            <a:custGeom>
              <a:avLst/>
              <a:gdLst>
                <a:gd name="T0" fmla="*/ 8 w 240"/>
                <a:gd name="T1" fmla="*/ 358 h 404"/>
                <a:gd name="T2" fmla="*/ 97 w 240"/>
                <a:gd name="T3" fmla="*/ 358 h 404"/>
                <a:gd name="T4" fmla="*/ 97 w 240"/>
                <a:gd name="T5" fmla="*/ 52 h 404"/>
                <a:gd name="T6" fmla="*/ 0 w 240"/>
                <a:gd name="T7" fmla="*/ 69 h 404"/>
                <a:gd name="T8" fmla="*/ 0 w 240"/>
                <a:gd name="T9" fmla="*/ 20 h 404"/>
                <a:gd name="T10" fmla="*/ 97 w 240"/>
                <a:gd name="T11" fmla="*/ 0 h 404"/>
                <a:gd name="T12" fmla="*/ 151 w 240"/>
                <a:gd name="T13" fmla="*/ 0 h 404"/>
                <a:gd name="T14" fmla="*/ 151 w 240"/>
                <a:gd name="T15" fmla="*/ 358 h 404"/>
                <a:gd name="T16" fmla="*/ 240 w 240"/>
                <a:gd name="T17" fmla="*/ 358 h 404"/>
                <a:gd name="T18" fmla="*/ 240 w 240"/>
                <a:gd name="T19" fmla="*/ 404 h 404"/>
                <a:gd name="T20" fmla="*/ 8 w 240"/>
                <a:gd name="T21" fmla="*/ 404 h 404"/>
                <a:gd name="T22" fmla="*/ 8 w 240"/>
                <a:gd name="T23" fmla="*/ 35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4">
                  <a:moveTo>
                    <a:pt x="8" y="358"/>
                  </a:moveTo>
                  <a:lnTo>
                    <a:pt x="97" y="358"/>
                  </a:lnTo>
                  <a:lnTo>
                    <a:pt x="97" y="52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151" y="0"/>
                  </a:lnTo>
                  <a:lnTo>
                    <a:pt x="151" y="358"/>
                  </a:lnTo>
                  <a:lnTo>
                    <a:pt x="240" y="358"/>
                  </a:lnTo>
                  <a:lnTo>
                    <a:pt x="240" y="404"/>
                  </a:lnTo>
                  <a:lnTo>
                    <a:pt x="8" y="404"/>
                  </a:lnTo>
                  <a:lnTo>
                    <a:pt x="8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4C1A6EC4-4D02-4008-8D78-3FAB8CA0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3376"/>
              <a:ext cx="855" cy="834"/>
            </a:xfrm>
            <a:custGeom>
              <a:avLst/>
              <a:gdLst>
                <a:gd name="T0" fmla="*/ 113 w 299"/>
                <a:gd name="T1" fmla="*/ 0 h 292"/>
                <a:gd name="T2" fmla="*/ 187 w 299"/>
                <a:gd name="T3" fmla="*/ 0 h 292"/>
                <a:gd name="T4" fmla="*/ 299 w 299"/>
                <a:gd name="T5" fmla="*/ 113 h 292"/>
                <a:gd name="T6" fmla="*/ 299 w 299"/>
                <a:gd name="T7" fmla="*/ 179 h 292"/>
                <a:gd name="T8" fmla="*/ 187 w 299"/>
                <a:gd name="T9" fmla="*/ 292 h 292"/>
                <a:gd name="T10" fmla="*/ 113 w 299"/>
                <a:gd name="T11" fmla="*/ 292 h 292"/>
                <a:gd name="T12" fmla="*/ 0 w 299"/>
                <a:gd name="T13" fmla="*/ 179 h 292"/>
                <a:gd name="T14" fmla="*/ 0 w 299"/>
                <a:gd name="T15" fmla="*/ 113 h 292"/>
                <a:gd name="T16" fmla="*/ 113 w 299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299" y="51"/>
                    <a:pt x="299" y="113"/>
                  </a:cubicBezTo>
                  <a:lnTo>
                    <a:pt x="299" y="179"/>
                  </a:lnTo>
                  <a:cubicBezTo>
                    <a:pt x="299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0" y="292"/>
                    <a:pt x="0" y="242"/>
                    <a:pt x="0" y="179"/>
                  </a:cubicBezTo>
                  <a:lnTo>
                    <a:pt x="0" y="113"/>
                  </a:lnTo>
                  <a:cubicBezTo>
                    <a:pt x="0" y="51"/>
                    <a:pt x="50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0F96FFF4-D5F3-496A-93A7-12797DCF0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3559"/>
              <a:ext cx="257" cy="409"/>
            </a:xfrm>
            <a:custGeom>
              <a:avLst/>
              <a:gdLst>
                <a:gd name="T0" fmla="*/ 23 w 90"/>
                <a:gd name="T1" fmla="*/ 127 h 143"/>
                <a:gd name="T2" fmla="*/ 90 w 90"/>
                <a:gd name="T3" fmla="*/ 127 h 143"/>
                <a:gd name="T4" fmla="*/ 90 w 90"/>
                <a:gd name="T5" fmla="*/ 143 h 143"/>
                <a:gd name="T6" fmla="*/ 0 w 90"/>
                <a:gd name="T7" fmla="*/ 143 h 143"/>
                <a:gd name="T8" fmla="*/ 0 w 90"/>
                <a:gd name="T9" fmla="*/ 127 h 143"/>
                <a:gd name="T10" fmla="*/ 30 w 90"/>
                <a:gd name="T11" fmla="*/ 97 h 143"/>
                <a:gd name="T12" fmla="*/ 53 w 90"/>
                <a:gd name="T13" fmla="*/ 73 h 143"/>
                <a:gd name="T14" fmla="*/ 66 w 90"/>
                <a:gd name="T15" fmla="*/ 55 h 143"/>
                <a:gd name="T16" fmla="*/ 70 w 90"/>
                <a:gd name="T17" fmla="*/ 41 h 143"/>
                <a:gd name="T18" fmla="*/ 62 w 90"/>
                <a:gd name="T19" fmla="*/ 23 h 143"/>
                <a:gd name="T20" fmla="*/ 41 w 90"/>
                <a:gd name="T21" fmla="*/ 16 h 143"/>
                <a:gd name="T22" fmla="*/ 22 w 90"/>
                <a:gd name="T23" fmla="*/ 19 h 143"/>
                <a:gd name="T24" fmla="*/ 1 w 90"/>
                <a:gd name="T25" fmla="*/ 28 h 143"/>
                <a:gd name="T26" fmla="*/ 1 w 90"/>
                <a:gd name="T27" fmla="*/ 9 h 143"/>
                <a:gd name="T28" fmla="*/ 23 w 90"/>
                <a:gd name="T29" fmla="*/ 2 h 143"/>
                <a:gd name="T30" fmla="*/ 41 w 90"/>
                <a:gd name="T31" fmla="*/ 0 h 143"/>
                <a:gd name="T32" fmla="*/ 76 w 90"/>
                <a:gd name="T33" fmla="*/ 11 h 143"/>
                <a:gd name="T34" fmla="*/ 89 w 90"/>
                <a:gd name="T35" fmla="*/ 40 h 143"/>
                <a:gd name="T36" fmla="*/ 86 w 90"/>
                <a:gd name="T37" fmla="*/ 56 h 143"/>
                <a:gd name="T38" fmla="*/ 74 w 90"/>
                <a:gd name="T39" fmla="*/ 75 h 143"/>
                <a:gd name="T40" fmla="*/ 59 w 90"/>
                <a:gd name="T41" fmla="*/ 91 h 143"/>
                <a:gd name="T42" fmla="*/ 23 w 90"/>
                <a:gd name="T43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3">
                  <a:moveTo>
                    <a:pt x="23" y="127"/>
                  </a:moveTo>
                  <a:lnTo>
                    <a:pt x="90" y="127"/>
                  </a:lnTo>
                  <a:lnTo>
                    <a:pt x="90" y="143"/>
                  </a:lnTo>
                  <a:lnTo>
                    <a:pt x="0" y="143"/>
                  </a:lnTo>
                  <a:lnTo>
                    <a:pt x="0" y="127"/>
                  </a:lnTo>
                  <a:cubicBezTo>
                    <a:pt x="7" y="120"/>
                    <a:pt x="17" y="110"/>
                    <a:pt x="30" y="97"/>
                  </a:cubicBezTo>
                  <a:cubicBezTo>
                    <a:pt x="42" y="84"/>
                    <a:pt x="50" y="76"/>
                    <a:pt x="53" y="73"/>
                  </a:cubicBezTo>
                  <a:cubicBezTo>
                    <a:pt x="59" y="66"/>
                    <a:pt x="64" y="60"/>
                    <a:pt x="66" y="55"/>
                  </a:cubicBezTo>
                  <a:cubicBezTo>
                    <a:pt x="68" y="50"/>
                    <a:pt x="70" y="46"/>
                    <a:pt x="70" y="41"/>
                  </a:cubicBezTo>
                  <a:cubicBezTo>
                    <a:pt x="70" y="34"/>
                    <a:pt x="67" y="28"/>
                    <a:pt x="62" y="23"/>
                  </a:cubicBezTo>
                  <a:cubicBezTo>
                    <a:pt x="57" y="18"/>
                    <a:pt x="50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6" y="21"/>
                    <a:pt x="9" y="24"/>
                    <a:pt x="1" y="28"/>
                  </a:cubicBezTo>
                  <a:lnTo>
                    <a:pt x="1" y="9"/>
                  </a:lnTo>
                  <a:cubicBezTo>
                    <a:pt x="9" y="6"/>
                    <a:pt x="16" y="4"/>
                    <a:pt x="23" y="2"/>
                  </a:cubicBezTo>
                  <a:cubicBezTo>
                    <a:pt x="29" y="0"/>
                    <a:pt x="35" y="0"/>
                    <a:pt x="41" y="0"/>
                  </a:cubicBezTo>
                  <a:cubicBezTo>
                    <a:pt x="55" y="0"/>
                    <a:pt x="67" y="3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8" y="51"/>
                    <a:pt x="86" y="56"/>
                  </a:cubicBezTo>
                  <a:cubicBezTo>
                    <a:pt x="83" y="62"/>
                    <a:pt x="79" y="68"/>
                    <a:pt x="74" y="75"/>
                  </a:cubicBezTo>
                  <a:cubicBezTo>
                    <a:pt x="72" y="77"/>
                    <a:pt x="67" y="82"/>
                    <a:pt x="59" y="91"/>
                  </a:cubicBezTo>
                  <a:cubicBezTo>
                    <a:pt x="50" y="99"/>
                    <a:pt x="38" y="111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BCF5A16-3854-43DC-BF16-636C8A797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8" y="3813"/>
              <a:ext cx="184" cy="272"/>
            </a:xfrm>
            <a:custGeom>
              <a:avLst/>
              <a:gdLst>
                <a:gd name="T0" fmla="*/ 32 w 64"/>
                <a:gd name="T1" fmla="*/ 9 h 95"/>
                <a:gd name="T2" fmla="*/ 18 w 64"/>
                <a:gd name="T3" fmla="*/ 19 h 95"/>
                <a:gd name="T4" fmla="*/ 13 w 64"/>
                <a:gd name="T5" fmla="*/ 47 h 95"/>
                <a:gd name="T6" fmla="*/ 18 w 64"/>
                <a:gd name="T7" fmla="*/ 75 h 95"/>
                <a:gd name="T8" fmla="*/ 32 w 64"/>
                <a:gd name="T9" fmla="*/ 85 h 95"/>
                <a:gd name="T10" fmla="*/ 46 w 64"/>
                <a:gd name="T11" fmla="*/ 75 h 95"/>
                <a:gd name="T12" fmla="*/ 51 w 64"/>
                <a:gd name="T13" fmla="*/ 47 h 95"/>
                <a:gd name="T14" fmla="*/ 46 w 64"/>
                <a:gd name="T15" fmla="*/ 19 h 95"/>
                <a:gd name="T16" fmla="*/ 32 w 64"/>
                <a:gd name="T17" fmla="*/ 9 h 95"/>
                <a:gd name="T18" fmla="*/ 32 w 64"/>
                <a:gd name="T19" fmla="*/ 0 h 95"/>
                <a:gd name="T20" fmla="*/ 55 w 64"/>
                <a:gd name="T21" fmla="*/ 12 h 95"/>
                <a:gd name="T22" fmla="*/ 64 w 64"/>
                <a:gd name="T23" fmla="*/ 47 h 95"/>
                <a:gd name="T24" fmla="*/ 55 w 64"/>
                <a:gd name="T25" fmla="*/ 82 h 95"/>
                <a:gd name="T26" fmla="*/ 32 w 64"/>
                <a:gd name="T27" fmla="*/ 95 h 95"/>
                <a:gd name="T28" fmla="*/ 8 w 64"/>
                <a:gd name="T29" fmla="*/ 82 h 95"/>
                <a:gd name="T30" fmla="*/ 0 w 64"/>
                <a:gd name="T31" fmla="*/ 47 h 95"/>
                <a:gd name="T32" fmla="*/ 8 w 64"/>
                <a:gd name="T33" fmla="*/ 12 h 95"/>
                <a:gd name="T34" fmla="*/ 32 w 64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5">
                  <a:moveTo>
                    <a:pt x="32" y="9"/>
                  </a:moveTo>
                  <a:cubicBezTo>
                    <a:pt x="26" y="9"/>
                    <a:pt x="21" y="13"/>
                    <a:pt x="18" y="19"/>
                  </a:cubicBezTo>
                  <a:cubicBezTo>
                    <a:pt x="14" y="25"/>
                    <a:pt x="13" y="35"/>
                    <a:pt x="13" y="47"/>
                  </a:cubicBezTo>
                  <a:cubicBezTo>
                    <a:pt x="13" y="60"/>
                    <a:pt x="14" y="69"/>
                    <a:pt x="18" y="75"/>
                  </a:cubicBezTo>
                  <a:cubicBezTo>
                    <a:pt x="21" y="82"/>
                    <a:pt x="26" y="85"/>
                    <a:pt x="32" y="85"/>
                  </a:cubicBezTo>
                  <a:cubicBezTo>
                    <a:pt x="38" y="85"/>
                    <a:pt x="43" y="82"/>
                    <a:pt x="46" y="75"/>
                  </a:cubicBezTo>
                  <a:cubicBezTo>
                    <a:pt x="50" y="69"/>
                    <a:pt x="51" y="60"/>
                    <a:pt x="51" y="47"/>
                  </a:cubicBezTo>
                  <a:cubicBezTo>
                    <a:pt x="51" y="35"/>
                    <a:pt x="50" y="25"/>
                    <a:pt x="46" y="19"/>
                  </a:cubicBezTo>
                  <a:cubicBezTo>
                    <a:pt x="43" y="13"/>
                    <a:pt x="38" y="9"/>
                    <a:pt x="32" y="9"/>
                  </a:cubicBezTo>
                  <a:close/>
                  <a:moveTo>
                    <a:pt x="32" y="0"/>
                  </a:moveTo>
                  <a:cubicBezTo>
                    <a:pt x="42" y="0"/>
                    <a:pt x="50" y="4"/>
                    <a:pt x="55" y="12"/>
                  </a:cubicBezTo>
                  <a:cubicBezTo>
                    <a:pt x="61" y="20"/>
                    <a:pt x="64" y="32"/>
                    <a:pt x="64" y="47"/>
                  </a:cubicBezTo>
                  <a:cubicBezTo>
                    <a:pt x="64" y="63"/>
                    <a:pt x="61" y="74"/>
                    <a:pt x="55" y="82"/>
                  </a:cubicBezTo>
                  <a:cubicBezTo>
                    <a:pt x="50" y="91"/>
                    <a:pt x="42" y="95"/>
                    <a:pt x="32" y="95"/>
                  </a:cubicBezTo>
                  <a:cubicBezTo>
                    <a:pt x="22" y="95"/>
                    <a:pt x="14" y="91"/>
                    <a:pt x="8" y="82"/>
                  </a:cubicBezTo>
                  <a:cubicBezTo>
                    <a:pt x="3" y="74"/>
                    <a:pt x="0" y="63"/>
                    <a:pt x="0" y="47"/>
                  </a:cubicBezTo>
                  <a:cubicBezTo>
                    <a:pt x="0" y="32"/>
                    <a:pt x="3" y="20"/>
                    <a:pt x="8" y="12"/>
                  </a:cubicBezTo>
                  <a:cubicBezTo>
                    <a:pt x="14" y="4"/>
                    <a:pt x="22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5DD02CB-6334-46B0-81D3-AEFD9C4F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712"/>
              <a:ext cx="601" cy="774"/>
            </a:xfrm>
            <a:custGeom>
              <a:avLst/>
              <a:gdLst>
                <a:gd name="T0" fmla="*/ 105 w 210"/>
                <a:gd name="T1" fmla="*/ 0 h 271"/>
                <a:gd name="T2" fmla="*/ 210 w 210"/>
                <a:gd name="T3" fmla="*/ 105 h 271"/>
                <a:gd name="T4" fmla="*/ 210 w 210"/>
                <a:gd name="T5" fmla="*/ 167 h 271"/>
                <a:gd name="T6" fmla="*/ 105 w 210"/>
                <a:gd name="T7" fmla="*/ 271 h 271"/>
                <a:gd name="T8" fmla="*/ 0 w 210"/>
                <a:gd name="T9" fmla="*/ 167 h 271"/>
                <a:gd name="T10" fmla="*/ 0 w 210"/>
                <a:gd name="T11" fmla="*/ 105 h 271"/>
                <a:gd name="T12" fmla="*/ 105 w 210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1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7"/>
                  </a:lnTo>
                  <a:cubicBezTo>
                    <a:pt x="210" y="225"/>
                    <a:pt x="163" y="271"/>
                    <a:pt x="105" y="271"/>
                  </a:cubicBezTo>
                  <a:cubicBezTo>
                    <a:pt x="47" y="271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A24DFA8E-A11C-4454-B94A-0D803E58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900"/>
              <a:ext cx="240" cy="403"/>
            </a:xfrm>
            <a:custGeom>
              <a:avLst/>
              <a:gdLst>
                <a:gd name="T0" fmla="*/ 5 w 240"/>
                <a:gd name="T1" fmla="*/ 358 h 403"/>
                <a:gd name="T2" fmla="*/ 97 w 240"/>
                <a:gd name="T3" fmla="*/ 358 h 403"/>
                <a:gd name="T4" fmla="*/ 97 w 240"/>
                <a:gd name="T5" fmla="*/ 49 h 403"/>
                <a:gd name="T6" fmla="*/ 0 w 240"/>
                <a:gd name="T7" fmla="*/ 69 h 403"/>
                <a:gd name="T8" fmla="*/ 0 w 240"/>
                <a:gd name="T9" fmla="*/ 20 h 403"/>
                <a:gd name="T10" fmla="*/ 94 w 240"/>
                <a:gd name="T11" fmla="*/ 0 h 403"/>
                <a:gd name="T12" fmla="*/ 149 w 240"/>
                <a:gd name="T13" fmla="*/ 0 h 403"/>
                <a:gd name="T14" fmla="*/ 149 w 240"/>
                <a:gd name="T15" fmla="*/ 358 h 403"/>
                <a:gd name="T16" fmla="*/ 240 w 240"/>
                <a:gd name="T17" fmla="*/ 358 h 403"/>
                <a:gd name="T18" fmla="*/ 240 w 240"/>
                <a:gd name="T19" fmla="*/ 403 h 403"/>
                <a:gd name="T20" fmla="*/ 5 w 240"/>
                <a:gd name="T21" fmla="*/ 403 h 403"/>
                <a:gd name="T22" fmla="*/ 5 w 240"/>
                <a:gd name="T23" fmla="*/ 35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403">
                  <a:moveTo>
                    <a:pt x="5" y="358"/>
                  </a:moveTo>
                  <a:lnTo>
                    <a:pt x="97" y="358"/>
                  </a:lnTo>
                  <a:lnTo>
                    <a:pt x="97" y="49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4" y="0"/>
                  </a:lnTo>
                  <a:lnTo>
                    <a:pt x="149" y="0"/>
                  </a:lnTo>
                  <a:lnTo>
                    <a:pt x="149" y="358"/>
                  </a:lnTo>
                  <a:lnTo>
                    <a:pt x="240" y="358"/>
                  </a:lnTo>
                  <a:lnTo>
                    <a:pt x="240" y="403"/>
                  </a:lnTo>
                  <a:lnTo>
                    <a:pt x="5" y="403"/>
                  </a:lnTo>
                  <a:lnTo>
                    <a:pt x="5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00979487-264D-4BF4-8D9B-FCA41F2B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712"/>
              <a:ext cx="859" cy="834"/>
            </a:xfrm>
            <a:custGeom>
              <a:avLst/>
              <a:gdLst>
                <a:gd name="T0" fmla="*/ 113 w 300"/>
                <a:gd name="T1" fmla="*/ 0 h 292"/>
                <a:gd name="T2" fmla="*/ 187 w 300"/>
                <a:gd name="T3" fmla="*/ 0 h 292"/>
                <a:gd name="T4" fmla="*/ 300 w 300"/>
                <a:gd name="T5" fmla="*/ 113 h 292"/>
                <a:gd name="T6" fmla="*/ 300 w 300"/>
                <a:gd name="T7" fmla="*/ 179 h 292"/>
                <a:gd name="T8" fmla="*/ 187 w 300"/>
                <a:gd name="T9" fmla="*/ 292 h 292"/>
                <a:gd name="T10" fmla="*/ 113 w 300"/>
                <a:gd name="T11" fmla="*/ 292 h 292"/>
                <a:gd name="T12" fmla="*/ 0 w 300"/>
                <a:gd name="T13" fmla="*/ 179 h 292"/>
                <a:gd name="T14" fmla="*/ 0 w 300"/>
                <a:gd name="T15" fmla="*/ 113 h 292"/>
                <a:gd name="T16" fmla="*/ 113 w 300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300" y="50"/>
                    <a:pt x="300" y="113"/>
                  </a:cubicBezTo>
                  <a:lnTo>
                    <a:pt x="300" y="179"/>
                  </a:lnTo>
                  <a:cubicBezTo>
                    <a:pt x="300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1" y="292"/>
                    <a:pt x="0" y="242"/>
                    <a:pt x="0" y="179"/>
                  </a:cubicBezTo>
                  <a:lnTo>
                    <a:pt x="0" y="113"/>
                  </a:lnTo>
                  <a:cubicBezTo>
                    <a:pt x="0" y="50"/>
                    <a:pt x="51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7FE21B8-0E02-46EA-80A6-7429115A3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5" y="900"/>
              <a:ext cx="295" cy="403"/>
            </a:xfrm>
            <a:custGeom>
              <a:avLst/>
              <a:gdLst>
                <a:gd name="T0" fmla="*/ 63 w 103"/>
                <a:gd name="T1" fmla="*/ 17 h 141"/>
                <a:gd name="T2" fmla="*/ 15 w 103"/>
                <a:gd name="T3" fmla="*/ 92 h 141"/>
                <a:gd name="T4" fmla="*/ 63 w 103"/>
                <a:gd name="T5" fmla="*/ 92 h 141"/>
                <a:gd name="T6" fmla="*/ 63 w 103"/>
                <a:gd name="T7" fmla="*/ 17 h 141"/>
                <a:gd name="T8" fmla="*/ 58 w 103"/>
                <a:gd name="T9" fmla="*/ 0 h 141"/>
                <a:gd name="T10" fmla="*/ 82 w 103"/>
                <a:gd name="T11" fmla="*/ 0 h 141"/>
                <a:gd name="T12" fmla="*/ 82 w 103"/>
                <a:gd name="T13" fmla="*/ 92 h 141"/>
                <a:gd name="T14" fmla="*/ 103 w 103"/>
                <a:gd name="T15" fmla="*/ 92 h 141"/>
                <a:gd name="T16" fmla="*/ 103 w 103"/>
                <a:gd name="T17" fmla="*/ 108 h 141"/>
                <a:gd name="T18" fmla="*/ 82 w 103"/>
                <a:gd name="T19" fmla="*/ 108 h 141"/>
                <a:gd name="T20" fmla="*/ 82 w 103"/>
                <a:gd name="T21" fmla="*/ 141 h 141"/>
                <a:gd name="T22" fmla="*/ 63 w 103"/>
                <a:gd name="T23" fmla="*/ 141 h 141"/>
                <a:gd name="T24" fmla="*/ 63 w 103"/>
                <a:gd name="T25" fmla="*/ 108 h 141"/>
                <a:gd name="T26" fmla="*/ 0 w 103"/>
                <a:gd name="T27" fmla="*/ 108 h 141"/>
                <a:gd name="T28" fmla="*/ 0 w 103"/>
                <a:gd name="T29" fmla="*/ 89 h 141"/>
                <a:gd name="T30" fmla="*/ 58 w 103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1">
                  <a:moveTo>
                    <a:pt x="63" y="17"/>
                  </a:moveTo>
                  <a:lnTo>
                    <a:pt x="15" y="92"/>
                  </a:lnTo>
                  <a:lnTo>
                    <a:pt x="63" y="92"/>
                  </a:lnTo>
                  <a:lnTo>
                    <a:pt x="63" y="17"/>
                  </a:lnTo>
                  <a:close/>
                  <a:moveTo>
                    <a:pt x="58" y="0"/>
                  </a:moveTo>
                  <a:lnTo>
                    <a:pt x="82" y="0"/>
                  </a:lnTo>
                  <a:lnTo>
                    <a:pt x="82" y="92"/>
                  </a:lnTo>
                  <a:lnTo>
                    <a:pt x="103" y="92"/>
                  </a:lnTo>
                  <a:lnTo>
                    <a:pt x="103" y="108"/>
                  </a:lnTo>
                  <a:lnTo>
                    <a:pt x="82" y="108"/>
                  </a:lnTo>
                  <a:lnTo>
                    <a:pt x="82" y="141"/>
                  </a:lnTo>
                  <a:lnTo>
                    <a:pt x="63" y="141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B3C7E6CB-7583-465C-AB76-D5BE0146E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" y="1146"/>
              <a:ext cx="180" cy="272"/>
            </a:xfrm>
            <a:custGeom>
              <a:avLst/>
              <a:gdLst>
                <a:gd name="T0" fmla="*/ 31 w 63"/>
                <a:gd name="T1" fmla="*/ 10 h 95"/>
                <a:gd name="T2" fmla="*/ 17 w 63"/>
                <a:gd name="T3" fmla="*/ 20 h 95"/>
                <a:gd name="T4" fmla="*/ 12 w 63"/>
                <a:gd name="T5" fmla="*/ 48 h 95"/>
                <a:gd name="T6" fmla="*/ 17 w 63"/>
                <a:gd name="T7" fmla="*/ 76 h 95"/>
                <a:gd name="T8" fmla="*/ 31 w 63"/>
                <a:gd name="T9" fmla="*/ 85 h 95"/>
                <a:gd name="T10" fmla="*/ 46 w 63"/>
                <a:gd name="T11" fmla="*/ 76 h 95"/>
                <a:gd name="T12" fmla="*/ 51 w 63"/>
                <a:gd name="T13" fmla="*/ 48 h 95"/>
                <a:gd name="T14" fmla="*/ 46 w 63"/>
                <a:gd name="T15" fmla="*/ 20 h 95"/>
                <a:gd name="T16" fmla="*/ 31 w 63"/>
                <a:gd name="T17" fmla="*/ 10 h 95"/>
                <a:gd name="T18" fmla="*/ 31 w 63"/>
                <a:gd name="T19" fmla="*/ 0 h 95"/>
                <a:gd name="T20" fmla="*/ 55 w 63"/>
                <a:gd name="T21" fmla="*/ 12 h 95"/>
                <a:gd name="T22" fmla="*/ 63 w 63"/>
                <a:gd name="T23" fmla="*/ 48 h 95"/>
                <a:gd name="T24" fmla="*/ 55 w 63"/>
                <a:gd name="T25" fmla="*/ 83 h 95"/>
                <a:gd name="T26" fmla="*/ 31 w 63"/>
                <a:gd name="T27" fmla="*/ 95 h 95"/>
                <a:gd name="T28" fmla="*/ 8 w 63"/>
                <a:gd name="T29" fmla="*/ 83 h 95"/>
                <a:gd name="T30" fmla="*/ 0 w 63"/>
                <a:gd name="T31" fmla="*/ 48 h 95"/>
                <a:gd name="T32" fmla="*/ 8 w 63"/>
                <a:gd name="T33" fmla="*/ 12 h 95"/>
                <a:gd name="T34" fmla="*/ 31 w 63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5">
                  <a:moveTo>
                    <a:pt x="31" y="10"/>
                  </a:moveTo>
                  <a:cubicBezTo>
                    <a:pt x="25" y="10"/>
                    <a:pt x="20" y="13"/>
                    <a:pt x="17" y="20"/>
                  </a:cubicBezTo>
                  <a:cubicBezTo>
                    <a:pt x="14" y="26"/>
                    <a:pt x="12" y="35"/>
                    <a:pt x="12" y="48"/>
                  </a:cubicBezTo>
                  <a:cubicBezTo>
                    <a:pt x="12" y="60"/>
                    <a:pt x="14" y="70"/>
                    <a:pt x="17" y="76"/>
                  </a:cubicBezTo>
                  <a:cubicBezTo>
                    <a:pt x="20" y="82"/>
                    <a:pt x="25" y="85"/>
                    <a:pt x="31" y="85"/>
                  </a:cubicBezTo>
                  <a:cubicBezTo>
                    <a:pt x="38" y="85"/>
                    <a:pt x="43" y="82"/>
                    <a:pt x="46" y="76"/>
                  </a:cubicBezTo>
                  <a:cubicBezTo>
                    <a:pt x="49" y="70"/>
                    <a:pt x="51" y="60"/>
                    <a:pt x="51" y="48"/>
                  </a:cubicBezTo>
                  <a:cubicBezTo>
                    <a:pt x="51" y="35"/>
                    <a:pt x="49" y="26"/>
                    <a:pt x="46" y="20"/>
                  </a:cubicBezTo>
                  <a:cubicBezTo>
                    <a:pt x="43" y="13"/>
                    <a:pt x="38" y="10"/>
                    <a:pt x="31" y="10"/>
                  </a:cubicBezTo>
                  <a:close/>
                  <a:moveTo>
                    <a:pt x="31" y="0"/>
                  </a:moveTo>
                  <a:cubicBezTo>
                    <a:pt x="42" y="0"/>
                    <a:pt x="50" y="4"/>
                    <a:pt x="55" y="12"/>
                  </a:cubicBezTo>
                  <a:cubicBezTo>
                    <a:pt x="60" y="21"/>
                    <a:pt x="63" y="32"/>
                    <a:pt x="63" y="48"/>
                  </a:cubicBezTo>
                  <a:cubicBezTo>
                    <a:pt x="63" y="63"/>
                    <a:pt x="60" y="75"/>
                    <a:pt x="55" y="83"/>
                  </a:cubicBezTo>
                  <a:cubicBezTo>
                    <a:pt x="50" y="91"/>
                    <a:pt x="42" y="95"/>
                    <a:pt x="31" y="95"/>
                  </a:cubicBezTo>
                  <a:cubicBezTo>
                    <a:pt x="21" y="95"/>
                    <a:pt x="13" y="91"/>
                    <a:pt x="8" y="83"/>
                  </a:cubicBezTo>
                  <a:cubicBezTo>
                    <a:pt x="2" y="75"/>
                    <a:pt x="0" y="63"/>
                    <a:pt x="0" y="48"/>
                  </a:cubicBezTo>
                  <a:cubicBezTo>
                    <a:pt x="0" y="32"/>
                    <a:pt x="2" y="21"/>
                    <a:pt x="8" y="12"/>
                  </a:cubicBezTo>
                  <a:cubicBezTo>
                    <a:pt x="13" y="4"/>
                    <a:pt x="21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5239D485-2E48-441D-A48C-AB6B491F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3356"/>
              <a:ext cx="601" cy="777"/>
            </a:xfrm>
            <a:custGeom>
              <a:avLst/>
              <a:gdLst>
                <a:gd name="T0" fmla="*/ 105 w 210"/>
                <a:gd name="T1" fmla="*/ 0 h 272"/>
                <a:gd name="T2" fmla="*/ 210 w 210"/>
                <a:gd name="T3" fmla="*/ 105 h 272"/>
                <a:gd name="T4" fmla="*/ 210 w 210"/>
                <a:gd name="T5" fmla="*/ 167 h 272"/>
                <a:gd name="T6" fmla="*/ 105 w 210"/>
                <a:gd name="T7" fmla="*/ 272 h 272"/>
                <a:gd name="T8" fmla="*/ 0 w 210"/>
                <a:gd name="T9" fmla="*/ 167 h 272"/>
                <a:gd name="T10" fmla="*/ 0 w 210"/>
                <a:gd name="T11" fmla="*/ 105 h 272"/>
                <a:gd name="T12" fmla="*/ 105 w 21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72">
                  <a:moveTo>
                    <a:pt x="105" y="0"/>
                  </a:moveTo>
                  <a:cubicBezTo>
                    <a:pt x="163" y="0"/>
                    <a:pt x="210" y="47"/>
                    <a:pt x="210" y="105"/>
                  </a:cubicBezTo>
                  <a:lnTo>
                    <a:pt x="210" y="167"/>
                  </a:lnTo>
                  <a:cubicBezTo>
                    <a:pt x="210" y="225"/>
                    <a:pt x="163" y="272"/>
                    <a:pt x="105" y="272"/>
                  </a:cubicBezTo>
                  <a:cubicBezTo>
                    <a:pt x="47" y="272"/>
                    <a:pt x="0" y="225"/>
                    <a:pt x="0" y="167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A338C930-091D-4C88-A44C-975BE8775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544"/>
              <a:ext cx="237" cy="404"/>
            </a:xfrm>
            <a:custGeom>
              <a:avLst/>
              <a:gdLst>
                <a:gd name="T0" fmla="*/ 6 w 237"/>
                <a:gd name="T1" fmla="*/ 358 h 404"/>
                <a:gd name="T2" fmla="*/ 94 w 237"/>
                <a:gd name="T3" fmla="*/ 358 h 404"/>
                <a:gd name="T4" fmla="*/ 94 w 237"/>
                <a:gd name="T5" fmla="*/ 52 h 404"/>
                <a:gd name="T6" fmla="*/ 0 w 237"/>
                <a:gd name="T7" fmla="*/ 69 h 404"/>
                <a:gd name="T8" fmla="*/ 0 w 237"/>
                <a:gd name="T9" fmla="*/ 20 h 404"/>
                <a:gd name="T10" fmla="*/ 94 w 237"/>
                <a:gd name="T11" fmla="*/ 0 h 404"/>
                <a:gd name="T12" fmla="*/ 149 w 237"/>
                <a:gd name="T13" fmla="*/ 0 h 404"/>
                <a:gd name="T14" fmla="*/ 149 w 237"/>
                <a:gd name="T15" fmla="*/ 358 h 404"/>
                <a:gd name="T16" fmla="*/ 237 w 237"/>
                <a:gd name="T17" fmla="*/ 358 h 404"/>
                <a:gd name="T18" fmla="*/ 237 w 237"/>
                <a:gd name="T19" fmla="*/ 404 h 404"/>
                <a:gd name="T20" fmla="*/ 6 w 237"/>
                <a:gd name="T21" fmla="*/ 404 h 404"/>
                <a:gd name="T22" fmla="*/ 6 w 237"/>
                <a:gd name="T23" fmla="*/ 35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7" h="404">
                  <a:moveTo>
                    <a:pt x="6" y="358"/>
                  </a:moveTo>
                  <a:lnTo>
                    <a:pt x="94" y="358"/>
                  </a:lnTo>
                  <a:lnTo>
                    <a:pt x="94" y="52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94" y="0"/>
                  </a:lnTo>
                  <a:lnTo>
                    <a:pt x="149" y="0"/>
                  </a:lnTo>
                  <a:lnTo>
                    <a:pt x="149" y="358"/>
                  </a:lnTo>
                  <a:lnTo>
                    <a:pt x="237" y="358"/>
                  </a:lnTo>
                  <a:lnTo>
                    <a:pt x="237" y="404"/>
                  </a:lnTo>
                  <a:lnTo>
                    <a:pt x="6" y="404"/>
                  </a:lnTo>
                  <a:lnTo>
                    <a:pt x="6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3018860A-E400-4823-8AEA-DC627137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3356"/>
              <a:ext cx="859" cy="834"/>
            </a:xfrm>
            <a:custGeom>
              <a:avLst/>
              <a:gdLst>
                <a:gd name="T0" fmla="*/ 113 w 300"/>
                <a:gd name="T1" fmla="*/ 0 h 292"/>
                <a:gd name="T2" fmla="*/ 187 w 300"/>
                <a:gd name="T3" fmla="*/ 0 h 292"/>
                <a:gd name="T4" fmla="*/ 300 w 300"/>
                <a:gd name="T5" fmla="*/ 113 h 292"/>
                <a:gd name="T6" fmla="*/ 300 w 300"/>
                <a:gd name="T7" fmla="*/ 180 h 292"/>
                <a:gd name="T8" fmla="*/ 187 w 300"/>
                <a:gd name="T9" fmla="*/ 292 h 292"/>
                <a:gd name="T10" fmla="*/ 113 w 300"/>
                <a:gd name="T11" fmla="*/ 292 h 292"/>
                <a:gd name="T12" fmla="*/ 0 w 300"/>
                <a:gd name="T13" fmla="*/ 180 h 292"/>
                <a:gd name="T14" fmla="*/ 0 w 300"/>
                <a:gd name="T15" fmla="*/ 113 h 292"/>
                <a:gd name="T16" fmla="*/ 113 w 300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2">
                  <a:moveTo>
                    <a:pt x="113" y="0"/>
                  </a:moveTo>
                  <a:lnTo>
                    <a:pt x="187" y="0"/>
                  </a:lnTo>
                  <a:cubicBezTo>
                    <a:pt x="249" y="0"/>
                    <a:pt x="300" y="51"/>
                    <a:pt x="300" y="113"/>
                  </a:cubicBezTo>
                  <a:lnTo>
                    <a:pt x="300" y="180"/>
                  </a:lnTo>
                  <a:cubicBezTo>
                    <a:pt x="300" y="242"/>
                    <a:pt x="249" y="292"/>
                    <a:pt x="187" y="292"/>
                  </a:cubicBezTo>
                  <a:lnTo>
                    <a:pt x="113" y="292"/>
                  </a:lnTo>
                  <a:cubicBezTo>
                    <a:pt x="51" y="292"/>
                    <a:pt x="0" y="242"/>
                    <a:pt x="0" y="180"/>
                  </a:cubicBezTo>
                  <a:lnTo>
                    <a:pt x="0" y="113"/>
                  </a:lnTo>
                  <a:cubicBezTo>
                    <a:pt x="0" y="51"/>
                    <a:pt x="51" y="0"/>
                    <a:pt x="113" y="0"/>
                  </a:cubicBezTo>
                  <a:close/>
                </a:path>
              </a:pathLst>
            </a:custGeom>
            <a:solidFill>
              <a:srgbClr val="C6E9AF"/>
            </a:solidFill>
            <a:ln w="904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40D9CE20-0B8A-453B-99CC-9E7D88ABC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3539"/>
              <a:ext cx="266" cy="417"/>
            </a:xfrm>
            <a:custGeom>
              <a:avLst/>
              <a:gdLst>
                <a:gd name="T0" fmla="*/ 64 w 93"/>
                <a:gd name="T1" fmla="*/ 67 h 146"/>
                <a:gd name="T2" fmla="*/ 85 w 93"/>
                <a:gd name="T3" fmla="*/ 79 h 146"/>
                <a:gd name="T4" fmla="*/ 93 w 93"/>
                <a:gd name="T5" fmla="*/ 102 h 146"/>
                <a:gd name="T6" fmla="*/ 78 w 93"/>
                <a:gd name="T7" fmla="*/ 135 h 146"/>
                <a:gd name="T8" fmla="*/ 38 w 93"/>
                <a:gd name="T9" fmla="*/ 146 h 146"/>
                <a:gd name="T10" fmla="*/ 19 w 93"/>
                <a:gd name="T11" fmla="*/ 144 h 146"/>
                <a:gd name="T12" fmla="*/ 0 w 93"/>
                <a:gd name="T13" fmla="*/ 139 h 146"/>
                <a:gd name="T14" fmla="*/ 0 w 93"/>
                <a:gd name="T15" fmla="*/ 121 h 146"/>
                <a:gd name="T16" fmla="*/ 17 w 93"/>
                <a:gd name="T17" fmla="*/ 128 h 146"/>
                <a:gd name="T18" fmla="*/ 37 w 93"/>
                <a:gd name="T19" fmla="*/ 130 h 146"/>
                <a:gd name="T20" fmla="*/ 64 w 93"/>
                <a:gd name="T21" fmla="*/ 123 h 146"/>
                <a:gd name="T22" fmla="*/ 74 w 93"/>
                <a:gd name="T23" fmla="*/ 102 h 146"/>
                <a:gd name="T24" fmla="*/ 65 w 93"/>
                <a:gd name="T25" fmla="*/ 83 h 146"/>
                <a:gd name="T26" fmla="*/ 41 w 93"/>
                <a:gd name="T27" fmla="*/ 76 h 146"/>
                <a:gd name="T28" fmla="*/ 24 w 93"/>
                <a:gd name="T29" fmla="*/ 76 h 146"/>
                <a:gd name="T30" fmla="*/ 24 w 93"/>
                <a:gd name="T31" fmla="*/ 60 h 146"/>
                <a:gd name="T32" fmla="*/ 42 w 93"/>
                <a:gd name="T33" fmla="*/ 60 h 146"/>
                <a:gd name="T34" fmla="*/ 63 w 93"/>
                <a:gd name="T35" fmla="*/ 55 h 146"/>
                <a:gd name="T36" fmla="*/ 71 w 93"/>
                <a:gd name="T37" fmla="*/ 38 h 146"/>
                <a:gd name="T38" fmla="*/ 63 w 93"/>
                <a:gd name="T39" fmla="*/ 22 h 146"/>
                <a:gd name="T40" fmla="*/ 41 w 93"/>
                <a:gd name="T41" fmla="*/ 16 h 146"/>
                <a:gd name="T42" fmla="*/ 24 w 93"/>
                <a:gd name="T43" fmla="*/ 18 h 146"/>
                <a:gd name="T44" fmla="*/ 4 w 93"/>
                <a:gd name="T45" fmla="*/ 23 h 146"/>
                <a:gd name="T46" fmla="*/ 4 w 93"/>
                <a:gd name="T47" fmla="*/ 6 h 146"/>
                <a:gd name="T48" fmla="*/ 25 w 93"/>
                <a:gd name="T49" fmla="*/ 1 h 146"/>
                <a:gd name="T50" fmla="*/ 42 w 93"/>
                <a:gd name="T51" fmla="*/ 0 h 146"/>
                <a:gd name="T52" fmla="*/ 77 w 93"/>
                <a:gd name="T53" fmla="*/ 10 h 146"/>
                <a:gd name="T54" fmla="*/ 89 w 93"/>
                <a:gd name="T55" fmla="*/ 36 h 146"/>
                <a:gd name="T56" fmla="*/ 83 w 93"/>
                <a:gd name="T57" fmla="*/ 56 h 146"/>
                <a:gd name="T58" fmla="*/ 64 w 93"/>
                <a:gd name="T59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6">
                  <a:moveTo>
                    <a:pt x="64" y="67"/>
                  </a:moveTo>
                  <a:cubicBezTo>
                    <a:pt x="73" y="69"/>
                    <a:pt x="80" y="73"/>
                    <a:pt x="85" y="79"/>
                  </a:cubicBezTo>
                  <a:cubicBezTo>
                    <a:pt x="90" y="86"/>
                    <a:pt x="93" y="93"/>
                    <a:pt x="93" y="102"/>
                  </a:cubicBezTo>
                  <a:cubicBezTo>
                    <a:pt x="93" y="116"/>
                    <a:pt x="88" y="127"/>
                    <a:pt x="78" y="135"/>
                  </a:cubicBezTo>
                  <a:cubicBezTo>
                    <a:pt x="69" y="142"/>
                    <a:pt x="55" y="146"/>
                    <a:pt x="38" y="146"/>
                  </a:cubicBezTo>
                  <a:cubicBezTo>
                    <a:pt x="32" y="146"/>
                    <a:pt x="26" y="145"/>
                    <a:pt x="19" y="144"/>
                  </a:cubicBezTo>
                  <a:cubicBezTo>
                    <a:pt x="13" y="143"/>
                    <a:pt x="7" y="141"/>
                    <a:pt x="0" y="139"/>
                  </a:cubicBezTo>
                  <a:lnTo>
                    <a:pt x="0" y="121"/>
                  </a:lnTo>
                  <a:cubicBezTo>
                    <a:pt x="5" y="124"/>
                    <a:pt x="11" y="126"/>
                    <a:pt x="17" y="128"/>
                  </a:cubicBezTo>
                  <a:cubicBezTo>
                    <a:pt x="24" y="129"/>
                    <a:pt x="30" y="130"/>
                    <a:pt x="37" y="130"/>
                  </a:cubicBezTo>
                  <a:cubicBezTo>
                    <a:pt x="49" y="130"/>
                    <a:pt x="58" y="128"/>
                    <a:pt x="64" y="123"/>
                  </a:cubicBezTo>
                  <a:cubicBezTo>
                    <a:pt x="71" y="118"/>
                    <a:pt x="74" y="111"/>
                    <a:pt x="74" y="102"/>
                  </a:cubicBezTo>
                  <a:cubicBezTo>
                    <a:pt x="74" y="94"/>
                    <a:pt x="71" y="87"/>
                    <a:pt x="65" y="83"/>
                  </a:cubicBezTo>
                  <a:cubicBezTo>
                    <a:pt x="59" y="78"/>
                    <a:pt x="51" y="76"/>
                    <a:pt x="41" y="76"/>
                  </a:cubicBezTo>
                  <a:lnTo>
                    <a:pt x="24" y="76"/>
                  </a:lnTo>
                  <a:lnTo>
                    <a:pt x="24" y="60"/>
                  </a:lnTo>
                  <a:lnTo>
                    <a:pt x="42" y="60"/>
                  </a:lnTo>
                  <a:cubicBezTo>
                    <a:pt x="51" y="60"/>
                    <a:pt x="58" y="58"/>
                    <a:pt x="63" y="55"/>
                  </a:cubicBezTo>
                  <a:cubicBezTo>
                    <a:pt x="68" y="51"/>
                    <a:pt x="71" y="45"/>
                    <a:pt x="71" y="38"/>
                  </a:cubicBezTo>
                  <a:cubicBezTo>
                    <a:pt x="71" y="31"/>
                    <a:pt x="68" y="26"/>
                    <a:pt x="63" y="22"/>
                  </a:cubicBezTo>
                  <a:cubicBezTo>
                    <a:pt x="58" y="18"/>
                    <a:pt x="50" y="16"/>
                    <a:pt x="41" y="16"/>
                  </a:cubicBezTo>
                  <a:cubicBezTo>
                    <a:pt x="36" y="16"/>
                    <a:pt x="30" y="16"/>
                    <a:pt x="24" y="18"/>
                  </a:cubicBezTo>
                  <a:cubicBezTo>
                    <a:pt x="18" y="19"/>
                    <a:pt x="11" y="20"/>
                    <a:pt x="4" y="23"/>
                  </a:cubicBezTo>
                  <a:lnTo>
                    <a:pt x="4" y="6"/>
                  </a:lnTo>
                  <a:cubicBezTo>
                    <a:pt x="11" y="4"/>
                    <a:pt x="18" y="2"/>
                    <a:pt x="25" y="1"/>
                  </a:cubicBezTo>
                  <a:cubicBezTo>
                    <a:pt x="31" y="0"/>
                    <a:pt x="37" y="0"/>
                    <a:pt x="42" y="0"/>
                  </a:cubicBezTo>
                  <a:cubicBezTo>
                    <a:pt x="57" y="0"/>
                    <a:pt x="68" y="3"/>
                    <a:pt x="77" y="10"/>
                  </a:cubicBezTo>
                  <a:cubicBezTo>
                    <a:pt x="85" y="16"/>
                    <a:pt x="89" y="25"/>
                    <a:pt x="89" y="36"/>
                  </a:cubicBezTo>
                  <a:cubicBezTo>
                    <a:pt x="89" y="44"/>
                    <a:pt x="87" y="51"/>
                    <a:pt x="83" y="56"/>
                  </a:cubicBezTo>
                  <a:cubicBezTo>
                    <a:pt x="78" y="61"/>
                    <a:pt x="72" y="65"/>
                    <a:pt x="64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0C46A8E-1E3F-4FCB-9924-0343495AE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" y="3793"/>
              <a:ext cx="180" cy="272"/>
            </a:xfrm>
            <a:custGeom>
              <a:avLst/>
              <a:gdLst>
                <a:gd name="T0" fmla="*/ 31 w 63"/>
                <a:gd name="T1" fmla="*/ 9 h 95"/>
                <a:gd name="T2" fmla="*/ 17 w 63"/>
                <a:gd name="T3" fmla="*/ 19 h 95"/>
                <a:gd name="T4" fmla="*/ 12 w 63"/>
                <a:gd name="T5" fmla="*/ 47 h 95"/>
                <a:gd name="T6" fmla="*/ 17 w 63"/>
                <a:gd name="T7" fmla="*/ 75 h 95"/>
                <a:gd name="T8" fmla="*/ 31 w 63"/>
                <a:gd name="T9" fmla="*/ 85 h 95"/>
                <a:gd name="T10" fmla="*/ 46 w 63"/>
                <a:gd name="T11" fmla="*/ 75 h 95"/>
                <a:gd name="T12" fmla="*/ 51 w 63"/>
                <a:gd name="T13" fmla="*/ 47 h 95"/>
                <a:gd name="T14" fmla="*/ 46 w 63"/>
                <a:gd name="T15" fmla="*/ 19 h 95"/>
                <a:gd name="T16" fmla="*/ 31 w 63"/>
                <a:gd name="T17" fmla="*/ 9 h 95"/>
                <a:gd name="T18" fmla="*/ 31 w 63"/>
                <a:gd name="T19" fmla="*/ 0 h 95"/>
                <a:gd name="T20" fmla="*/ 55 w 63"/>
                <a:gd name="T21" fmla="*/ 12 h 95"/>
                <a:gd name="T22" fmla="*/ 63 w 63"/>
                <a:gd name="T23" fmla="*/ 47 h 95"/>
                <a:gd name="T24" fmla="*/ 55 w 63"/>
                <a:gd name="T25" fmla="*/ 83 h 95"/>
                <a:gd name="T26" fmla="*/ 31 w 63"/>
                <a:gd name="T27" fmla="*/ 95 h 95"/>
                <a:gd name="T28" fmla="*/ 8 w 63"/>
                <a:gd name="T29" fmla="*/ 83 h 95"/>
                <a:gd name="T30" fmla="*/ 0 w 63"/>
                <a:gd name="T31" fmla="*/ 47 h 95"/>
                <a:gd name="T32" fmla="*/ 8 w 63"/>
                <a:gd name="T33" fmla="*/ 12 h 95"/>
                <a:gd name="T34" fmla="*/ 31 w 63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5">
                  <a:moveTo>
                    <a:pt x="31" y="9"/>
                  </a:moveTo>
                  <a:cubicBezTo>
                    <a:pt x="25" y="9"/>
                    <a:pt x="20" y="13"/>
                    <a:pt x="17" y="19"/>
                  </a:cubicBezTo>
                  <a:cubicBezTo>
                    <a:pt x="14" y="25"/>
                    <a:pt x="12" y="35"/>
                    <a:pt x="12" y="47"/>
                  </a:cubicBezTo>
                  <a:cubicBezTo>
                    <a:pt x="12" y="60"/>
                    <a:pt x="14" y="69"/>
                    <a:pt x="17" y="75"/>
                  </a:cubicBezTo>
                  <a:cubicBezTo>
                    <a:pt x="20" y="82"/>
                    <a:pt x="25" y="85"/>
                    <a:pt x="31" y="85"/>
                  </a:cubicBezTo>
                  <a:cubicBezTo>
                    <a:pt x="38" y="85"/>
                    <a:pt x="43" y="82"/>
                    <a:pt x="46" y="75"/>
                  </a:cubicBezTo>
                  <a:cubicBezTo>
                    <a:pt x="49" y="69"/>
                    <a:pt x="51" y="60"/>
                    <a:pt x="51" y="47"/>
                  </a:cubicBezTo>
                  <a:cubicBezTo>
                    <a:pt x="51" y="35"/>
                    <a:pt x="49" y="25"/>
                    <a:pt x="46" y="19"/>
                  </a:cubicBezTo>
                  <a:cubicBezTo>
                    <a:pt x="43" y="13"/>
                    <a:pt x="38" y="9"/>
                    <a:pt x="31" y="9"/>
                  </a:cubicBezTo>
                  <a:close/>
                  <a:moveTo>
                    <a:pt x="31" y="0"/>
                  </a:moveTo>
                  <a:cubicBezTo>
                    <a:pt x="42" y="0"/>
                    <a:pt x="49" y="4"/>
                    <a:pt x="55" y="12"/>
                  </a:cubicBezTo>
                  <a:cubicBezTo>
                    <a:pt x="60" y="20"/>
                    <a:pt x="63" y="32"/>
                    <a:pt x="63" y="47"/>
                  </a:cubicBezTo>
                  <a:cubicBezTo>
                    <a:pt x="63" y="63"/>
                    <a:pt x="60" y="74"/>
                    <a:pt x="55" y="83"/>
                  </a:cubicBezTo>
                  <a:cubicBezTo>
                    <a:pt x="49" y="91"/>
                    <a:pt x="42" y="95"/>
                    <a:pt x="31" y="95"/>
                  </a:cubicBezTo>
                  <a:cubicBezTo>
                    <a:pt x="21" y="95"/>
                    <a:pt x="13" y="91"/>
                    <a:pt x="8" y="83"/>
                  </a:cubicBezTo>
                  <a:cubicBezTo>
                    <a:pt x="2" y="74"/>
                    <a:pt x="0" y="63"/>
                    <a:pt x="0" y="47"/>
                  </a:cubicBezTo>
                  <a:cubicBezTo>
                    <a:pt x="0" y="32"/>
                    <a:pt x="2" y="20"/>
                    <a:pt x="8" y="12"/>
                  </a:cubicBezTo>
                  <a:cubicBezTo>
                    <a:pt x="13" y="4"/>
                    <a:pt x="21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53">
              <a:extLst>
                <a:ext uri="{FF2B5EF4-FFF2-40B4-BE49-F238E27FC236}">
                  <a16:creationId xmlns:a16="http://schemas.microsoft.com/office/drawing/2014/main" id="{46DF510B-910F-4248-AB21-9171FEAF5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5" y="1546"/>
              <a:ext cx="0" cy="1807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249522B2-F960-4A47-8045-AB2B29BC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3004"/>
              <a:ext cx="198" cy="349"/>
            </a:xfrm>
            <a:custGeom>
              <a:avLst/>
              <a:gdLst>
                <a:gd name="T0" fmla="*/ 97 w 198"/>
                <a:gd name="T1" fmla="*/ 100 h 349"/>
                <a:gd name="T2" fmla="*/ 0 w 198"/>
                <a:gd name="T3" fmla="*/ 0 h 349"/>
                <a:gd name="T4" fmla="*/ 97 w 198"/>
                <a:gd name="T5" fmla="*/ 349 h 349"/>
                <a:gd name="T6" fmla="*/ 198 w 198"/>
                <a:gd name="T7" fmla="*/ 0 h 349"/>
                <a:gd name="T8" fmla="*/ 97 w 198"/>
                <a:gd name="T9" fmla="*/ 1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49">
                  <a:moveTo>
                    <a:pt x="97" y="100"/>
                  </a:moveTo>
                  <a:lnTo>
                    <a:pt x="0" y="0"/>
                  </a:lnTo>
                  <a:lnTo>
                    <a:pt x="97" y="349"/>
                  </a:lnTo>
                  <a:lnTo>
                    <a:pt x="198" y="0"/>
                  </a:lnTo>
                  <a:lnTo>
                    <a:pt x="97" y="100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Line 55">
              <a:extLst>
                <a:ext uri="{FF2B5EF4-FFF2-40B4-BE49-F238E27FC236}">
                  <a16:creationId xmlns:a16="http://schemas.microsoft.com/office/drawing/2014/main" id="{175D9192-991C-4C8B-B788-B01571B44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2" y="3765"/>
              <a:ext cx="2430" cy="0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1A76196-AEA9-446C-A554-301CC21C8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3665"/>
              <a:ext cx="346" cy="197"/>
            </a:xfrm>
            <a:custGeom>
              <a:avLst/>
              <a:gdLst>
                <a:gd name="T0" fmla="*/ 100 w 346"/>
                <a:gd name="T1" fmla="*/ 100 h 197"/>
                <a:gd name="T2" fmla="*/ 0 w 346"/>
                <a:gd name="T3" fmla="*/ 197 h 197"/>
                <a:gd name="T4" fmla="*/ 346 w 346"/>
                <a:gd name="T5" fmla="*/ 100 h 197"/>
                <a:gd name="T6" fmla="*/ 0 w 346"/>
                <a:gd name="T7" fmla="*/ 0 h 197"/>
                <a:gd name="T8" fmla="*/ 100 w 346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97">
                  <a:moveTo>
                    <a:pt x="100" y="100"/>
                  </a:moveTo>
                  <a:lnTo>
                    <a:pt x="0" y="197"/>
                  </a:lnTo>
                  <a:lnTo>
                    <a:pt x="346" y="100"/>
                  </a:lnTo>
                  <a:lnTo>
                    <a:pt x="0" y="0"/>
                  </a:lnTo>
                  <a:lnTo>
                    <a:pt x="100" y="100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Line 57">
              <a:extLst>
                <a:ext uri="{FF2B5EF4-FFF2-40B4-BE49-F238E27FC236}">
                  <a16:creationId xmlns:a16="http://schemas.microsoft.com/office/drawing/2014/main" id="{AC1960C2-FBE4-4642-8BFE-7DC7D2927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526"/>
              <a:ext cx="0" cy="1807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56338165-EB0C-4DA6-9FDA-8BBAFBA40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526"/>
              <a:ext cx="200" cy="346"/>
            </a:xfrm>
            <a:custGeom>
              <a:avLst/>
              <a:gdLst>
                <a:gd name="T0" fmla="*/ 100 w 200"/>
                <a:gd name="T1" fmla="*/ 249 h 346"/>
                <a:gd name="T2" fmla="*/ 200 w 200"/>
                <a:gd name="T3" fmla="*/ 346 h 346"/>
                <a:gd name="T4" fmla="*/ 100 w 200"/>
                <a:gd name="T5" fmla="*/ 0 h 346"/>
                <a:gd name="T6" fmla="*/ 0 w 200"/>
                <a:gd name="T7" fmla="*/ 346 h 346"/>
                <a:gd name="T8" fmla="*/ 100 w 200"/>
                <a:gd name="T9" fmla="*/ 2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46">
                  <a:moveTo>
                    <a:pt x="100" y="249"/>
                  </a:moveTo>
                  <a:lnTo>
                    <a:pt x="200" y="346"/>
                  </a:lnTo>
                  <a:lnTo>
                    <a:pt x="100" y="0"/>
                  </a:lnTo>
                  <a:lnTo>
                    <a:pt x="0" y="346"/>
                  </a:lnTo>
                  <a:lnTo>
                    <a:pt x="100" y="249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Line 59">
              <a:extLst>
                <a:ext uri="{FF2B5EF4-FFF2-40B4-BE49-F238E27FC236}">
                  <a16:creationId xmlns:a16="http://schemas.microsoft.com/office/drawing/2014/main" id="{1357840E-31E7-4A86-B964-0CA61619F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3" y="1083"/>
              <a:ext cx="2431" cy="0"/>
            </a:xfrm>
            <a:prstGeom prst="line">
              <a:avLst/>
            </a:prstGeom>
            <a:noFill/>
            <a:ln w="412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6C5F61F1-B3EF-4476-9661-0A8EC5A4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983"/>
              <a:ext cx="347" cy="198"/>
            </a:xfrm>
            <a:custGeom>
              <a:avLst/>
              <a:gdLst>
                <a:gd name="T0" fmla="*/ 249 w 347"/>
                <a:gd name="T1" fmla="*/ 100 h 198"/>
                <a:gd name="T2" fmla="*/ 347 w 347"/>
                <a:gd name="T3" fmla="*/ 0 h 198"/>
                <a:gd name="T4" fmla="*/ 0 w 347"/>
                <a:gd name="T5" fmla="*/ 100 h 198"/>
                <a:gd name="T6" fmla="*/ 347 w 347"/>
                <a:gd name="T7" fmla="*/ 198 h 198"/>
                <a:gd name="T8" fmla="*/ 249 w 347"/>
                <a:gd name="T9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98">
                  <a:moveTo>
                    <a:pt x="249" y="100"/>
                  </a:moveTo>
                  <a:lnTo>
                    <a:pt x="347" y="0"/>
                  </a:lnTo>
                  <a:lnTo>
                    <a:pt x="0" y="100"/>
                  </a:lnTo>
                  <a:lnTo>
                    <a:pt x="347" y="198"/>
                  </a:lnTo>
                  <a:lnTo>
                    <a:pt x="249" y="100"/>
                  </a:lnTo>
                  <a:close/>
                </a:path>
              </a:pathLst>
            </a:custGeom>
            <a:solidFill>
              <a:srgbClr val="000000"/>
            </a:solidFill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C6E9BC-6619-4E21-A8D4-A67AF27B0E01}"/>
              </a:ext>
            </a:extLst>
          </p:cNvPr>
          <p:cNvSpPr txBox="1"/>
          <p:nvPr/>
        </p:nvSpPr>
        <p:spPr>
          <a:xfrm>
            <a:off x="6828813" y="3019645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VC of physical channel 1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FBE9F0-D8F6-4CC3-A36F-99C28E359BF6}"/>
              </a:ext>
            </a:extLst>
          </p:cNvPr>
          <p:cNvSpPr txBox="1"/>
          <p:nvPr/>
        </p:nvSpPr>
        <p:spPr>
          <a:xfrm>
            <a:off x="6828814" y="3329700"/>
            <a:ext cx="365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 VC of physical channel 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EAA4A-993C-4DC4-819B-C2BAE0F6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318422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E480-56D5-4C3B-BE28-71ED4724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EFDED-FCC1-4467-AD3F-590D975B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04996" cy="67147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Disadvantage</a:t>
            </a:r>
            <a:r>
              <a:rPr lang="en-US" dirty="0"/>
              <a:t> of CDGs and RDGs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36D61-0A1C-417A-AE15-8AB2D01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84E8A-1DD4-46F9-9F6E-65B14379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3761A-803A-4BE4-A91C-D4B3301A8B15}"/>
              </a:ext>
            </a:extLst>
          </p:cNvPr>
          <p:cNvSpPr txBox="1"/>
          <p:nvPr/>
        </p:nvSpPr>
        <p:spPr>
          <a:xfrm>
            <a:off x="2728780" y="1724064"/>
            <a:ext cx="6567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</a:t>
            </a:r>
            <a:r>
              <a:rPr lang="en-US" sz="2000" dirty="0">
                <a:solidFill>
                  <a:srgbClr val="FF0000"/>
                </a:solidFill>
              </a:rPr>
              <a:t>lose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B050"/>
                </a:solidFill>
              </a:rPr>
              <a:t>orientation</a:t>
            </a:r>
            <a:r>
              <a:rPr lang="en-US" sz="2000" dirty="0"/>
              <a:t> information of the channels.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7352D8-5C7F-4D74-B628-171DDDC9B672}"/>
              </a:ext>
            </a:extLst>
          </p:cNvPr>
          <p:cNvSpPr/>
          <p:nvPr/>
        </p:nvSpPr>
        <p:spPr>
          <a:xfrm>
            <a:off x="4506898" y="2485749"/>
            <a:ext cx="3266983" cy="6036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Basic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31D7A-AA84-4C45-8B06-9F1E8D7F0602}"/>
              </a:ext>
            </a:extLst>
          </p:cNvPr>
          <p:cNvSpPr txBox="1"/>
          <p:nvPr/>
        </p:nvSpPr>
        <p:spPr>
          <a:xfrm>
            <a:off x="2243092" y="3399907"/>
            <a:ext cx="7554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a </a:t>
            </a:r>
            <a:r>
              <a:rPr lang="en-US" dirty="0">
                <a:solidFill>
                  <a:srgbClr val="00B050"/>
                </a:solidFill>
              </a:rPr>
              <a:t>path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dirty="0"/>
              <a:t>in the channel graph.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TG contains all the nodes and channels belonging to </a:t>
            </a:r>
            <a:r>
              <a:rPr lang="en-US" i="1" dirty="0"/>
              <a:t>C. </a:t>
            </a:r>
            <a:r>
              <a:rPr lang="en-US" dirty="0"/>
              <a:t>It </a:t>
            </a:r>
            <a:r>
              <a:rPr lang="en-US" dirty="0">
                <a:solidFill>
                  <a:srgbClr val="0070C0"/>
                </a:solidFill>
              </a:rPr>
              <a:t>preserves</a:t>
            </a:r>
            <a:r>
              <a:rPr lang="en-US" dirty="0"/>
              <a:t> the orientations of the channels.  It </a:t>
            </a:r>
            <a:r>
              <a:rPr lang="en-US" dirty="0">
                <a:solidFill>
                  <a:srgbClr val="E21A23"/>
                </a:solidFill>
              </a:rPr>
              <a:t>does not contain </a:t>
            </a:r>
            <a:r>
              <a:rPr lang="en-US" dirty="0"/>
              <a:t>any other channel.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9F2241"/>
                </a:solidFill>
              </a:rPr>
              <a:t>insert</a:t>
            </a:r>
            <a:r>
              <a:rPr lang="en-US" dirty="0"/>
              <a:t> a new node called the </a:t>
            </a:r>
            <a:r>
              <a:rPr lang="en-US" i="1" dirty="0">
                <a:solidFill>
                  <a:srgbClr val="7030A0"/>
                </a:solidFill>
              </a:rPr>
              <a:t>channel node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in the middle of each</a:t>
            </a:r>
            <a:br>
              <a:rPr lang="en-US" dirty="0"/>
            </a:br>
            <a:r>
              <a:rPr lang="en-US" dirty="0"/>
              <a:t>edge/channel.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dirty="0">
                <a:solidFill>
                  <a:srgbClr val="00B050"/>
                </a:solidFill>
              </a:rPr>
              <a:t>path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dirty="0"/>
              <a:t>in the CDG </a:t>
            </a:r>
            <a:r>
              <a:rPr lang="en-US" dirty="0">
                <a:sym typeface="Wingdings" panose="05000000000000000000" pitchFamily="2" charset="2"/>
              </a:rPr>
              <a:t> There is a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path</a:t>
            </a:r>
            <a:r>
              <a:rPr lang="en-US" dirty="0">
                <a:sym typeface="Wingdings" panose="05000000000000000000" pitchFamily="2" charset="2"/>
              </a:rPr>
              <a:t> having the same channel nodes in the TG (and vice versa)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cycle in the CDG  A cycle in the 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34" y="2988932"/>
            <a:ext cx="1053179" cy="1053179"/>
          </a:xfrm>
        </p:spPr>
      </p:pic>
      <p:sp>
        <p:nvSpPr>
          <p:cNvPr id="5" name="TextBox 4"/>
          <p:cNvSpPr txBox="1"/>
          <p:nvPr/>
        </p:nvSpPr>
        <p:spPr>
          <a:xfrm>
            <a:off x="2319406" y="3192687"/>
            <a:ext cx="46826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How do the routers communicate with</a:t>
            </a:r>
          </a:p>
          <a:p>
            <a:r>
              <a:rPr lang="en-US" sz="2100" dirty="0"/>
              <a:t>            each other?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EF12A4-0AF1-46BB-BE12-1AD787F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7223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8E29-8EBC-41A8-A45F-F3FD5E7C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386"/>
            <a:ext cx="6858000" cy="822960"/>
          </a:xfrm>
        </p:spPr>
        <p:txBody>
          <a:bodyPr/>
          <a:lstStyle/>
          <a:p>
            <a:r>
              <a:rPr lang="en-US" dirty="0"/>
              <a:t>Illustration of a TG (Turn Graph)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F77E5-0E9D-4F07-BBE5-C9B60F05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832F4-3A70-4800-A443-7D33BFFD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92FAB10-6E74-41D8-97C3-91FE5C33ADC0}"/>
              </a:ext>
            </a:extLst>
          </p:cNvPr>
          <p:cNvSpPr/>
          <p:nvPr/>
        </p:nvSpPr>
        <p:spPr>
          <a:xfrm>
            <a:off x="2044995" y="1097281"/>
            <a:ext cx="2658140" cy="6060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Original Graph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1805792-2C1B-4170-A90D-0A62C339E1A0}"/>
              </a:ext>
            </a:extLst>
          </p:cNvPr>
          <p:cNvSpPr/>
          <p:nvPr/>
        </p:nvSpPr>
        <p:spPr>
          <a:xfrm>
            <a:off x="2140688" y="3353234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9828E26-68A6-4997-8D7B-1099C7E0342A}"/>
              </a:ext>
            </a:extLst>
          </p:cNvPr>
          <p:cNvSpPr/>
          <p:nvPr/>
        </p:nvSpPr>
        <p:spPr>
          <a:xfrm>
            <a:off x="4132525" y="3353234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8DD312F-0786-49DE-9144-F64C50AE71E8}"/>
              </a:ext>
            </a:extLst>
          </p:cNvPr>
          <p:cNvSpPr/>
          <p:nvPr/>
        </p:nvSpPr>
        <p:spPr>
          <a:xfrm>
            <a:off x="2140688" y="2140659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B2FB412-0457-4FB7-9A59-B53AD17ABA0C}"/>
              </a:ext>
            </a:extLst>
          </p:cNvPr>
          <p:cNvSpPr/>
          <p:nvPr/>
        </p:nvSpPr>
        <p:spPr>
          <a:xfrm>
            <a:off x="4132525" y="2140659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4A5306-F660-4FB3-8D6C-AD4235E07A47}"/>
              </a:ext>
            </a:extLst>
          </p:cNvPr>
          <p:cNvCxnSpPr/>
          <p:nvPr/>
        </p:nvCxnSpPr>
        <p:spPr>
          <a:xfrm>
            <a:off x="2953306" y="2485748"/>
            <a:ext cx="1091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AC20F6-BF85-4F8E-8DCA-208FA1215BD2}"/>
              </a:ext>
            </a:extLst>
          </p:cNvPr>
          <p:cNvCxnSpPr>
            <a:cxnSpLocks/>
          </p:cNvCxnSpPr>
          <p:nvPr/>
        </p:nvCxnSpPr>
        <p:spPr>
          <a:xfrm>
            <a:off x="4561643" y="2815702"/>
            <a:ext cx="0" cy="469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92CB5C-AA95-4580-AFEE-0CDDA38A635E}"/>
              </a:ext>
            </a:extLst>
          </p:cNvPr>
          <p:cNvCxnSpPr>
            <a:cxnSpLocks/>
          </p:cNvCxnSpPr>
          <p:nvPr/>
        </p:nvCxnSpPr>
        <p:spPr>
          <a:xfrm flipH="1">
            <a:off x="2891162" y="3712346"/>
            <a:ext cx="11540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7E11F7-5ABA-40C0-BF8C-51D68A7917F6}"/>
              </a:ext>
            </a:extLst>
          </p:cNvPr>
          <p:cNvCxnSpPr>
            <a:cxnSpLocks/>
          </p:cNvCxnSpPr>
          <p:nvPr/>
        </p:nvCxnSpPr>
        <p:spPr>
          <a:xfrm flipV="1">
            <a:off x="2494625" y="2815702"/>
            <a:ext cx="0" cy="469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64DDCF-F36E-4A18-8977-C190CA9EEF2E}"/>
              </a:ext>
            </a:extLst>
          </p:cNvPr>
          <p:cNvCxnSpPr>
            <a:cxnSpLocks/>
          </p:cNvCxnSpPr>
          <p:nvPr/>
        </p:nvCxnSpPr>
        <p:spPr>
          <a:xfrm flipH="1">
            <a:off x="2891162" y="2639628"/>
            <a:ext cx="11540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C051C7-16E3-49FE-9BDD-1C878FB4339A}"/>
              </a:ext>
            </a:extLst>
          </p:cNvPr>
          <p:cNvCxnSpPr/>
          <p:nvPr/>
        </p:nvCxnSpPr>
        <p:spPr>
          <a:xfrm>
            <a:off x="2891162" y="3570303"/>
            <a:ext cx="1091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F5C8EA-C5CD-44A0-AB05-A2F320D983FB}"/>
              </a:ext>
            </a:extLst>
          </p:cNvPr>
          <p:cNvCxnSpPr>
            <a:cxnSpLocks/>
          </p:cNvCxnSpPr>
          <p:nvPr/>
        </p:nvCxnSpPr>
        <p:spPr>
          <a:xfrm>
            <a:off x="2370338" y="2815702"/>
            <a:ext cx="0" cy="469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400289-5F00-49C7-84AF-D15663CD1B1B}"/>
              </a:ext>
            </a:extLst>
          </p:cNvPr>
          <p:cNvCxnSpPr>
            <a:cxnSpLocks/>
          </p:cNvCxnSpPr>
          <p:nvPr/>
        </p:nvCxnSpPr>
        <p:spPr>
          <a:xfrm flipV="1">
            <a:off x="4716451" y="2815702"/>
            <a:ext cx="0" cy="469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994DD20E-33DF-48D4-8C8F-DBE5E1C55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35358"/>
              </p:ext>
            </p:extLst>
          </p:nvPr>
        </p:nvGraphicFramePr>
        <p:xfrm>
          <a:off x="1668451" y="4305969"/>
          <a:ext cx="32645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87">
                  <a:extLst>
                    <a:ext uri="{9D8B030D-6E8A-4147-A177-3AD203B41FA5}">
                      <a16:colId xmlns:a16="http://schemas.microsoft.com/office/drawing/2014/main" val="1909609379"/>
                    </a:ext>
                  </a:extLst>
                </a:gridCol>
                <a:gridCol w="1632287">
                  <a:extLst>
                    <a:ext uri="{9D8B030D-6E8A-4147-A177-3AD203B41FA5}">
                      <a16:colId xmlns:a16="http://schemas.microsoft.com/office/drawing/2014/main" val="174412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Src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8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5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7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1337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AEB2BA6-4752-40A0-8E16-1BA5A86E235D}"/>
              </a:ext>
            </a:extLst>
          </p:cNvPr>
          <p:cNvSpPr/>
          <p:nvPr/>
        </p:nvSpPr>
        <p:spPr>
          <a:xfrm>
            <a:off x="5443016" y="618278"/>
            <a:ext cx="2658140" cy="6060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CDG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DF9472-72DB-4CC1-96FB-5044396D4B59}"/>
              </a:ext>
            </a:extLst>
          </p:cNvPr>
          <p:cNvSpPr/>
          <p:nvPr/>
        </p:nvSpPr>
        <p:spPr>
          <a:xfrm>
            <a:off x="6628661" y="2748770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B03073-0C9F-43E6-9322-D28D713D15F3}"/>
              </a:ext>
            </a:extLst>
          </p:cNvPr>
          <p:cNvSpPr/>
          <p:nvPr/>
        </p:nvSpPr>
        <p:spPr>
          <a:xfrm>
            <a:off x="7689470" y="2063710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60C19DF-D9FC-47C2-8899-5FA2A0D62AE6}"/>
              </a:ext>
            </a:extLst>
          </p:cNvPr>
          <p:cNvSpPr/>
          <p:nvPr/>
        </p:nvSpPr>
        <p:spPr>
          <a:xfrm>
            <a:off x="6616731" y="1240274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0CCF13-5EF3-48BB-8E65-1B29593A954B}"/>
              </a:ext>
            </a:extLst>
          </p:cNvPr>
          <p:cNvSpPr/>
          <p:nvPr/>
        </p:nvSpPr>
        <p:spPr>
          <a:xfrm>
            <a:off x="5592453" y="2097557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1EB6CB-426A-42B7-A89D-CD23F1492933}"/>
              </a:ext>
            </a:extLst>
          </p:cNvPr>
          <p:cNvCxnSpPr>
            <a:stCxn id="16" idx="3"/>
            <a:endCxn id="28" idx="1"/>
          </p:cNvCxnSpPr>
          <p:nvPr/>
        </p:nvCxnSpPr>
        <p:spPr>
          <a:xfrm flipV="1">
            <a:off x="6939372" y="2406240"/>
            <a:ext cx="750099" cy="68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E54066-93DD-426E-9CE3-9A586AEFB906}"/>
              </a:ext>
            </a:extLst>
          </p:cNvPr>
          <p:cNvCxnSpPr>
            <a:stCxn id="28" idx="1"/>
            <a:endCxn id="29" idx="3"/>
          </p:cNvCxnSpPr>
          <p:nvPr/>
        </p:nvCxnSpPr>
        <p:spPr>
          <a:xfrm flipH="1" flipV="1">
            <a:off x="6927442" y="1582804"/>
            <a:ext cx="762029" cy="823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8AAE86-50CF-4A59-B938-846969EFAE2D}"/>
              </a:ext>
            </a:extLst>
          </p:cNvPr>
          <p:cNvCxnSpPr>
            <a:stCxn id="29" idx="1"/>
            <a:endCxn id="30" idx="3"/>
          </p:cNvCxnSpPr>
          <p:nvPr/>
        </p:nvCxnSpPr>
        <p:spPr>
          <a:xfrm flipH="1">
            <a:off x="5903163" y="1582805"/>
            <a:ext cx="713568" cy="85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017D3C-FAA7-4FD0-8E20-19A3F1171482}"/>
              </a:ext>
            </a:extLst>
          </p:cNvPr>
          <p:cNvCxnSpPr>
            <a:stCxn id="30" idx="3"/>
            <a:endCxn id="16" idx="1"/>
          </p:cNvCxnSpPr>
          <p:nvPr/>
        </p:nvCxnSpPr>
        <p:spPr>
          <a:xfrm>
            <a:off x="5903163" y="2440088"/>
            <a:ext cx="725498" cy="65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61521C7-3F2E-471B-BC8B-3D2F740D17AA}"/>
              </a:ext>
            </a:extLst>
          </p:cNvPr>
          <p:cNvSpPr/>
          <p:nvPr/>
        </p:nvSpPr>
        <p:spPr>
          <a:xfrm>
            <a:off x="8059096" y="2975436"/>
            <a:ext cx="2658140" cy="6060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sp>
        <p:nvSpPr>
          <p:cNvPr id="34" name="Arrow: Bent-Up 33">
            <a:extLst>
              <a:ext uri="{FF2B5EF4-FFF2-40B4-BE49-F238E27FC236}">
                <a16:creationId xmlns:a16="http://schemas.microsoft.com/office/drawing/2014/main" id="{B14E534A-C379-4105-8982-D6E7F9B25633}"/>
              </a:ext>
            </a:extLst>
          </p:cNvPr>
          <p:cNvSpPr/>
          <p:nvPr/>
        </p:nvSpPr>
        <p:spPr>
          <a:xfrm flipV="1">
            <a:off x="8674513" y="1994522"/>
            <a:ext cx="1070437" cy="926718"/>
          </a:xfrm>
          <a:prstGeom prst="bent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02E8F3-A10F-4CFC-B53C-5878210F9031}"/>
              </a:ext>
            </a:extLst>
          </p:cNvPr>
          <p:cNvSpPr/>
          <p:nvPr/>
        </p:nvSpPr>
        <p:spPr>
          <a:xfrm>
            <a:off x="6730271" y="5702914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FA8127-218F-4F8E-B50D-F1C76B3E609E}"/>
              </a:ext>
            </a:extLst>
          </p:cNvPr>
          <p:cNvSpPr/>
          <p:nvPr/>
        </p:nvSpPr>
        <p:spPr>
          <a:xfrm>
            <a:off x="8787882" y="5770587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FD9BE9-6752-4CE6-9A7C-A26EA905AB42}"/>
              </a:ext>
            </a:extLst>
          </p:cNvPr>
          <p:cNvSpPr/>
          <p:nvPr/>
        </p:nvSpPr>
        <p:spPr>
          <a:xfrm>
            <a:off x="6715629" y="3938364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C074B44-06C6-4672-9197-93FD33E85A35}"/>
              </a:ext>
            </a:extLst>
          </p:cNvPr>
          <p:cNvSpPr/>
          <p:nvPr/>
        </p:nvSpPr>
        <p:spPr>
          <a:xfrm>
            <a:off x="8787882" y="3938318"/>
            <a:ext cx="705050" cy="606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5AFCE-DCD0-4940-BE8A-2B52AE5869DC}"/>
              </a:ext>
            </a:extLst>
          </p:cNvPr>
          <p:cNvCxnSpPr>
            <a:cxnSpLocks/>
          </p:cNvCxnSpPr>
          <p:nvPr/>
        </p:nvCxnSpPr>
        <p:spPr>
          <a:xfrm>
            <a:off x="7483167" y="6049889"/>
            <a:ext cx="4238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B6DB001-F91B-4D5D-A602-A4FA199CDD9D}"/>
              </a:ext>
            </a:extLst>
          </p:cNvPr>
          <p:cNvSpPr/>
          <p:nvPr/>
        </p:nvSpPr>
        <p:spPr>
          <a:xfrm>
            <a:off x="7903741" y="5669030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46C2E3-029B-4674-8B0B-96231FFDF070}"/>
              </a:ext>
            </a:extLst>
          </p:cNvPr>
          <p:cNvCxnSpPr>
            <a:cxnSpLocks/>
          </p:cNvCxnSpPr>
          <p:nvPr/>
        </p:nvCxnSpPr>
        <p:spPr>
          <a:xfrm>
            <a:off x="8279598" y="6028931"/>
            <a:ext cx="4238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BA2201E-0473-4669-AC4A-82B0425C0520}"/>
              </a:ext>
            </a:extLst>
          </p:cNvPr>
          <p:cNvSpPr/>
          <p:nvPr/>
        </p:nvSpPr>
        <p:spPr>
          <a:xfrm>
            <a:off x="8985052" y="4819977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7066DC1-E7B0-448A-8A5F-950DB5FC985E}"/>
              </a:ext>
            </a:extLst>
          </p:cNvPr>
          <p:cNvSpPr/>
          <p:nvPr/>
        </p:nvSpPr>
        <p:spPr>
          <a:xfrm>
            <a:off x="7973259" y="3906291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1BB9597-940F-4400-8017-EE4CB685F9A2}"/>
              </a:ext>
            </a:extLst>
          </p:cNvPr>
          <p:cNvSpPr/>
          <p:nvPr/>
        </p:nvSpPr>
        <p:spPr>
          <a:xfrm>
            <a:off x="6927441" y="4819977"/>
            <a:ext cx="310710" cy="6850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A33BC9-B639-47E5-9461-03FDF20EEC02}"/>
              </a:ext>
            </a:extLst>
          </p:cNvPr>
          <p:cNvCxnSpPr>
            <a:cxnSpLocks/>
            <a:stCxn id="42" idx="0"/>
            <a:endCxn id="56" idx="2"/>
          </p:cNvCxnSpPr>
          <p:nvPr/>
        </p:nvCxnSpPr>
        <p:spPr>
          <a:xfrm flipV="1">
            <a:off x="9140407" y="5505037"/>
            <a:ext cx="0" cy="26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8CB684-F2E9-45AE-953B-5C1899459B30}"/>
              </a:ext>
            </a:extLst>
          </p:cNvPr>
          <p:cNvCxnSpPr>
            <a:cxnSpLocks/>
            <a:stCxn id="56" idx="0"/>
            <a:endCxn id="44" idx="4"/>
          </p:cNvCxnSpPr>
          <p:nvPr/>
        </p:nvCxnSpPr>
        <p:spPr>
          <a:xfrm flipV="1">
            <a:off x="9140407" y="4544375"/>
            <a:ext cx="0" cy="27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B5034F-8878-40B7-8BFC-4D0BA1010CBE}"/>
              </a:ext>
            </a:extLst>
          </p:cNvPr>
          <p:cNvCxnSpPr>
            <a:stCxn id="44" idx="2"/>
            <a:endCxn id="57" idx="3"/>
          </p:cNvCxnSpPr>
          <p:nvPr/>
        </p:nvCxnSpPr>
        <p:spPr>
          <a:xfrm flipH="1">
            <a:off x="8283970" y="4241347"/>
            <a:ext cx="503913" cy="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02B94F-EBFC-4328-9E06-5944AFE772FF}"/>
              </a:ext>
            </a:extLst>
          </p:cNvPr>
          <p:cNvCxnSpPr>
            <a:cxnSpLocks/>
            <a:stCxn id="57" idx="1"/>
            <a:endCxn id="43" idx="6"/>
          </p:cNvCxnSpPr>
          <p:nvPr/>
        </p:nvCxnSpPr>
        <p:spPr>
          <a:xfrm flipH="1" flipV="1">
            <a:off x="7420679" y="4241393"/>
            <a:ext cx="552580" cy="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1B2AB4A-06FC-45E1-8AC3-47AD2B83714D}"/>
              </a:ext>
            </a:extLst>
          </p:cNvPr>
          <p:cNvCxnSpPr>
            <a:cxnSpLocks/>
            <a:stCxn id="43" idx="4"/>
            <a:endCxn id="58" idx="0"/>
          </p:cNvCxnSpPr>
          <p:nvPr/>
        </p:nvCxnSpPr>
        <p:spPr>
          <a:xfrm>
            <a:off x="7068154" y="4544421"/>
            <a:ext cx="14642" cy="27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4413E3A-7D72-4272-8B3B-60DF5E31822C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7082796" y="5505038"/>
            <a:ext cx="0" cy="19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98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CF27-C3BC-4F0E-ABC7-5E091BD0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TG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E1D7-81C0-4B9F-8ADE-B0FEEF2F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0893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Every edge in the CDG </a:t>
            </a:r>
            <a:r>
              <a:rPr lang="en-US" dirty="0">
                <a:solidFill>
                  <a:srgbClr val="FF0000"/>
                </a:solidFill>
              </a:rPr>
              <a:t>translates</a:t>
            </a:r>
            <a:r>
              <a:rPr lang="en-US" dirty="0"/>
              <a:t> to either a set of collinear nodes in the TG, 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turn</a:t>
            </a:r>
            <a:r>
              <a:rPr lang="en-US" dirty="0"/>
              <a:t> in the TG.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Every </a:t>
            </a:r>
            <a:r>
              <a:rPr lang="en-US" dirty="0">
                <a:solidFill>
                  <a:srgbClr val="0070C0"/>
                </a:solidFill>
              </a:rPr>
              <a:t>cycle</a:t>
            </a:r>
            <a:r>
              <a:rPr lang="en-US" dirty="0"/>
              <a:t> in the CDG is also a </a:t>
            </a:r>
            <a:r>
              <a:rPr lang="en-US" dirty="0">
                <a:solidFill>
                  <a:srgbClr val="0070C0"/>
                </a:solidFill>
              </a:rPr>
              <a:t>cycle</a:t>
            </a:r>
            <a:r>
              <a:rPr lang="en-US" dirty="0"/>
              <a:t> in the TG.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Every </a:t>
            </a:r>
            <a:r>
              <a:rPr lang="en-US" dirty="0">
                <a:solidFill>
                  <a:srgbClr val="0070C0"/>
                </a:solidFill>
              </a:rPr>
              <a:t>cycle</a:t>
            </a:r>
            <a:r>
              <a:rPr lang="en-US" dirty="0"/>
              <a:t> in the CDG can be </a:t>
            </a:r>
            <a:r>
              <a:rPr lang="en-US" dirty="0">
                <a:solidFill>
                  <a:srgbClr val="FF0000"/>
                </a:solidFill>
              </a:rPr>
              <a:t>translated</a:t>
            </a:r>
            <a:r>
              <a:rPr lang="en-US" dirty="0"/>
              <a:t> to a sequence of straight</a:t>
            </a:r>
            <a:br>
              <a:rPr lang="en-US" dirty="0"/>
            </a:br>
            <a:r>
              <a:rPr lang="en-US" dirty="0"/>
              <a:t>    paths and </a:t>
            </a:r>
            <a:r>
              <a:rPr lang="en-US" u="sng" dirty="0"/>
              <a:t>turns</a:t>
            </a:r>
            <a:r>
              <a:rPr lang="en-US" dirty="0"/>
              <a:t> in the corresponding TG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C2AEC-B941-4822-A029-F4EDB249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1C7F0C-A62A-4AFA-BD05-309F8095EBD7}"/>
              </a:ext>
            </a:extLst>
          </p:cNvPr>
          <p:cNvSpPr/>
          <p:nvPr/>
        </p:nvSpPr>
        <p:spPr>
          <a:xfrm>
            <a:off x="1727922" y="3423090"/>
            <a:ext cx="1500591" cy="35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Aim: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64AED-E19C-4172-847C-F965DFD42678}"/>
              </a:ext>
            </a:extLst>
          </p:cNvPr>
          <p:cNvSpPr txBox="1"/>
          <p:nvPr/>
        </p:nvSpPr>
        <p:spPr>
          <a:xfrm>
            <a:off x="2426866" y="4222820"/>
            <a:ext cx="633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Ensure</a:t>
            </a:r>
            <a:r>
              <a:rPr lang="en-US" sz="2000" dirty="0"/>
              <a:t> that there are </a:t>
            </a:r>
            <a:r>
              <a:rPr lang="en-US" sz="2000" dirty="0">
                <a:solidFill>
                  <a:srgbClr val="FF0000"/>
                </a:solidFill>
              </a:rPr>
              <a:t>no</a:t>
            </a:r>
            <a:r>
              <a:rPr lang="en-US" sz="2000" dirty="0"/>
              <a:t> cycles in the turn graph (TG).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B4440-A9AB-4B54-9309-370FF9E4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50" y="4128445"/>
            <a:ext cx="430643" cy="645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675030-CDA9-43F9-8B55-4540FE06B209}"/>
              </a:ext>
            </a:extLst>
          </p:cNvPr>
          <p:cNvSpPr txBox="1"/>
          <p:nvPr/>
        </p:nvSpPr>
        <p:spPr>
          <a:xfrm>
            <a:off x="2426865" y="4544065"/>
            <a:ext cx="7577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Try to introduce routing protocols that are </a:t>
            </a:r>
            <a:r>
              <a:rPr lang="en-US" sz="2000" dirty="0">
                <a:solidFill>
                  <a:srgbClr val="00B050"/>
                </a:solidFill>
              </a:rPr>
              <a:t>provably</a:t>
            </a:r>
            <a:r>
              <a:rPr lang="en-US" sz="2000" dirty="0"/>
              <a:t> deadlock free </a:t>
            </a:r>
            <a:br>
              <a:rPr lang="en-US" sz="2000" dirty="0"/>
            </a:br>
            <a:r>
              <a:rPr lang="en-US" sz="2000" dirty="0"/>
              <a:t>               (their TGs will </a:t>
            </a:r>
            <a:r>
              <a:rPr lang="en-US" sz="2000" dirty="0">
                <a:solidFill>
                  <a:srgbClr val="FF0000"/>
                </a:solidFill>
              </a:rPr>
              <a:t>never</a:t>
            </a:r>
            <a:r>
              <a:rPr lang="en-US" sz="2000" dirty="0"/>
              <a:t> have cycles).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20BD-448E-4E31-86C0-193AAD49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45645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4370-2024-45ED-B313-D705331A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Dimension-Ordered Routing (X-Y Routing)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580DC-6920-43EA-A5EB-C5A37F4B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95981-EE92-4D1D-A639-AF2976BFBFE3}"/>
              </a:ext>
            </a:extLst>
          </p:cNvPr>
          <p:cNvGrpSpPr/>
          <p:nvPr/>
        </p:nvGrpSpPr>
        <p:grpSpPr>
          <a:xfrm>
            <a:off x="1650304" y="1560475"/>
            <a:ext cx="4248150" cy="2946797"/>
            <a:chOff x="656859" y="1253242"/>
            <a:chExt cx="4248150" cy="2946797"/>
          </a:xfrm>
        </p:grpSpPr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67BBD411-36D9-4CBC-91A2-A8F88E346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859" y="1723539"/>
              <a:ext cx="0" cy="1754981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A40D11B1-34FD-4DD8-83C4-7093FA461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687" y="1731874"/>
              <a:ext cx="0" cy="1774031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D534783F-13EE-43AB-B126-980E0CFB3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022" y="1741399"/>
              <a:ext cx="0" cy="1754981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FB745FF8-FB69-44E4-979B-0344F301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515" y="1712823"/>
              <a:ext cx="0" cy="1747838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B40711C8-197A-4385-9529-4DF996B50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81" y="1731873"/>
              <a:ext cx="2705100" cy="0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9609467-8975-4408-A8E3-62CD2D9F3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81" y="2317661"/>
              <a:ext cx="2705100" cy="0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86130DD6-0A1D-4C68-86DA-D708D93F8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81" y="2902257"/>
              <a:ext cx="2705100" cy="0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105D9C14-DA2E-44DC-BF12-60135C039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81" y="3486854"/>
              <a:ext cx="2705100" cy="0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FAADE13-BEA7-4FD6-9298-057B87E21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59" y="3594010"/>
              <a:ext cx="828675" cy="606029"/>
            </a:xfrm>
            <a:custGeom>
              <a:avLst/>
              <a:gdLst>
                <a:gd name="T0" fmla="*/ 128 w 738"/>
                <a:gd name="T1" fmla="*/ 0 h 541"/>
                <a:gd name="T2" fmla="*/ 610 w 738"/>
                <a:gd name="T3" fmla="*/ 0 h 541"/>
                <a:gd name="T4" fmla="*/ 738 w 738"/>
                <a:gd name="T5" fmla="*/ 128 h 541"/>
                <a:gd name="T6" fmla="*/ 738 w 738"/>
                <a:gd name="T7" fmla="*/ 413 h 541"/>
                <a:gd name="T8" fmla="*/ 610 w 738"/>
                <a:gd name="T9" fmla="*/ 541 h 541"/>
                <a:gd name="T10" fmla="*/ 128 w 738"/>
                <a:gd name="T11" fmla="*/ 541 h 541"/>
                <a:gd name="T12" fmla="*/ 0 w 738"/>
                <a:gd name="T13" fmla="*/ 413 h 541"/>
                <a:gd name="T14" fmla="*/ 0 w 738"/>
                <a:gd name="T15" fmla="*/ 128 h 541"/>
                <a:gd name="T16" fmla="*/ 128 w 738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541">
                  <a:moveTo>
                    <a:pt x="128" y="0"/>
                  </a:moveTo>
                  <a:lnTo>
                    <a:pt x="610" y="0"/>
                  </a:lnTo>
                  <a:cubicBezTo>
                    <a:pt x="681" y="0"/>
                    <a:pt x="738" y="57"/>
                    <a:pt x="738" y="128"/>
                  </a:cubicBezTo>
                  <a:lnTo>
                    <a:pt x="738" y="413"/>
                  </a:lnTo>
                  <a:cubicBezTo>
                    <a:pt x="738" y="484"/>
                    <a:pt x="681" y="541"/>
                    <a:pt x="610" y="541"/>
                  </a:cubicBezTo>
                  <a:lnTo>
                    <a:pt x="128" y="541"/>
                  </a:lnTo>
                  <a:cubicBezTo>
                    <a:pt x="57" y="541"/>
                    <a:pt x="0" y="484"/>
                    <a:pt x="0" y="413"/>
                  </a:cubicBezTo>
                  <a:lnTo>
                    <a:pt x="0" y="128"/>
                  </a:lnTo>
                  <a:cubicBezTo>
                    <a:pt x="0" y="57"/>
                    <a:pt x="57" y="0"/>
                    <a:pt x="128" y="0"/>
                  </a:cubicBezTo>
                  <a:close/>
                </a:path>
              </a:pathLst>
            </a:custGeom>
            <a:solidFill>
              <a:srgbClr val="FFE6D5"/>
            </a:solidFill>
            <a:ln w="301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AAFCD81E-7ADF-48C7-9705-5CE0C69A8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137" y="3646398"/>
              <a:ext cx="145256" cy="158354"/>
            </a:xfrm>
            <a:custGeom>
              <a:avLst/>
              <a:gdLst>
                <a:gd name="T0" fmla="*/ 64 w 129"/>
                <a:gd name="T1" fmla="*/ 19 h 141"/>
                <a:gd name="T2" fmla="*/ 38 w 129"/>
                <a:gd name="T3" fmla="*/ 89 h 141"/>
                <a:gd name="T4" fmla="*/ 90 w 129"/>
                <a:gd name="T5" fmla="*/ 89 h 141"/>
                <a:gd name="T6" fmla="*/ 64 w 129"/>
                <a:gd name="T7" fmla="*/ 19 h 141"/>
                <a:gd name="T8" fmla="*/ 53 w 129"/>
                <a:gd name="T9" fmla="*/ 0 h 141"/>
                <a:gd name="T10" fmla="*/ 75 w 129"/>
                <a:gd name="T11" fmla="*/ 0 h 141"/>
                <a:gd name="T12" fmla="*/ 129 w 129"/>
                <a:gd name="T13" fmla="*/ 141 h 141"/>
                <a:gd name="T14" fmla="*/ 109 w 129"/>
                <a:gd name="T15" fmla="*/ 141 h 141"/>
                <a:gd name="T16" fmla="*/ 96 w 129"/>
                <a:gd name="T17" fmla="*/ 105 h 141"/>
                <a:gd name="T18" fmla="*/ 33 w 129"/>
                <a:gd name="T19" fmla="*/ 105 h 141"/>
                <a:gd name="T20" fmla="*/ 20 w 129"/>
                <a:gd name="T21" fmla="*/ 141 h 141"/>
                <a:gd name="T22" fmla="*/ 0 w 129"/>
                <a:gd name="T23" fmla="*/ 141 h 141"/>
                <a:gd name="T24" fmla="*/ 53 w 129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1">
                  <a:moveTo>
                    <a:pt x="64" y="19"/>
                  </a:moveTo>
                  <a:lnTo>
                    <a:pt x="38" y="89"/>
                  </a:lnTo>
                  <a:lnTo>
                    <a:pt x="90" y="89"/>
                  </a:lnTo>
                  <a:lnTo>
                    <a:pt x="64" y="19"/>
                  </a:lnTo>
                  <a:close/>
                  <a:moveTo>
                    <a:pt x="53" y="0"/>
                  </a:moveTo>
                  <a:lnTo>
                    <a:pt x="75" y="0"/>
                  </a:lnTo>
                  <a:lnTo>
                    <a:pt x="129" y="141"/>
                  </a:lnTo>
                  <a:lnTo>
                    <a:pt x="109" y="141"/>
                  </a:lnTo>
                  <a:lnTo>
                    <a:pt x="96" y="105"/>
                  </a:lnTo>
                  <a:lnTo>
                    <a:pt x="33" y="105"/>
                  </a:lnTo>
                  <a:lnTo>
                    <a:pt x="20" y="141"/>
                  </a:lnTo>
                  <a:lnTo>
                    <a:pt x="0" y="14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6C21C6-DB52-49BA-93D4-8F9E1AEF8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37" y="3910717"/>
              <a:ext cx="47625" cy="192881"/>
            </a:xfrm>
            <a:custGeom>
              <a:avLst/>
              <a:gdLst>
                <a:gd name="T0" fmla="*/ 43 w 43"/>
                <a:gd name="T1" fmla="*/ 0 h 172"/>
                <a:gd name="T2" fmla="*/ 25 w 43"/>
                <a:gd name="T3" fmla="*/ 43 h 172"/>
                <a:gd name="T4" fmla="*/ 18 w 43"/>
                <a:gd name="T5" fmla="*/ 86 h 172"/>
                <a:gd name="T6" fmla="*/ 25 w 43"/>
                <a:gd name="T7" fmla="*/ 130 h 172"/>
                <a:gd name="T8" fmla="*/ 43 w 43"/>
                <a:gd name="T9" fmla="*/ 172 h 172"/>
                <a:gd name="T10" fmla="*/ 28 w 43"/>
                <a:gd name="T11" fmla="*/ 172 h 172"/>
                <a:gd name="T12" fmla="*/ 7 w 43"/>
                <a:gd name="T13" fmla="*/ 129 h 172"/>
                <a:gd name="T14" fmla="*/ 0 w 43"/>
                <a:gd name="T15" fmla="*/ 86 h 172"/>
                <a:gd name="T16" fmla="*/ 7 w 43"/>
                <a:gd name="T17" fmla="*/ 44 h 172"/>
                <a:gd name="T18" fmla="*/ 28 w 43"/>
                <a:gd name="T19" fmla="*/ 0 h 172"/>
                <a:gd name="T20" fmla="*/ 43 w 4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2">
                  <a:moveTo>
                    <a:pt x="43" y="0"/>
                  </a:moveTo>
                  <a:cubicBezTo>
                    <a:pt x="35" y="15"/>
                    <a:pt x="29" y="29"/>
                    <a:pt x="25" y="43"/>
                  </a:cubicBezTo>
                  <a:cubicBezTo>
                    <a:pt x="20" y="57"/>
                    <a:pt x="18" y="72"/>
                    <a:pt x="18" y="86"/>
                  </a:cubicBezTo>
                  <a:cubicBezTo>
                    <a:pt x="18" y="101"/>
                    <a:pt x="20" y="115"/>
                    <a:pt x="25" y="130"/>
                  </a:cubicBezTo>
                  <a:cubicBezTo>
                    <a:pt x="29" y="144"/>
                    <a:pt x="35" y="158"/>
                    <a:pt x="43" y="172"/>
                  </a:cubicBezTo>
                  <a:lnTo>
                    <a:pt x="28" y="172"/>
                  </a:lnTo>
                  <a:cubicBezTo>
                    <a:pt x="19" y="158"/>
                    <a:pt x="12" y="143"/>
                    <a:pt x="7" y="129"/>
                  </a:cubicBezTo>
                  <a:cubicBezTo>
                    <a:pt x="2" y="115"/>
                    <a:pt x="0" y="100"/>
                    <a:pt x="0" y="86"/>
                  </a:cubicBezTo>
                  <a:cubicBezTo>
                    <a:pt x="0" y="72"/>
                    <a:pt x="2" y="58"/>
                    <a:pt x="7" y="44"/>
                  </a:cubicBezTo>
                  <a:cubicBezTo>
                    <a:pt x="12" y="30"/>
                    <a:pt x="19" y="15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7891EC1-B5EB-4177-AD3F-559B3A5E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65" y="3957151"/>
              <a:ext cx="114300" cy="117872"/>
            </a:xfrm>
            <a:custGeom>
              <a:avLst/>
              <a:gdLst>
                <a:gd name="T0" fmla="*/ 94 w 96"/>
                <a:gd name="T1" fmla="*/ 0 h 99"/>
                <a:gd name="T2" fmla="*/ 59 w 96"/>
                <a:gd name="T3" fmla="*/ 48 h 99"/>
                <a:gd name="T4" fmla="*/ 96 w 96"/>
                <a:gd name="T5" fmla="*/ 99 h 99"/>
                <a:gd name="T6" fmla="*/ 77 w 96"/>
                <a:gd name="T7" fmla="*/ 99 h 99"/>
                <a:gd name="T8" fmla="*/ 48 w 96"/>
                <a:gd name="T9" fmla="*/ 60 h 99"/>
                <a:gd name="T10" fmla="*/ 19 w 96"/>
                <a:gd name="T11" fmla="*/ 99 h 99"/>
                <a:gd name="T12" fmla="*/ 0 w 96"/>
                <a:gd name="T13" fmla="*/ 99 h 99"/>
                <a:gd name="T14" fmla="*/ 39 w 96"/>
                <a:gd name="T15" fmla="*/ 48 h 99"/>
                <a:gd name="T16" fmla="*/ 3 w 96"/>
                <a:gd name="T17" fmla="*/ 0 h 99"/>
                <a:gd name="T18" fmla="*/ 22 w 96"/>
                <a:gd name="T19" fmla="*/ 0 h 99"/>
                <a:gd name="T20" fmla="*/ 49 w 96"/>
                <a:gd name="T21" fmla="*/ 35 h 99"/>
                <a:gd name="T22" fmla="*/ 75 w 96"/>
                <a:gd name="T23" fmla="*/ 0 h 99"/>
                <a:gd name="T24" fmla="*/ 94 w 96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9">
                  <a:moveTo>
                    <a:pt x="94" y="0"/>
                  </a:moveTo>
                  <a:lnTo>
                    <a:pt x="59" y="48"/>
                  </a:lnTo>
                  <a:lnTo>
                    <a:pt x="96" y="99"/>
                  </a:lnTo>
                  <a:lnTo>
                    <a:pt x="77" y="99"/>
                  </a:lnTo>
                  <a:lnTo>
                    <a:pt x="48" y="60"/>
                  </a:lnTo>
                  <a:lnTo>
                    <a:pt x="19" y="99"/>
                  </a:lnTo>
                  <a:lnTo>
                    <a:pt x="0" y="99"/>
                  </a:lnTo>
                  <a:lnTo>
                    <a:pt x="39" y="48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5"/>
                  </a:lnTo>
                  <a:lnTo>
                    <a:pt x="7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B9BBECD-B24A-4FD6-A9F7-7A6DF8D3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187" y="4015492"/>
              <a:ext cx="61913" cy="103585"/>
            </a:xfrm>
            <a:custGeom>
              <a:avLst/>
              <a:gdLst>
                <a:gd name="T0" fmla="*/ 2 w 52"/>
                <a:gd name="T1" fmla="*/ 77 h 87"/>
                <a:gd name="T2" fmla="*/ 21 w 52"/>
                <a:gd name="T3" fmla="*/ 77 h 87"/>
                <a:gd name="T4" fmla="*/ 21 w 52"/>
                <a:gd name="T5" fmla="*/ 11 h 87"/>
                <a:gd name="T6" fmla="*/ 0 w 52"/>
                <a:gd name="T7" fmla="*/ 15 h 87"/>
                <a:gd name="T8" fmla="*/ 0 w 52"/>
                <a:gd name="T9" fmla="*/ 4 h 87"/>
                <a:gd name="T10" fmla="*/ 21 w 52"/>
                <a:gd name="T11" fmla="*/ 0 h 87"/>
                <a:gd name="T12" fmla="*/ 32 w 52"/>
                <a:gd name="T13" fmla="*/ 0 h 87"/>
                <a:gd name="T14" fmla="*/ 32 w 52"/>
                <a:gd name="T15" fmla="*/ 77 h 87"/>
                <a:gd name="T16" fmla="*/ 52 w 52"/>
                <a:gd name="T17" fmla="*/ 77 h 87"/>
                <a:gd name="T18" fmla="*/ 52 w 52"/>
                <a:gd name="T19" fmla="*/ 87 h 87"/>
                <a:gd name="T20" fmla="*/ 2 w 52"/>
                <a:gd name="T21" fmla="*/ 87 h 87"/>
                <a:gd name="T22" fmla="*/ 2 w 52"/>
                <a:gd name="T23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87">
                  <a:moveTo>
                    <a:pt x="2" y="77"/>
                  </a:moveTo>
                  <a:lnTo>
                    <a:pt x="21" y="77"/>
                  </a:lnTo>
                  <a:lnTo>
                    <a:pt x="21" y="11"/>
                  </a:lnTo>
                  <a:lnTo>
                    <a:pt x="0" y="15"/>
                  </a:lnTo>
                  <a:lnTo>
                    <a:pt x="0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77"/>
                  </a:lnTo>
                  <a:lnTo>
                    <a:pt x="52" y="77"/>
                  </a:lnTo>
                  <a:lnTo>
                    <a:pt x="52" y="87"/>
                  </a:lnTo>
                  <a:lnTo>
                    <a:pt x="2" y="87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4B34C1D-E338-4B0F-8E3E-8432ED13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675" y="4048830"/>
              <a:ext cx="32147" cy="51197"/>
            </a:xfrm>
            <a:custGeom>
              <a:avLst/>
              <a:gdLst>
                <a:gd name="T0" fmla="*/ 8 w 27"/>
                <a:gd name="T1" fmla="*/ 0 h 43"/>
                <a:gd name="T2" fmla="*/ 27 w 27"/>
                <a:gd name="T3" fmla="*/ 0 h 43"/>
                <a:gd name="T4" fmla="*/ 27 w 27"/>
                <a:gd name="T5" fmla="*/ 15 h 43"/>
                <a:gd name="T6" fmla="*/ 12 w 27"/>
                <a:gd name="T7" fmla="*/ 43 h 43"/>
                <a:gd name="T8" fmla="*/ 0 w 27"/>
                <a:gd name="T9" fmla="*/ 43 h 43"/>
                <a:gd name="T10" fmla="*/ 8 w 27"/>
                <a:gd name="T11" fmla="*/ 15 h 43"/>
                <a:gd name="T12" fmla="*/ 8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8" y="0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66ED8343-288A-4167-B3AE-31424266D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206" y="3957151"/>
              <a:ext cx="115491" cy="163116"/>
            </a:xfrm>
            <a:custGeom>
              <a:avLst/>
              <a:gdLst>
                <a:gd name="T0" fmla="*/ 56 w 103"/>
                <a:gd name="T1" fmla="*/ 116 h 146"/>
                <a:gd name="T2" fmla="*/ 42 w 103"/>
                <a:gd name="T3" fmla="*/ 140 h 146"/>
                <a:gd name="T4" fmla="*/ 23 w 103"/>
                <a:gd name="T5" fmla="*/ 146 h 146"/>
                <a:gd name="T6" fmla="*/ 9 w 103"/>
                <a:gd name="T7" fmla="*/ 146 h 146"/>
                <a:gd name="T8" fmla="*/ 9 w 103"/>
                <a:gd name="T9" fmla="*/ 132 h 146"/>
                <a:gd name="T10" fmla="*/ 19 w 103"/>
                <a:gd name="T11" fmla="*/ 132 h 146"/>
                <a:gd name="T12" fmla="*/ 31 w 103"/>
                <a:gd name="T13" fmla="*/ 128 h 146"/>
                <a:gd name="T14" fmla="*/ 39 w 103"/>
                <a:gd name="T15" fmla="*/ 112 h 146"/>
                <a:gd name="T16" fmla="*/ 42 w 103"/>
                <a:gd name="T17" fmla="*/ 104 h 146"/>
                <a:gd name="T18" fmla="*/ 0 w 103"/>
                <a:gd name="T19" fmla="*/ 0 h 146"/>
                <a:gd name="T20" fmla="*/ 18 w 103"/>
                <a:gd name="T21" fmla="*/ 0 h 146"/>
                <a:gd name="T22" fmla="*/ 51 w 103"/>
                <a:gd name="T23" fmla="*/ 83 h 146"/>
                <a:gd name="T24" fmla="*/ 84 w 103"/>
                <a:gd name="T25" fmla="*/ 0 h 146"/>
                <a:gd name="T26" fmla="*/ 103 w 103"/>
                <a:gd name="T27" fmla="*/ 0 h 146"/>
                <a:gd name="T28" fmla="*/ 56 w 103"/>
                <a:gd name="T29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46">
                  <a:moveTo>
                    <a:pt x="56" y="116"/>
                  </a:moveTo>
                  <a:cubicBezTo>
                    <a:pt x="51" y="128"/>
                    <a:pt x="46" y="137"/>
                    <a:pt x="42" y="140"/>
                  </a:cubicBezTo>
                  <a:cubicBezTo>
                    <a:pt x="37" y="144"/>
                    <a:pt x="31" y="146"/>
                    <a:pt x="23" y="146"/>
                  </a:cubicBezTo>
                  <a:lnTo>
                    <a:pt x="9" y="146"/>
                  </a:lnTo>
                  <a:lnTo>
                    <a:pt x="9" y="132"/>
                  </a:lnTo>
                  <a:lnTo>
                    <a:pt x="19" y="132"/>
                  </a:lnTo>
                  <a:cubicBezTo>
                    <a:pt x="24" y="132"/>
                    <a:pt x="28" y="131"/>
                    <a:pt x="31" y="128"/>
                  </a:cubicBezTo>
                  <a:cubicBezTo>
                    <a:pt x="33" y="126"/>
                    <a:pt x="36" y="121"/>
                    <a:pt x="39" y="112"/>
                  </a:cubicBezTo>
                  <a:lnTo>
                    <a:pt x="42" y="10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1" y="83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6AAA18F-5426-4A87-B294-3BE17B41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128" y="4015492"/>
              <a:ext cx="61913" cy="103585"/>
            </a:xfrm>
            <a:custGeom>
              <a:avLst/>
              <a:gdLst>
                <a:gd name="T0" fmla="*/ 2 w 52"/>
                <a:gd name="T1" fmla="*/ 77 h 87"/>
                <a:gd name="T2" fmla="*/ 21 w 52"/>
                <a:gd name="T3" fmla="*/ 77 h 87"/>
                <a:gd name="T4" fmla="*/ 21 w 52"/>
                <a:gd name="T5" fmla="*/ 11 h 87"/>
                <a:gd name="T6" fmla="*/ 0 w 52"/>
                <a:gd name="T7" fmla="*/ 15 h 87"/>
                <a:gd name="T8" fmla="*/ 0 w 52"/>
                <a:gd name="T9" fmla="*/ 4 h 87"/>
                <a:gd name="T10" fmla="*/ 21 w 52"/>
                <a:gd name="T11" fmla="*/ 0 h 87"/>
                <a:gd name="T12" fmla="*/ 32 w 52"/>
                <a:gd name="T13" fmla="*/ 0 h 87"/>
                <a:gd name="T14" fmla="*/ 32 w 52"/>
                <a:gd name="T15" fmla="*/ 77 h 87"/>
                <a:gd name="T16" fmla="*/ 52 w 52"/>
                <a:gd name="T17" fmla="*/ 77 h 87"/>
                <a:gd name="T18" fmla="*/ 52 w 52"/>
                <a:gd name="T19" fmla="*/ 87 h 87"/>
                <a:gd name="T20" fmla="*/ 2 w 52"/>
                <a:gd name="T21" fmla="*/ 87 h 87"/>
                <a:gd name="T22" fmla="*/ 2 w 52"/>
                <a:gd name="T23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87">
                  <a:moveTo>
                    <a:pt x="2" y="77"/>
                  </a:moveTo>
                  <a:lnTo>
                    <a:pt x="21" y="77"/>
                  </a:lnTo>
                  <a:lnTo>
                    <a:pt x="21" y="11"/>
                  </a:lnTo>
                  <a:lnTo>
                    <a:pt x="0" y="15"/>
                  </a:lnTo>
                  <a:lnTo>
                    <a:pt x="0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77"/>
                  </a:lnTo>
                  <a:lnTo>
                    <a:pt x="52" y="77"/>
                  </a:lnTo>
                  <a:lnTo>
                    <a:pt x="52" y="87"/>
                  </a:lnTo>
                  <a:lnTo>
                    <a:pt x="2" y="87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1664285-525A-4A51-8B48-79FF1D5D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997" y="3910717"/>
              <a:ext cx="47625" cy="192881"/>
            </a:xfrm>
            <a:custGeom>
              <a:avLst/>
              <a:gdLst>
                <a:gd name="T0" fmla="*/ 0 w 43"/>
                <a:gd name="T1" fmla="*/ 0 h 172"/>
                <a:gd name="T2" fmla="*/ 15 w 43"/>
                <a:gd name="T3" fmla="*/ 0 h 172"/>
                <a:gd name="T4" fmla="*/ 36 w 43"/>
                <a:gd name="T5" fmla="*/ 44 h 172"/>
                <a:gd name="T6" fmla="*/ 43 w 43"/>
                <a:gd name="T7" fmla="*/ 86 h 172"/>
                <a:gd name="T8" fmla="*/ 36 w 43"/>
                <a:gd name="T9" fmla="*/ 129 h 172"/>
                <a:gd name="T10" fmla="*/ 15 w 43"/>
                <a:gd name="T11" fmla="*/ 172 h 172"/>
                <a:gd name="T12" fmla="*/ 0 w 43"/>
                <a:gd name="T13" fmla="*/ 172 h 172"/>
                <a:gd name="T14" fmla="*/ 19 w 43"/>
                <a:gd name="T15" fmla="*/ 130 h 172"/>
                <a:gd name="T16" fmla="*/ 25 w 43"/>
                <a:gd name="T17" fmla="*/ 86 h 172"/>
                <a:gd name="T18" fmla="*/ 19 w 43"/>
                <a:gd name="T19" fmla="*/ 43 h 172"/>
                <a:gd name="T20" fmla="*/ 0 w 4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2">
                  <a:moveTo>
                    <a:pt x="0" y="0"/>
                  </a:moveTo>
                  <a:lnTo>
                    <a:pt x="15" y="0"/>
                  </a:lnTo>
                  <a:cubicBezTo>
                    <a:pt x="24" y="15"/>
                    <a:pt x="31" y="30"/>
                    <a:pt x="36" y="44"/>
                  </a:cubicBezTo>
                  <a:cubicBezTo>
                    <a:pt x="41" y="58"/>
                    <a:pt x="43" y="72"/>
                    <a:pt x="43" y="86"/>
                  </a:cubicBezTo>
                  <a:cubicBezTo>
                    <a:pt x="43" y="100"/>
                    <a:pt x="41" y="115"/>
                    <a:pt x="36" y="129"/>
                  </a:cubicBezTo>
                  <a:cubicBezTo>
                    <a:pt x="31" y="143"/>
                    <a:pt x="24" y="158"/>
                    <a:pt x="15" y="172"/>
                  </a:cubicBezTo>
                  <a:lnTo>
                    <a:pt x="0" y="172"/>
                  </a:lnTo>
                  <a:cubicBezTo>
                    <a:pt x="8" y="158"/>
                    <a:pt x="14" y="144"/>
                    <a:pt x="19" y="130"/>
                  </a:cubicBezTo>
                  <a:cubicBezTo>
                    <a:pt x="23" y="115"/>
                    <a:pt x="25" y="101"/>
                    <a:pt x="25" y="86"/>
                  </a:cubicBezTo>
                  <a:cubicBezTo>
                    <a:pt x="25" y="72"/>
                    <a:pt x="23" y="57"/>
                    <a:pt x="19" y="43"/>
                  </a:cubicBezTo>
                  <a:cubicBezTo>
                    <a:pt x="14" y="29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11AA2AED-FC96-4229-9E5D-E4B22383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81" y="1253242"/>
              <a:ext cx="828675" cy="607219"/>
            </a:xfrm>
            <a:custGeom>
              <a:avLst/>
              <a:gdLst>
                <a:gd name="T0" fmla="*/ 128 w 738"/>
                <a:gd name="T1" fmla="*/ 0 h 541"/>
                <a:gd name="T2" fmla="*/ 609 w 738"/>
                <a:gd name="T3" fmla="*/ 0 h 541"/>
                <a:gd name="T4" fmla="*/ 738 w 738"/>
                <a:gd name="T5" fmla="*/ 128 h 541"/>
                <a:gd name="T6" fmla="*/ 738 w 738"/>
                <a:gd name="T7" fmla="*/ 413 h 541"/>
                <a:gd name="T8" fmla="*/ 609 w 738"/>
                <a:gd name="T9" fmla="*/ 541 h 541"/>
                <a:gd name="T10" fmla="*/ 128 w 738"/>
                <a:gd name="T11" fmla="*/ 541 h 541"/>
                <a:gd name="T12" fmla="*/ 0 w 738"/>
                <a:gd name="T13" fmla="*/ 413 h 541"/>
                <a:gd name="T14" fmla="*/ 0 w 738"/>
                <a:gd name="T15" fmla="*/ 128 h 541"/>
                <a:gd name="T16" fmla="*/ 128 w 738"/>
                <a:gd name="T1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541">
                  <a:moveTo>
                    <a:pt x="128" y="0"/>
                  </a:moveTo>
                  <a:lnTo>
                    <a:pt x="609" y="0"/>
                  </a:lnTo>
                  <a:cubicBezTo>
                    <a:pt x="681" y="0"/>
                    <a:pt x="738" y="57"/>
                    <a:pt x="738" y="128"/>
                  </a:cubicBezTo>
                  <a:lnTo>
                    <a:pt x="738" y="413"/>
                  </a:lnTo>
                  <a:cubicBezTo>
                    <a:pt x="738" y="484"/>
                    <a:pt x="681" y="541"/>
                    <a:pt x="609" y="541"/>
                  </a:cubicBezTo>
                  <a:lnTo>
                    <a:pt x="128" y="541"/>
                  </a:lnTo>
                  <a:cubicBezTo>
                    <a:pt x="57" y="541"/>
                    <a:pt x="0" y="484"/>
                    <a:pt x="0" y="413"/>
                  </a:cubicBezTo>
                  <a:lnTo>
                    <a:pt x="0" y="128"/>
                  </a:lnTo>
                  <a:cubicBezTo>
                    <a:pt x="0" y="57"/>
                    <a:pt x="57" y="0"/>
                    <a:pt x="128" y="0"/>
                  </a:cubicBezTo>
                  <a:close/>
                </a:path>
              </a:pathLst>
            </a:custGeom>
            <a:solidFill>
              <a:srgbClr val="FFE6D5"/>
            </a:solidFill>
            <a:ln w="301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DB9C02D8-919A-4CFA-A779-74DFCA8A8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5409" y="1308010"/>
              <a:ext cx="111919" cy="157163"/>
            </a:xfrm>
            <a:custGeom>
              <a:avLst/>
              <a:gdLst>
                <a:gd name="T0" fmla="*/ 19 w 100"/>
                <a:gd name="T1" fmla="*/ 73 h 141"/>
                <a:gd name="T2" fmla="*/ 19 w 100"/>
                <a:gd name="T3" fmla="*/ 125 h 141"/>
                <a:gd name="T4" fmla="*/ 49 w 100"/>
                <a:gd name="T5" fmla="*/ 125 h 141"/>
                <a:gd name="T6" fmla="*/ 72 w 100"/>
                <a:gd name="T7" fmla="*/ 119 h 141"/>
                <a:gd name="T8" fmla="*/ 80 w 100"/>
                <a:gd name="T9" fmla="*/ 99 h 141"/>
                <a:gd name="T10" fmla="*/ 72 w 100"/>
                <a:gd name="T11" fmla="*/ 80 h 141"/>
                <a:gd name="T12" fmla="*/ 49 w 100"/>
                <a:gd name="T13" fmla="*/ 73 h 141"/>
                <a:gd name="T14" fmla="*/ 19 w 100"/>
                <a:gd name="T15" fmla="*/ 73 h 141"/>
                <a:gd name="T16" fmla="*/ 19 w 100"/>
                <a:gd name="T17" fmla="*/ 15 h 141"/>
                <a:gd name="T18" fmla="*/ 19 w 100"/>
                <a:gd name="T19" fmla="*/ 58 h 141"/>
                <a:gd name="T20" fmla="*/ 47 w 100"/>
                <a:gd name="T21" fmla="*/ 58 h 141"/>
                <a:gd name="T22" fmla="*/ 68 w 100"/>
                <a:gd name="T23" fmla="*/ 53 h 141"/>
                <a:gd name="T24" fmla="*/ 75 w 100"/>
                <a:gd name="T25" fmla="*/ 37 h 141"/>
                <a:gd name="T26" fmla="*/ 68 w 100"/>
                <a:gd name="T27" fmla="*/ 21 h 141"/>
                <a:gd name="T28" fmla="*/ 47 w 100"/>
                <a:gd name="T29" fmla="*/ 15 h 141"/>
                <a:gd name="T30" fmla="*/ 19 w 100"/>
                <a:gd name="T31" fmla="*/ 15 h 141"/>
                <a:gd name="T32" fmla="*/ 0 w 100"/>
                <a:gd name="T33" fmla="*/ 0 h 141"/>
                <a:gd name="T34" fmla="*/ 48 w 100"/>
                <a:gd name="T35" fmla="*/ 0 h 141"/>
                <a:gd name="T36" fmla="*/ 82 w 100"/>
                <a:gd name="T37" fmla="*/ 9 h 141"/>
                <a:gd name="T38" fmla="*/ 94 w 100"/>
                <a:gd name="T39" fmla="*/ 35 h 141"/>
                <a:gd name="T40" fmla="*/ 88 w 100"/>
                <a:gd name="T41" fmla="*/ 55 h 141"/>
                <a:gd name="T42" fmla="*/ 70 w 100"/>
                <a:gd name="T43" fmla="*/ 65 h 141"/>
                <a:gd name="T44" fmla="*/ 92 w 100"/>
                <a:gd name="T45" fmla="*/ 77 h 141"/>
                <a:gd name="T46" fmla="*/ 100 w 100"/>
                <a:gd name="T47" fmla="*/ 101 h 141"/>
                <a:gd name="T48" fmla="*/ 87 w 100"/>
                <a:gd name="T49" fmla="*/ 130 h 141"/>
                <a:gd name="T50" fmla="*/ 50 w 100"/>
                <a:gd name="T51" fmla="*/ 141 h 141"/>
                <a:gd name="T52" fmla="*/ 0 w 100"/>
                <a:gd name="T53" fmla="*/ 141 h 141"/>
                <a:gd name="T54" fmla="*/ 0 w 100"/>
                <a:gd name="T5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41">
                  <a:moveTo>
                    <a:pt x="19" y="73"/>
                  </a:moveTo>
                  <a:lnTo>
                    <a:pt x="19" y="125"/>
                  </a:lnTo>
                  <a:lnTo>
                    <a:pt x="49" y="125"/>
                  </a:lnTo>
                  <a:cubicBezTo>
                    <a:pt x="60" y="125"/>
                    <a:pt x="67" y="123"/>
                    <a:pt x="72" y="119"/>
                  </a:cubicBezTo>
                  <a:cubicBezTo>
                    <a:pt x="77" y="114"/>
                    <a:pt x="80" y="108"/>
                    <a:pt x="80" y="99"/>
                  </a:cubicBezTo>
                  <a:cubicBezTo>
                    <a:pt x="80" y="90"/>
                    <a:pt x="77" y="84"/>
                    <a:pt x="72" y="80"/>
                  </a:cubicBezTo>
                  <a:cubicBezTo>
                    <a:pt x="67" y="75"/>
                    <a:pt x="60" y="73"/>
                    <a:pt x="49" y="73"/>
                  </a:cubicBezTo>
                  <a:lnTo>
                    <a:pt x="19" y="73"/>
                  </a:lnTo>
                  <a:close/>
                  <a:moveTo>
                    <a:pt x="19" y="15"/>
                  </a:moveTo>
                  <a:lnTo>
                    <a:pt x="19" y="58"/>
                  </a:lnTo>
                  <a:lnTo>
                    <a:pt x="47" y="58"/>
                  </a:lnTo>
                  <a:cubicBezTo>
                    <a:pt x="56" y="58"/>
                    <a:pt x="63" y="56"/>
                    <a:pt x="68" y="53"/>
                  </a:cubicBezTo>
                  <a:cubicBezTo>
                    <a:pt x="72" y="49"/>
                    <a:pt x="75" y="44"/>
                    <a:pt x="75" y="37"/>
                  </a:cubicBezTo>
                  <a:cubicBezTo>
                    <a:pt x="75" y="29"/>
                    <a:pt x="72" y="24"/>
                    <a:pt x="68" y="21"/>
                  </a:cubicBezTo>
                  <a:cubicBezTo>
                    <a:pt x="63" y="17"/>
                    <a:pt x="56" y="15"/>
                    <a:pt x="47" y="15"/>
                  </a:cubicBezTo>
                  <a:lnTo>
                    <a:pt x="19" y="15"/>
                  </a:lnTo>
                  <a:close/>
                  <a:moveTo>
                    <a:pt x="0" y="0"/>
                  </a:moveTo>
                  <a:lnTo>
                    <a:pt x="48" y="0"/>
                  </a:lnTo>
                  <a:cubicBezTo>
                    <a:pt x="63" y="0"/>
                    <a:pt x="74" y="3"/>
                    <a:pt x="82" y="9"/>
                  </a:cubicBezTo>
                  <a:cubicBezTo>
                    <a:pt x="90" y="15"/>
                    <a:pt x="94" y="23"/>
                    <a:pt x="94" y="35"/>
                  </a:cubicBezTo>
                  <a:cubicBezTo>
                    <a:pt x="94" y="43"/>
                    <a:pt x="92" y="50"/>
                    <a:pt x="88" y="55"/>
                  </a:cubicBezTo>
                  <a:cubicBezTo>
                    <a:pt x="84" y="60"/>
                    <a:pt x="78" y="63"/>
                    <a:pt x="70" y="65"/>
                  </a:cubicBezTo>
                  <a:cubicBezTo>
                    <a:pt x="79" y="67"/>
                    <a:pt x="87" y="71"/>
                    <a:pt x="92" y="77"/>
                  </a:cubicBezTo>
                  <a:cubicBezTo>
                    <a:pt x="97" y="84"/>
                    <a:pt x="100" y="92"/>
                    <a:pt x="100" y="101"/>
                  </a:cubicBezTo>
                  <a:cubicBezTo>
                    <a:pt x="100" y="114"/>
                    <a:pt x="95" y="123"/>
                    <a:pt x="87" y="130"/>
                  </a:cubicBezTo>
                  <a:cubicBezTo>
                    <a:pt x="78" y="137"/>
                    <a:pt x="66" y="141"/>
                    <a:pt x="50" y="141"/>
                  </a:cubicBez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E8296AC-8DAC-444C-8284-BF6E87C4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68" y="1572330"/>
              <a:ext cx="48816" cy="192881"/>
            </a:xfrm>
            <a:custGeom>
              <a:avLst/>
              <a:gdLst>
                <a:gd name="T0" fmla="*/ 43 w 43"/>
                <a:gd name="T1" fmla="*/ 0 h 172"/>
                <a:gd name="T2" fmla="*/ 24 w 43"/>
                <a:gd name="T3" fmla="*/ 43 h 172"/>
                <a:gd name="T4" fmla="*/ 18 w 43"/>
                <a:gd name="T5" fmla="*/ 86 h 172"/>
                <a:gd name="T6" fmla="*/ 24 w 43"/>
                <a:gd name="T7" fmla="*/ 129 h 172"/>
                <a:gd name="T8" fmla="*/ 43 w 43"/>
                <a:gd name="T9" fmla="*/ 172 h 172"/>
                <a:gd name="T10" fmla="*/ 28 w 43"/>
                <a:gd name="T11" fmla="*/ 172 h 172"/>
                <a:gd name="T12" fmla="*/ 7 w 43"/>
                <a:gd name="T13" fmla="*/ 128 h 172"/>
                <a:gd name="T14" fmla="*/ 0 w 43"/>
                <a:gd name="T15" fmla="*/ 86 h 172"/>
                <a:gd name="T16" fmla="*/ 7 w 43"/>
                <a:gd name="T17" fmla="*/ 43 h 172"/>
                <a:gd name="T18" fmla="*/ 28 w 43"/>
                <a:gd name="T19" fmla="*/ 0 h 172"/>
                <a:gd name="T20" fmla="*/ 43 w 4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2">
                  <a:moveTo>
                    <a:pt x="43" y="0"/>
                  </a:moveTo>
                  <a:cubicBezTo>
                    <a:pt x="35" y="14"/>
                    <a:pt x="28" y="28"/>
                    <a:pt x="24" y="43"/>
                  </a:cubicBezTo>
                  <a:cubicBezTo>
                    <a:pt x="20" y="57"/>
                    <a:pt x="18" y="71"/>
                    <a:pt x="18" y="86"/>
                  </a:cubicBezTo>
                  <a:cubicBezTo>
                    <a:pt x="18" y="100"/>
                    <a:pt x="20" y="115"/>
                    <a:pt x="24" y="129"/>
                  </a:cubicBezTo>
                  <a:cubicBezTo>
                    <a:pt x="28" y="143"/>
                    <a:pt x="35" y="157"/>
                    <a:pt x="43" y="172"/>
                  </a:cubicBezTo>
                  <a:lnTo>
                    <a:pt x="28" y="172"/>
                  </a:lnTo>
                  <a:cubicBezTo>
                    <a:pt x="19" y="157"/>
                    <a:pt x="11" y="142"/>
                    <a:pt x="7" y="128"/>
                  </a:cubicBezTo>
                  <a:cubicBezTo>
                    <a:pt x="2" y="114"/>
                    <a:pt x="0" y="100"/>
                    <a:pt x="0" y="86"/>
                  </a:cubicBezTo>
                  <a:cubicBezTo>
                    <a:pt x="0" y="72"/>
                    <a:pt x="2" y="57"/>
                    <a:pt x="7" y="43"/>
                  </a:cubicBezTo>
                  <a:cubicBezTo>
                    <a:pt x="11" y="29"/>
                    <a:pt x="19" y="14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A2ED5154-4333-4E46-A87B-4B650F4E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297" y="1617574"/>
              <a:ext cx="115491" cy="117872"/>
            </a:xfrm>
            <a:custGeom>
              <a:avLst/>
              <a:gdLst>
                <a:gd name="T0" fmla="*/ 95 w 97"/>
                <a:gd name="T1" fmla="*/ 0 h 99"/>
                <a:gd name="T2" fmla="*/ 59 w 97"/>
                <a:gd name="T3" fmla="*/ 48 h 99"/>
                <a:gd name="T4" fmla="*/ 97 w 97"/>
                <a:gd name="T5" fmla="*/ 99 h 99"/>
                <a:gd name="T6" fmla="*/ 77 w 97"/>
                <a:gd name="T7" fmla="*/ 99 h 99"/>
                <a:gd name="T8" fmla="*/ 49 w 97"/>
                <a:gd name="T9" fmla="*/ 61 h 99"/>
                <a:gd name="T10" fmla="*/ 20 w 97"/>
                <a:gd name="T11" fmla="*/ 99 h 99"/>
                <a:gd name="T12" fmla="*/ 0 w 97"/>
                <a:gd name="T13" fmla="*/ 99 h 99"/>
                <a:gd name="T14" fmla="*/ 38 w 97"/>
                <a:gd name="T15" fmla="*/ 47 h 99"/>
                <a:gd name="T16" fmla="*/ 4 w 97"/>
                <a:gd name="T17" fmla="*/ 0 h 99"/>
                <a:gd name="T18" fmla="*/ 22 w 97"/>
                <a:gd name="T19" fmla="*/ 0 h 99"/>
                <a:gd name="T20" fmla="*/ 49 w 97"/>
                <a:gd name="T21" fmla="*/ 35 h 99"/>
                <a:gd name="T22" fmla="*/ 75 w 97"/>
                <a:gd name="T23" fmla="*/ 0 h 99"/>
                <a:gd name="T24" fmla="*/ 95 w 97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9">
                  <a:moveTo>
                    <a:pt x="95" y="0"/>
                  </a:moveTo>
                  <a:lnTo>
                    <a:pt x="59" y="48"/>
                  </a:lnTo>
                  <a:lnTo>
                    <a:pt x="97" y="99"/>
                  </a:lnTo>
                  <a:lnTo>
                    <a:pt x="77" y="99"/>
                  </a:lnTo>
                  <a:lnTo>
                    <a:pt x="49" y="61"/>
                  </a:lnTo>
                  <a:lnTo>
                    <a:pt x="20" y="99"/>
                  </a:lnTo>
                  <a:lnTo>
                    <a:pt x="0" y="99"/>
                  </a:lnTo>
                  <a:lnTo>
                    <a:pt x="38" y="47"/>
                  </a:lnTo>
                  <a:lnTo>
                    <a:pt x="4" y="0"/>
                  </a:lnTo>
                  <a:lnTo>
                    <a:pt x="22" y="0"/>
                  </a:lnTo>
                  <a:lnTo>
                    <a:pt x="49" y="35"/>
                  </a:lnTo>
                  <a:lnTo>
                    <a:pt x="7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492DF67-4EE7-4CF0-892E-403C0051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56" y="1674723"/>
              <a:ext cx="65485" cy="104775"/>
            </a:xfrm>
            <a:custGeom>
              <a:avLst/>
              <a:gdLst>
                <a:gd name="T0" fmla="*/ 15 w 58"/>
                <a:gd name="T1" fmla="*/ 83 h 93"/>
                <a:gd name="T2" fmla="*/ 58 w 58"/>
                <a:gd name="T3" fmla="*/ 83 h 93"/>
                <a:gd name="T4" fmla="*/ 58 w 58"/>
                <a:gd name="T5" fmla="*/ 93 h 93"/>
                <a:gd name="T6" fmla="*/ 0 w 58"/>
                <a:gd name="T7" fmla="*/ 93 h 93"/>
                <a:gd name="T8" fmla="*/ 0 w 58"/>
                <a:gd name="T9" fmla="*/ 83 h 93"/>
                <a:gd name="T10" fmla="*/ 20 w 58"/>
                <a:gd name="T11" fmla="*/ 63 h 93"/>
                <a:gd name="T12" fmla="*/ 35 w 58"/>
                <a:gd name="T13" fmla="*/ 47 h 93"/>
                <a:gd name="T14" fmla="*/ 43 w 58"/>
                <a:gd name="T15" fmla="*/ 36 h 93"/>
                <a:gd name="T16" fmla="*/ 46 w 58"/>
                <a:gd name="T17" fmla="*/ 27 h 93"/>
                <a:gd name="T18" fmla="*/ 40 w 58"/>
                <a:gd name="T19" fmla="*/ 15 h 93"/>
                <a:gd name="T20" fmla="*/ 27 w 58"/>
                <a:gd name="T21" fmla="*/ 10 h 93"/>
                <a:gd name="T22" fmla="*/ 15 w 58"/>
                <a:gd name="T23" fmla="*/ 12 h 93"/>
                <a:gd name="T24" fmla="*/ 1 w 58"/>
                <a:gd name="T25" fmla="*/ 18 h 93"/>
                <a:gd name="T26" fmla="*/ 1 w 58"/>
                <a:gd name="T27" fmla="*/ 6 h 93"/>
                <a:gd name="T28" fmla="*/ 15 w 58"/>
                <a:gd name="T29" fmla="*/ 1 h 93"/>
                <a:gd name="T30" fmla="*/ 27 w 58"/>
                <a:gd name="T31" fmla="*/ 0 h 93"/>
                <a:gd name="T32" fmla="*/ 50 w 58"/>
                <a:gd name="T33" fmla="*/ 7 h 93"/>
                <a:gd name="T34" fmla="*/ 58 w 58"/>
                <a:gd name="T35" fmla="*/ 26 h 93"/>
                <a:gd name="T36" fmla="*/ 56 w 58"/>
                <a:gd name="T37" fmla="*/ 37 h 93"/>
                <a:gd name="T38" fmla="*/ 48 w 58"/>
                <a:gd name="T39" fmla="*/ 48 h 93"/>
                <a:gd name="T40" fmla="*/ 38 w 58"/>
                <a:gd name="T41" fmla="*/ 59 h 93"/>
                <a:gd name="T42" fmla="*/ 15 w 58"/>
                <a:gd name="T43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93">
                  <a:moveTo>
                    <a:pt x="15" y="83"/>
                  </a:moveTo>
                  <a:lnTo>
                    <a:pt x="58" y="83"/>
                  </a:lnTo>
                  <a:lnTo>
                    <a:pt x="58" y="93"/>
                  </a:lnTo>
                  <a:lnTo>
                    <a:pt x="0" y="93"/>
                  </a:lnTo>
                  <a:lnTo>
                    <a:pt x="0" y="83"/>
                  </a:lnTo>
                  <a:cubicBezTo>
                    <a:pt x="5" y="78"/>
                    <a:pt x="11" y="71"/>
                    <a:pt x="20" y="63"/>
                  </a:cubicBezTo>
                  <a:cubicBezTo>
                    <a:pt x="28" y="55"/>
                    <a:pt x="33" y="49"/>
                    <a:pt x="35" y="47"/>
                  </a:cubicBezTo>
                  <a:cubicBezTo>
                    <a:pt x="39" y="43"/>
                    <a:pt x="42" y="39"/>
                    <a:pt x="43" y="36"/>
                  </a:cubicBezTo>
                  <a:cubicBezTo>
                    <a:pt x="45" y="33"/>
                    <a:pt x="46" y="30"/>
                    <a:pt x="46" y="27"/>
                  </a:cubicBezTo>
                  <a:cubicBezTo>
                    <a:pt x="46" y="22"/>
                    <a:pt x="44" y="18"/>
                    <a:pt x="40" y="15"/>
                  </a:cubicBezTo>
                  <a:cubicBezTo>
                    <a:pt x="37" y="12"/>
                    <a:pt x="33" y="10"/>
                    <a:pt x="27" y="10"/>
                  </a:cubicBezTo>
                  <a:cubicBezTo>
                    <a:pt x="23" y="10"/>
                    <a:pt x="19" y="11"/>
                    <a:pt x="15" y="12"/>
                  </a:cubicBezTo>
                  <a:cubicBezTo>
                    <a:pt x="10" y="13"/>
                    <a:pt x="6" y="16"/>
                    <a:pt x="1" y="18"/>
                  </a:cubicBezTo>
                  <a:lnTo>
                    <a:pt x="1" y="6"/>
                  </a:lnTo>
                  <a:cubicBezTo>
                    <a:pt x="6" y="4"/>
                    <a:pt x="11" y="2"/>
                    <a:pt x="15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4" y="2"/>
                    <a:pt x="50" y="7"/>
                  </a:cubicBezTo>
                  <a:cubicBezTo>
                    <a:pt x="55" y="12"/>
                    <a:pt x="58" y="18"/>
                    <a:pt x="58" y="26"/>
                  </a:cubicBezTo>
                  <a:cubicBezTo>
                    <a:pt x="58" y="30"/>
                    <a:pt x="57" y="33"/>
                    <a:pt x="56" y="37"/>
                  </a:cubicBezTo>
                  <a:cubicBezTo>
                    <a:pt x="54" y="40"/>
                    <a:pt x="52" y="44"/>
                    <a:pt x="48" y="48"/>
                  </a:cubicBezTo>
                  <a:cubicBezTo>
                    <a:pt x="47" y="50"/>
                    <a:pt x="44" y="53"/>
                    <a:pt x="38" y="59"/>
                  </a:cubicBezTo>
                  <a:cubicBezTo>
                    <a:pt x="33" y="64"/>
                    <a:pt x="25" y="72"/>
                    <a:pt x="15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726060DF-FD72-4710-AE84-DDF13BFF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897" y="1709251"/>
              <a:ext cx="30956" cy="52388"/>
            </a:xfrm>
            <a:custGeom>
              <a:avLst/>
              <a:gdLst>
                <a:gd name="T0" fmla="*/ 8 w 26"/>
                <a:gd name="T1" fmla="*/ 0 h 44"/>
                <a:gd name="T2" fmla="*/ 26 w 26"/>
                <a:gd name="T3" fmla="*/ 0 h 44"/>
                <a:gd name="T4" fmla="*/ 26 w 26"/>
                <a:gd name="T5" fmla="*/ 16 h 44"/>
                <a:gd name="T6" fmla="*/ 11 w 26"/>
                <a:gd name="T7" fmla="*/ 44 h 44"/>
                <a:gd name="T8" fmla="*/ 0 w 26"/>
                <a:gd name="T9" fmla="*/ 44 h 44"/>
                <a:gd name="T10" fmla="*/ 8 w 26"/>
                <a:gd name="T11" fmla="*/ 16 h 44"/>
                <a:gd name="T12" fmla="*/ 8 w 26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4">
                  <a:moveTo>
                    <a:pt x="8" y="0"/>
                  </a:moveTo>
                  <a:lnTo>
                    <a:pt x="26" y="0"/>
                  </a:lnTo>
                  <a:lnTo>
                    <a:pt x="26" y="16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5E76DC8-3530-4E42-AB9B-2569F63B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237" y="1617574"/>
              <a:ext cx="115491" cy="164306"/>
            </a:xfrm>
            <a:custGeom>
              <a:avLst/>
              <a:gdLst>
                <a:gd name="T0" fmla="*/ 57 w 103"/>
                <a:gd name="T1" fmla="*/ 115 h 146"/>
                <a:gd name="T2" fmla="*/ 43 w 103"/>
                <a:gd name="T3" fmla="*/ 140 h 146"/>
                <a:gd name="T4" fmla="*/ 24 w 103"/>
                <a:gd name="T5" fmla="*/ 146 h 146"/>
                <a:gd name="T6" fmla="*/ 10 w 103"/>
                <a:gd name="T7" fmla="*/ 146 h 146"/>
                <a:gd name="T8" fmla="*/ 10 w 103"/>
                <a:gd name="T9" fmla="*/ 131 h 146"/>
                <a:gd name="T10" fmla="*/ 20 w 103"/>
                <a:gd name="T11" fmla="*/ 131 h 146"/>
                <a:gd name="T12" fmla="*/ 31 w 103"/>
                <a:gd name="T13" fmla="*/ 128 h 146"/>
                <a:gd name="T14" fmla="*/ 40 w 103"/>
                <a:gd name="T15" fmla="*/ 112 h 146"/>
                <a:gd name="T16" fmla="*/ 43 w 103"/>
                <a:gd name="T17" fmla="*/ 104 h 146"/>
                <a:gd name="T18" fmla="*/ 0 w 103"/>
                <a:gd name="T19" fmla="*/ 0 h 146"/>
                <a:gd name="T20" fmla="*/ 19 w 103"/>
                <a:gd name="T21" fmla="*/ 0 h 146"/>
                <a:gd name="T22" fmla="*/ 52 w 103"/>
                <a:gd name="T23" fmla="*/ 82 h 146"/>
                <a:gd name="T24" fmla="*/ 85 w 103"/>
                <a:gd name="T25" fmla="*/ 0 h 146"/>
                <a:gd name="T26" fmla="*/ 103 w 103"/>
                <a:gd name="T27" fmla="*/ 0 h 146"/>
                <a:gd name="T28" fmla="*/ 57 w 103"/>
                <a:gd name="T29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46">
                  <a:moveTo>
                    <a:pt x="57" y="115"/>
                  </a:moveTo>
                  <a:cubicBezTo>
                    <a:pt x="52" y="128"/>
                    <a:pt x="47" y="136"/>
                    <a:pt x="43" y="140"/>
                  </a:cubicBezTo>
                  <a:cubicBezTo>
                    <a:pt x="38" y="144"/>
                    <a:pt x="32" y="146"/>
                    <a:pt x="24" y="146"/>
                  </a:cubicBezTo>
                  <a:lnTo>
                    <a:pt x="10" y="146"/>
                  </a:lnTo>
                  <a:lnTo>
                    <a:pt x="10" y="131"/>
                  </a:lnTo>
                  <a:lnTo>
                    <a:pt x="20" y="131"/>
                  </a:lnTo>
                  <a:cubicBezTo>
                    <a:pt x="25" y="131"/>
                    <a:pt x="29" y="130"/>
                    <a:pt x="31" y="128"/>
                  </a:cubicBezTo>
                  <a:cubicBezTo>
                    <a:pt x="34" y="125"/>
                    <a:pt x="37" y="120"/>
                    <a:pt x="40" y="112"/>
                  </a:cubicBezTo>
                  <a:lnTo>
                    <a:pt x="43" y="10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2" y="82"/>
                  </a:lnTo>
                  <a:lnTo>
                    <a:pt x="85" y="0"/>
                  </a:lnTo>
                  <a:lnTo>
                    <a:pt x="103" y="0"/>
                  </a:lnTo>
                  <a:lnTo>
                    <a:pt x="57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F817DF5-2A38-410B-A4C9-91371369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397" y="1674723"/>
              <a:ext cx="65485" cy="104775"/>
            </a:xfrm>
            <a:custGeom>
              <a:avLst/>
              <a:gdLst>
                <a:gd name="T0" fmla="*/ 15 w 58"/>
                <a:gd name="T1" fmla="*/ 83 h 93"/>
                <a:gd name="T2" fmla="*/ 58 w 58"/>
                <a:gd name="T3" fmla="*/ 83 h 93"/>
                <a:gd name="T4" fmla="*/ 58 w 58"/>
                <a:gd name="T5" fmla="*/ 93 h 93"/>
                <a:gd name="T6" fmla="*/ 0 w 58"/>
                <a:gd name="T7" fmla="*/ 93 h 93"/>
                <a:gd name="T8" fmla="*/ 0 w 58"/>
                <a:gd name="T9" fmla="*/ 83 h 93"/>
                <a:gd name="T10" fmla="*/ 19 w 58"/>
                <a:gd name="T11" fmla="*/ 63 h 93"/>
                <a:gd name="T12" fmla="*/ 35 w 58"/>
                <a:gd name="T13" fmla="*/ 47 h 93"/>
                <a:gd name="T14" fmla="*/ 43 w 58"/>
                <a:gd name="T15" fmla="*/ 36 h 93"/>
                <a:gd name="T16" fmla="*/ 46 w 58"/>
                <a:gd name="T17" fmla="*/ 27 h 93"/>
                <a:gd name="T18" fmla="*/ 40 w 58"/>
                <a:gd name="T19" fmla="*/ 15 h 93"/>
                <a:gd name="T20" fmla="*/ 27 w 58"/>
                <a:gd name="T21" fmla="*/ 10 h 93"/>
                <a:gd name="T22" fmla="*/ 15 w 58"/>
                <a:gd name="T23" fmla="*/ 12 h 93"/>
                <a:gd name="T24" fmla="*/ 1 w 58"/>
                <a:gd name="T25" fmla="*/ 18 h 93"/>
                <a:gd name="T26" fmla="*/ 1 w 58"/>
                <a:gd name="T27" fmla="*/ 6 h 93"/>
                <a:gd name="T28" fmla="*/ 15 w 58"/>
                <a:gd name="T29" fmla="*/ 1 h 93"/>
                <a:gd name="T30" fmla="*/ 27 w 58"/>
                <a:gd name="T31" fmla="*/ 0 h 93"/>
                <a:gd name="T32" fmla="*/ 49 w 58"/>
                <a:gd name="T33" fmla="*/ 7 h 93"/>
                <a:gd name="T34" fmla="*/ 58 w 58"/>
                <a:gd name="T35" fmla="*/ 26 h 93"/>
                <a:gd name="T36" fmla="*/ 56 w 58"/>
                <a:gd name="T37" fmla="*/ 37 h 93"/>
                <a:gd name="T38" fmla="*/ 48 w 58"/>
                <a:gd name="T39" fmla="*/ 48 h 93"/>
                <a:gd name="T40" fmla="*/ 38 w 58"/>
                <a:gd name="T41" fmla="*/ 59 h 93"/>
                <a:gd name="T42" fmla="*/ 15 w 58"/>
                <a:gd name="T43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93">
                  <a:moveTo>
                    <a:pt x="15" y="83"/>
                  </a:moveTo>
                  <a:lnTo>
                    <a:pt x="58" y="83"/>
                  </a:lnTo>
                  <a:lnTo>
                    <a:pt x="58" y="93"/>
                  </a:lnTo>
                  <a:lnTo>
                    <a:pt x="0" y="93"/>
                  </a:lnTo>
                  <a:lnTo>
                    <a:pt x="0" y="83"/>
                  </a:lnTo>
                  <a:cubicBezTo>
                    <a:pt x="5" y="78"/>
                    <a:pt x="11" y="71"/>
                    <a:pt x="19" y="63"/>
                  </a:cubicBezTo>
                  <a:cubicBezTo>
                    <a:pt x="28" y="55"/>
                    <a:pt x="33" y="49"/>
                    <a:pt x="35" y="47"/>
                  </a:cubicBezTo>
                  <a:cubicBezTo>
                    <a:pt x="39" y="43"/>
                    <a:pt x="42" y="39"/>
                    <a:pt x="43" y="36"/>
                  </a:cubicBezTo>
                  <a:cubicBezTo>
                    <a:pt x="45" y="33"/>
                    <a:pt x="46" y="30"/>
                    <a:pt x="46" y="27"/>
                  </a:cubicBezTo>
                  <a:cubicBezTo>
                    <a:pt x="46" y="22"/>
                    <a:pt x="44" y="18"/>
                    <a:pt x="40" y="15"/>
                  </a:cubicBezTo>
                  <a:cubicBezTo>
                    <a:pt x="37" y="12"/>
                    <a:pt x="33" y="10"/>
                    <a:pt x="27" y="10"/>
                  </a:cubicBezTo>
                  <a:cubicBezTo>
                    <a:pt x="23" y="10"/>
                    <a:pt x="19" y="11"/>
                    <a:pt x="15" y="12"/>
                  </a:cubicBezTo>
                  <a:cubicBezTo>
                    <a:pt x="10" y="13"/>
                    <a:pt x="6" y="16"/>
                    <a:pt x="1" y="18"/>
                  </a:cubicBezTo>
                  <a:lnTo>
                    <a:pt x="1" y="6"/>
                  </a:lnTo>
                  <a:cubicBezTo>
                    <a:pt x="6" y="4"/>
                    <a:pt x="11" y="2"/>
                    <a:pt x="15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4" y="2"/>
                    <a:pt x="49" y="7"/>
                  </a:cubicBezTo>
                  <a:cubicBezTo>
                    <a:pt x="55" y="12"/>
                    <a:pt x="58" y="18"/>
                    <a:pt x="58" y="26"/>
                  </a:cubicBezTo>
                  <a:cubicBezTo>
                    <a:pt x="58" y="30"/>
                    <a:pt x="57" y="33"/>
                    <a:pt x="56" y="37"/>
                  </a:cubicBezTo>
                  <a:cubicBezTo>
                    <a:pt x="54" y="40"/>
                    <a:pt x="52" y="44"/>
                    <a:pt x="48" y="48"/>
                  </a:cubicBezTo>
                  <a:cubicBezTo>
                    <a:pt x="47" y="50"/>
                    <a:pt x="44" y="53"/>
                    <a:pt x="38" y="59"/>
                  </a:cubicBezTo>
                  <a:cubicBezTo>
                    <a:pt x="33" y="64"/>
                    <a:pt x="25" y="72"/>
                    <a:pt x="15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6BE3DC-0C57-4F52-8FDA-82ED7F155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028" y="1572330"/>
              <a:ext cx="48816" cy="192881"/>
            </a:xfrm>
            <a:custGeom>
              <a:avLst/>
              <a:gdLst>
                <a:gd name="T0" fmla="*/ 0 w 43"/>
                <a:gd name="T1" fmla="*/ 0 h 172"/>
                <a:gd name="T2" fmla="*/ 15 w 43"/>
                <a:gd name="T3" fmla="*/ 0 h 172"/>
                <a:gd name="T4" fmla="*/ 36 w 43"/>
                <a:gd name="T5" fmla="*/ 43 h 172"/>
                <a:gd name="T6" fmla="*/ 43 w 43"/>
                <a:gd name="T7" fmla="*/ 86 h 172"/>
                <a:gd name="T8" fmla="*/ 36 w 43"/>
                <a:gd name="T9" fmla="*/ 128 h 172"/>
                <a:gd name="T10" fmla="*/ 15 w 43"/>
                <a:gd name="T11" fmla="*/ 172 h 172"/>
                <a:gd name="T12" fmla="*/ 0 w 43"/>
                <a:gd name="T13" fmla="*/ 172 h 172"/>
                <a:gd name="T14" fmla="*/ 18 w 43"/>
                <a:gd name="T15" fmla="*/ 129 h 172"/>
                <a:gd name="T16" fmla="*/ 24 w 43"/>
                <a:gd name="T17" fmla="*/ 86 h 172"/>
                <a:gd name="T18" fmla="*/ 18 w 43"/>
                <a:gd name="T19" fmla="*/ 43 h 172"/>
                <a:gd name="T20" fmla="*/ 0 w 4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2">
                  <a:moveTo>
                    <a:pt x="0" y="0"/>
                  </a:moveTo>
                  <a:lnTo>
                    <a:pt x="15" y="0"/>
                  </a:lnTo>
                  <a:cubicBezTo>
                    <a:pt x="24" y="14"/>
                    <a:pt x="31" y="29"/>
                    <a:pt x="36" y="43"/>
                  </a:cubicBezTo>
                  <a:cubicBezTo>
                    <a:pt x="41" y="57"/>
                    <a:pt x="43" y="72"/>
                    <a:pt x="43" y="86"/>
                  </a:cubicBezTo>
                  <a:cubicBezTo>
                    <a:pt x="43" y="100"/>
                    <a:pt x="41" y="114"/>
                    <a:pt x="36" y="128"/>
                  </a:cubicBezTo>
                  <a:cubicBezTo>
                    <a:pt x="31" y="142"/>
                    <a:pt x="24" y="157"/>
                    <a:pt x="15" y="172"/>
                  </a:cubicBezTo>
                  <a:lnTo>
                    <a:pt x="0" y="172"/>
                  </a:lnTo>
                  <a:cubicBezTo>
                    <a:pt x="8" y="157"/>
                    <a:pt x="14" y="143"/>
                    <a:pt x="18" y="129"/>
                  </a:cubicBezTo>
                  <a:cubicBezTo>
                    <a:pt x="22" y="115"/>
                    <a:pt x="24" y="100"/>
                    <a:pt x="24" y="86"/>
                  </a:cubicBezTo>
                  <a:cubicBezTo>
                    <a:pt x="24" y="71"/>
                    <a:pt x="22" y="57"/>
                    <a:pt x="18" y="43"/>
                  </a:cubicBezTo>
                  <a:cubicBezTo>
                    <a:pt x="14" y="28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AFE1F162-9D93-46DD-9909-239D39BB1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506" y="3468995"/>
              <a:ext cx="221456" cy="11668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C8CE5982-4DA7-4131-9572-1FE1929A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091" y="3468995"/>
              <a:ext cx="117872" cy="83344"/>
            </a:xfrm>
            <a:custGeom>
              <a:avLst/>
              <a:gdLst>
                <a:gd name="T0" fmla="*/ 37 w 99"/>
                <a:gd name="T1" fmla="*/ 32 h 70"/>
                <a:gd name="T2" fmla="*/ 26 w 99"/>
                <a:gd name="T3" fmla="*/ 70 h 70"/>
                <a:gd name="T4" fmla="*/ 99 w 99"/>
                <a:gd name="T5" fmla="*/ 0 h 70"/>
                <a:gd name="T6" fmla="*/ 0 w 99"/>
                <a:gd name="T7" fmla="*/ 21 h 70"/>
                <a:gd name="T8" fmla="*/ 37 w 99"/>
                <a:gd name="T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0">
                  <a:moveTo>
                    <a:pt x="37" y="32"/>
                  </a:moveTo>
                  <a:lnTo>
                    <a:pt x="26" y="70"/>
                  </a:lnTo>
                  <a:lnTo>
                    <a:pt x="99" y="0"/>
                  </a:lnTo>
                  <a:lnTo>
                    <a:pt x="0" y="21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6FC8A0A7-7E24-481B-BA1A-6E81C0D95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2256" y="1431836"/>
              <a:ext cx="117872" cy="22026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13BE84FC-B9E1-4132-BE20-F4E85BE54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931" y="3723788"/>
              <a:ext cx="2680097" cy="0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3CE4EEC-9777-4C15-B6B6-A0E187BB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522" y="3654733"/>
              <a:ext cx="240506" cy="136922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F369D4D4-AF7A-4660-95F2-EF66B0D2B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1103" y="1805692"/>
              <a:ext cx="7144" cy="1715691"/>
            </a:xfrm>
            <a:prstGeom prst="line">
              <a:avLst/>
            </a:prstGeom>
            <a:noFill/>
            <a:ln w="222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A1FBE569-6DAF-4713-95DC-C93FB9E9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809" y="1805692"/>
              <a:ext cx="138113" cy="241697"/>
            </a:xfrm>
            <a:custGeom>
              <a:avLst/>
              <a:gdLst>
                <a:gd name="T0" fmla="*/ 59 w 116"/>
                <a:gd name="T1" fmla="*/ 145 h 203"/>
                <a:gd name="T2" fmla="*/ 116 w 116"/>
                <a:gd name="T3" fmla="*/ 203 h 203"/>
                <a:gd name="T4" fmla="*/ 60 w 116"/>
                <a:gd name="T5" fmla="*/ 0 h 203"/>
                <a:gd name="T6" fmla="*/ 0 w 116"/>
                <a:gd name="T7" fmla="*/ 203 h 203"/>
                <a:gd name="T8" fmla="*/ 59 w 116"/>
                <a:gd name="T9" fmla="*/ 1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3">
                  <a:moveTo>
                    <a:pt x="59" y="145"/>
                  </a:moveTo>
                  <a:lnTo>
                    <a:pt x="116" y="203"/>
                  </a:lnTo>
                  <a:lnTo>
                    <a:pt x="60" y="0"/>
                  </a:lnTo>
                  <a:lnTo>
                    <a:pt x="0" y="203"/>
                  </a:lnTo>
                  <a:lnTo>
                    <a:pt x="59" y="145"/>
                  </a:lnTo>
                  <a:close/>
                </a:path>
              </a:pathLst>
            </a:custGeom>
            <a:solidFill>
              <a:srgbClr val="000000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948BAB3-1806-406A-A3B8-3C09D743D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68" y="3582104"/>
              <a:ext cx="820341" cy="366713"/>
            </a:xfrm>
            <a:custGeom>
              <a:avLst/>
              <a:gdLst>
                <a:gd name="T0" fmla="*/ 77 w 732"/>
                <a:gd name="T1" fmla="*/ 0 h 327"/>
                <a:gd name="T2" fmla="*/ 655 w 732"/>
                <a:gd name="T3" fmla="*/ 0 h 327"/>
                <a:gd name="T4" fmla="*/ 732 w 732"/>
                <a:gd name="T5" fmla="*/ 78 h 327"/>
                <a:gd name="T6" fmla="*/ 732 w 732"/>
                <a:gd name="T7" fmla="*/ 250 h 327"/>
                <a:gd name="T8" fmla="*/ 655 w 732"/>
                <a:gd name="T9" fmla="*/ 327 h 327"/>
                <a:gd name="T10" fmla="*/ 77 w 732"/>
                <a:gd name="T11" fmla="*/ 327 h 327"/>
                <a:gd name="T12" fmla="*/ 0 w 732"/>
                <a:gd name="T13" fmla="*/ 250 h 327"/>
                <a:gd name="T14" fmla="*/ 0 w 732"/>
                <a:gd name="T15" fmla="*/ 78 h 327"/>
                <a:gd name="T16" fmla="*/ 77 w 732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2" h="327">
                  <a:moveTo>
                    <a:pt x="77" y="0"/>
                  </a:moveTo>
                  <a:lnTo>
                    <a:pt x="655" y="0"/>
                  </a:lnTo>
                  <a:cubicBezTo>
                    <a:pt x="698" y="0"/>
                    <a:pt x="732" y="35"/>
                    <a:pt x="732" y="78"/>
                  </a:cubicBezTo>
                  <a:lnTo>
                    <a:pt x="732" y="250"/>
                  </a:lnTo>
                  <a:cubicBezTo>
                    <a:pt x="732" y="293"/>
                    <a:pt x="698" y="327"/>
                    <a:pt x="655" y="327"/>
                  </a:cubicBezTo>
                  <a:lnTo>
                    <a:pt x="77" y="327"/>
                  </a:lnTo>
                  <a:cubicBezTo>
                    <a:pt x="34" y="327"/>
                    <a:pt x="0" y="293"/>
                    <a:pt x="0" y="250"/>
                  </a:cubicBezTo>
                  <a:lnTo>
                    <a:pt x="0" y="78"/>
                  </a:lnTo>
                  <a:cubicBezTo>
                    <a:pt x="0" y="35"/>
                    <a:pt x="34" y="0"/>
                    <a:pt x="77" y="0"/>
                  </a:cubicBezTo>
                  <a:close/>
                </a:path>
              </a:pathLst>
            </a:custGeom>
            <a:solidFill>
              <a:srgbClr val="FFE6D5"/>
            </a:solidFill>
            <a:ln w="301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6AF8F317-9BD6-4F20-B2AA-869816C6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109" y="3659495"/>
              <a:ext cx="47625" cy="194072"/>
            </a:xfrm>
            <a:custGeom>
              <a:avLst/>
              <a:gdLst>
                <a:gd name="T0" fmla="*/ 43 w 43"/>
                <a:gd name="T1" fmla="*/ 0 h 173"/>
                <a:gd name="T2" fmla="*/ 25 w 43"/>
                <a:gd name="T3" fmla="*/ 43 h 173"/>
                <a:gd name="T4" fmla="*/ 18 w 43"/>
                <a:gd name="T5" fmla="*/ 86 h 173"/>
                <a:gd name="T6" fmla="*/ 25 w 43"/>
                <a:gd name="T7" fmla="*/ 130 h 173"/>
                <a:gd name="T8" fmla="*/ 43 w 43"/>
                <a:gd name="T9" fmla="*/ 173 h 173"/>
                <a:gd name="T10" fmla="*/ 28 w 43"/>
                <a:gd name="T11" fmla="*/ 173 h 173"/>
                <a:gd name="T12" fmla="*/ 7 w 43"/>
                <a:gd name="T13" fmla="*/ 129 h 173"/>
                <a:gd name="T14" fmla="*/ 0 w 43"/>
                <a:gd name="T15" fmla="*/ 86 h 173"/>
                <a:gd name="T16" fmla="*/ 7 w 43"/>
                <a:gd name="T17" fmla="*/ 44 h 173"/>
                <a:gd name="T18" fmla="*/ 28 w 43"/>
                <a:gd name="T19" fmla="*/ 0 h 173"/>
                <a:gd name="T20" fmla="*/ 43 w 4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3">
                  <a:moveTo>
                    <a:pt x="43" y="0"/>
                  </a:moveTo>
                  <a:cubicBezTo>
                    <a:pt x="35" y="15"/>
                    <a:pt x="29" y="29"/>
                    <a:pt x="25" y="43"/>
                  </a:cubicBezTo>
                  <a:cubicBezTo>
                    <a:pt x="20" y="58"/>
                    <a:pt x="18" y="72"/>
                    <a:pt x="18" y="86"/>
                  </a:cubicBezTo>
                  <a:cubicBezTo>
                    <a:pt x="18" y="101"/>
                    <a:pt x="20" y="115"/>
                    <a:pt x="25" y="130"/>
                  </a:cubicBezTo>
                  <a:cubicBezTo>
                    <a:pt x="29" y="144"/>
                    <a:pt x="35" y="158"/>
                    <a:pt x="43" y="173"/>
                  </a:cubicBezTo>
                  <a:lnTo>
                    <a:pt x="28" y="173"/>
                  </a:lnTo>
                  <a:cubicBezTo>
                    <a:pt x="19" y="158"/>
                    <a:pt x="12" y="143"/>
                    <a:pt x="7" y="129"/>
                  </a:cubicBezTo>
                  <a:cubicBezTo>
                    <a:pt x="2" y="115"/>
                    <a:pt x="0" y="100"/>
                    <a:pt x="0" y="86"/>
                  </a:cubicBezTo>
                  <a:cubicBezTo>
                    <a:pt x="0" y="72"/>
                    <a:pt x="2" y="58"/>
                    <a:pt x="7" y="44"/>
                  </a:cubicBezTo>
                  <a:cubicBezTo>
                    <a:pt x="12" y="30"/>
                    <a:pt x="19" y="15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36780908-3B28-488A-B66F-3450CEA2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547" y="3705930"/>
              <a:ext cx="115491" cy="117872"/>
            </a:xfrm>
            <a:custGeom>
              <a:avLst/>
              <a:gdLst>
                <a:gd name="T0" fmla="*/ 95 w 97"/>
                <a:gd name="T1" fmla="*/ 0 h 99"/>
                <a:gd name="T2" fmla="*/ 59 w 97"/>
                <a:gd name="T3" fmla="*/ 49 h 99"/>
                <a:gd name="T4" fmla="*/ 97 w 97"/>
                <a:gd name="T5" fmla="*/ 99 h 99"/>
                <a:gd name="T6" fmla="*/ 77 w 97"/>
                <a:gd name="T7" fmla="*/ 99 h 99"/>
                <a:gd name="T8" fmla="*/ 49 w 97"/>
                <a:gd name="T9" fmla="*/ 61 h 99"/>
                <a:gd name="T10" fmla="*/ 20 w 97"/>
                <a:gd name="T11" fmla="*/ 99 h 99"/>
                <a:gd name="T12" fmla="*/ 0 w 97"/>
                <a:gd name="T13" fmla="*/ 99 h 99"/>
                <a:gd name="T14" fmla="*/ 39 w 97"/>
                <a:gd name="T15" fmla="*/ 48 h 99"/>
                <a:gd name="T16" fmla="*/ 4 w 97"/>
                <a:gd name="T17" fmla="*/ 0 h 99"/>
                <a:gd name="T18" fmla="*/ 23 w 97"/>
                <a:gd name="T19" fmla="*/ 0 h 99"/>
                <a:gd name="T20" fmla="*/ 49 w 97"/>
                <a:gd name="T21" fmla="*/ 35 h 99"/>
                <a:gd name="T22" fmla="*/ 75 w 97"/>
                <a:gd name="T23" fmla="*/ 0 h 99"/>
                <a:gd name="T24" fmla="*/ 95 w 97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9">
                  <a:moveTo>
                    <a:pt x="95" y="0"/>
                  </a:moveTo>
                  <a:lnTo>
                    <a:pt x="59" y="49"/>
                  </a:lnTo>
                  <a:lnTo>
                    <a:pt x="97" y="99"/>
                  </a:lnTo>
                  <a:lnTo>
                    <a:pt x="77" y="99"/>
                  </a:lnTo>
                  <a:lnTo>
                    <a:pt x="49" y="61"/>
                  </a:lnTo>
                  <a:lnTo>
                    <a:pt x="20" y="99"/>
                  </a:lnTo>
                  <a:lnTo>
                    <a:pt x="0" y="99"/>
                  </a:lnTo>
                  <a:lnTo>
                    <a:pt x="39" y="48"/>
                  </a:lnTo>
                  <a:lnTo>
                    <a:pt x="4" y="0"/>
                  </a:lnTo>
                  <a:lnTo>
                    <a:pt x="23" y="0"/>
                  </a:lnTo>
                  <a:lnTo>
                    <a:pt x="49" y="35"/>
                  </a:lnTo>
                  <a:lnTo>
                    <a:pt x="7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7E158912-CC1A-460A-B2F9-1F119C25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706" y="3763079"/>
              <a:ext cx="66675" cy="104775"/>
            </a:xfrm>
            <a:custGeom>
              <a:avLst/>
              <a:gdLst>
                <a:gd name="T0" fmla="*/ 15 w 59"/>
                <a:gd name="T1" fmla="*/ 83 h 94"/>
                <a:gd name="T2" fmla="*/ 59 w 59"/>
                <a:gd name="T3" fmla="*/ 83 h 94"/>
                <a:gd name="T4" fmla="*/ 59 w 59"/>
                <a:gd name="T5" fmla="*/ 94 h 94"/>
                <a:gd name="T6" fmla="*/ 0 w 59"/>
                <a:gd name="T7" fmla="*/ 94 h 94"/>
                <a:gd name="T8" fmla="*/ 0 w 59"/>
                <a:gd name="T9" fmla="*/ 83 h 94"/>
                <a:gd name="T10" fmla="*/ 20 w 59"/>
                <a:gd name="T11" fmla="*/ 64 h 94"/>
                <a:gd name="T12" fmla="*/ 35 w 59"/>
                <a:gd name="T13" fmla="*/ 48 h 94"/>
                <a:gd name="T14" fmla="*/ 43 w 59"/>
                <a:gd name="T15" fmla="*/ 37 h 94"/>
                <a:gd name="T16" fmla="*/ 46 w 59"/>
                <a:gd name="T17" fmla="*/ 27 h 94"/>
                <a:gd name="T18" fmla="*/ 41 w 59"/>
                <a:gd name="T19" fmla="*/ 16 h 94"/>
                <a:gd name="T20" fmla="*/ 27 w 59"/>
                <a:gd name="T21" fmla="*/ 11 h 94"/>
                <a:gd name="T22" fmla="*/ 15 w 59"/>
                <a:gd name="T23" fmla="*/ 13 h 94"/>
                <a:gd name="T24" fmla="*/ 1 w 59"/>
                <a:gd name="T25" fmla="*/ 19 h 94"/>
                <a:gd name="T26" fmla="*/ 1 w 59"/>
                <a:gd name="T27" fmla="*/ 7 h 94"/>
                <a:gd name="T28" fmla="*/ 15 w 59"/>
                <a:gd name="T29" fmla="*/ 2 h 94"/>
                <a:gd name="T30" fmla="*/ 27 w 59"/>
                <a:gd name="T31" fmla="*/ 0 h 94"/>
                <a:gd name="T32" fmla="*/ 50 w 59"/>
                <a:gd name="T33" fmla="*/ 8 h 94"/>
                <a:gd name="T34" fmla="*/ 58 w 59"/>
                <a:gd name="T35" fmla="*/ 27 h 94"/>
                <a:gd name="T36" fmla="*/ 56 w 59"/>
                <a:gd name="T37" fmla="*/ 37 h 94"/>
                <a:gd name="T38" fmla="*/ 48 w 59"/>
                <a:gd name="T39" fmla="*/ 49 h 94"/>
                <a:gd name="T40" fmla="*/ 39 w 59"/>
                <a:gd name="T41" fmla="*/ 60 h 94"/>
                <a:gd name="T42" fmla="*/ 15 w 59"/>
                <a:gd name="T43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4">
                  <a:moveTo>
                    <a:pt x="15" y="83"/>
                  </a:moveTo>
                  <a:lnTo>
                    <a:pt x="59" y="83"/>
                  </a:lnTo>
                  <a:lnTo>
                    <a:pt x="59" y="94"/>
                  </a:lnTo>
                  <a:lnTo>
                    <a:pt x="0" y="94"/>
                  </a:lnTo>
                  <a:lnTo>
                    <a:pt x="0" y="83"/>
                  </a:lnTo>
                  <a:cubicBezTo>
                    <a:pt x="5" y="78"/>
                    <a:pt x="12" y="72"/>
                    <a:pt x="20" y="64"/>
                  </a:cubicBezTo>
                  <a:cubicBezTo>
                    <a:pt x="28" y="56"/>
                    <a:pt x="33" y="50"/>
                    <a:pt x="35" y="48"/>
                  </a:cubicBezTo>
                  <a:cubicBezTo>
                    <a:pt x="39" y="43"/>
                    <a:pt x="42" y="40"/>
                    <a:pt x="43" y="37"/>
                  </a:cubicBezTo>
                  <a:cubicBezTo>
                    <a:pt x="45" y="33"/>
                    <a:pt x="46" y="30"/>
                    <a:pt x="46" y="27"/>
                  </a:cubicBezTo>
                  <a:cubicBezTo>
                    <a:pt x="46" y="23"/>
                    <a:pt x="44" y="19"/>
                    <a:pt x="41" y="16"/>
                  </a:cubicBezTo>
                  <a:cubicBezTo>
                    <a:pt x="37" y="12"/>
                    <a:pt x="33" y="11"/>
                    <a:pt x="27" y="11"/>
                  </a:cubicBezTo>
                  <a:cubicBezTo>
                    <a:pt x="23" y="11"/>
                    <a:pt x="19" y="12"/>
                    <a:pt x="15" y="13"/>
                  </a:cubicBezTo>
                  <a:cubicBezTo>
                    <a:pt x="11" y="14"/>
                    <a:pt x="6" y="16"/>
                    <a:pt x="1" y="19"/>
                  </a:cubicBezTo>
                  <a:lnTo>
                    <a:pt x="1" y="7"/>
                  </a:lnTo>
                  <a:cubicBezTo>
                    <a:pt x="6" y="5"/>
                    <a:pt x="11" y="3"/>
                    <a:pt x="15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36" y="0"/>
                    <a:pt x="44" y="3"/>
                    <a:pt x="50" y="8"/>
                  </a:cubicBezTo>
                  <a:cubicBezTo>
                    <a:pt x="55" y="12"/>
                    <a:pt x="58" y="19"/>
                    <a:pt x="58" y="27"/>
                  </a:cubicBezTo>
                  <a:cubicBezTo>
                    <a:pt x="58" y="30"/>
                    <a:pt x="57" y="34"/>
                    <a:pt x="56" y="37"/>
                  </a:cubicBezTo>
                  <a:cubicBezTo>
                    <a:pt x="55" y="41"/>
                    <a:pt x="52" y="45"/>
                    <a:pt x="48" y="49"/>
                  </a:cubicBezTo>
                  <a:cubicBezTo>
                    <a:pt x="47" y="50"/>
                    <a:pt x="44" y="54"/>
                    <a:pt x="39" y="60"/>
                  </a:cubicBezTo>
                  <a:cubicBezTo>
                    <a:pt x="33" y="65"/>
                    <a:pt x="25" y="73"/>
                    <a:pt x="15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7D483706-41E0-4818-BBC2-0932CF60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147" y="3797607"/>
              <a:ext cx="32147" cy="52388"/>
            </a:xfrm>
            <a:custGeom>
              <a:avLst/>
              <a:gdLst>
                <a:gd name="T0" fmla="*/ 8 w 27"/>
                <a:gd name="T1" fmla="*/ 0 h 44"/>
                <a:gd name="T2" fmla="*/ 27 w 27"/>
                <a:gd name="T3" fmla="*/ 0 h 44"/>
                <a:gd name="T4" fmla="*/ 27 w 27"/>
                <a:gd name="T5" fmla="*/ 15 h 44"/>
                <a:gd name="T6" fmla="*/ 11 w 27"/>
                <a:gd name="T7" fmla="*/ 44 h 44"/>
                <a:gd name="T8" fmla="*/ 0 w 27"/>
                <a:gd name="T9" fmla="*/ 44 h 44"/>
                <a:gd name="T10" fmla="*/ 8 w 27"/>
                <a:gd name="T11" fmla="*/ 15 h 44"/>
                <a:gd name="T12" fmla="*/ 8 w 27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4">
                  <a:moveTo>
                    <a:pt x="8" y="0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9CBCAE33-38B2-458A-8E0C-84EAA84B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678" y="3705929"/>
              <a:ext cx="115491" cy="163116"/>
            </a:xfrm>
            <a:custGeom>
              <a:avLst/>
              <a:gdLst>
                <a:gd name="T0" fmla="*/ 56 w 103"/>
                <a:gd name="T1" fmla="*/ 116 h 146"/>
                <a:gd name="T2" fmla="*/ 42 w 103"/>
                <a:gd name="T3" fmla="*/ 141 h 146"/>
                <a:gd name="T4" fmla="*/ 23 w 103"/>
                <a:gd name="T5" fmla="*/ 146 h 146"/>
                <a:gd name="T6" fmla="*/ 9 w 103"/>
                <a:gd name="T7" fmla="*/ 146 h 146"/>
                <a:gd name="T8" fmla="*/ 9 w 103"/>
                <a:gd name="T9" fmla="*/ 132 h 146"/>
                <a:gd name="T10" fmla="*/ 19 w 103"/>
                <a:gd name="T11" fmla="*/ 132 h 146"/>
                <a:gd name="T12" fmla="*/ 30 w 103"/>
                <a:gd name="T13" fmla="*/ 128 h 146"/>
                <a:gd name="T14" fmla="*/ 39 w 103"/>
                <a:gd name="T15" fmla="*/ 112 h 146"/>
                <a:gd name="T16" fmla="*/ 42 w 103"/>
                <a:gd name="T17" fmla="*/ 104 h 146"/>
                <a:gd name="T18" fmla="*/ 0 w 103"/>
                <a:gd name="T19" fmla="*/ 0 h 146"/>
                <a:gd name="T20" fmla="*/ 18 w 103"/>
                <a:gd name="T21" fmla="*/ 0 h 146"/>
                <a:gd name="T22" fmla="*/ 51 w 103"/>
                <a:gd name="T23" fmla="*/ 83 h 146"/>
                <a:gd name="T24" fmla="*/ 84 w 103"/>
                <a:gd name="T25" fmla="*/ 0 h 146"/>
                <a:gd name="T26" fmla="*/ 103 w 103"/>
                <a:gd name="T27" fmla="*/ 0 h 146"/>
                <a:gd name="T28" fmla="*/ 56 w 103"/>
                <a:gd name="T29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46">
                  <a:moveTo>
                    <a:pt x="56" y="116"/>
                  </a:moveTo>
                  <a:cubicBezTo>
                    <a:pt x="51" y="128"/>
                    <a:pt x="46" y="137"/>
                    <a:pt x="42" y="141"/>
                  </a:cubicBezTo>
                  <a:cubicBezTo>
                    <a:pt x="37" y="144"/>
                    <a:pt x="31" y="146"/>
                    <a:pt x="23" y="146"/>
                  </a:cubicBezTo>
                  <a:lnTo>
                    <a:pt x="9" y="146"/>
                  </a:lnTo>
                  <a:lnTo>
                    <a:pt x="9" y="132"/>
                  </a:lnTo>
                  <a:lnTo>
                    <a:pt x="19" y="132"/>
                  </a:lnTo>
                  <a:cubicBezTo>
                    <a:pt x="24" y="132"/>
                    <a:pt x="28" y="131"/>
                    <a:pt x="30" y="128"/>
                  </a:cubicBezTo>
                  <a:cubicBezTo>
                    <a:pt x="33" y="126"/>
                    <a:pt x="36" y="121"/>
                    <a:pt x="39" y="112"/>
                  </a:cubicBezTo>
                  <a:lnTo>
                    <a:pt x="42" y="10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1" y="83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36211EB1-2781-457B-817D-C57C635A3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599" y="3765461"/>
              <a:ext cx="61913" cy="102394"/>
            </a:xfrm>
            <a:custGeom>
              <a:avLst/>
              <a:gdLst>
                <a:gd name="T0" fmla="*/ 2 w 52"/>
                <a:gd name="T1" fmla="*/ 76 h 86"/>
                <a:gd name="T2" fmla="*/ 21 w 52"/>
                <a:gd name="T3" fmla="*/ 76 h 86"/>
                <a:gd name="T4" fmla="*/ 21 w 52"/>
                <a:gd name="T5" fmla="*/ 10 h 86"/>
                <a:gd name="T6" fmla="*/ 0 w 52"/>
                <a:gd name="T7" fmla="*/ 15 h 86"/>
                <a:gd name="T8" fmla="*/ 0 w 52"/>
                <a:gd name="T9" fmla="*/ 4 h 86"/>
                <a:gd name="T10" fmla="*/ 21 w 52"/>
                <a:gd name="T11" fmla="*/ 0 h 86"/>
                <a:gd name="T12" fmla="*/ 32 w 52"/>
                <a:gd name="T13" fmla="*/ 0 h 86"/>
                <a:gd name="T14" fmla="*/ 32 w 52"/>
                <a:gd name="T15" fmla="*/ 76 h 86"/>
                <a:gd name="T16" fmla="*/ 52 w 52"/>
                <a:gd name="T17" fmla="*/ 76 h 86"/>
                <a:gd name="T18" fmla="*/ 52 w 52"/>
                <a:gd name="T19" fmla="*/ 86 h 86"/>
                <a:gd name="T20" fmla="*/ 2 w 52"/>
                <a:gd name="T21" fmla="*/ 86 h 86"/>
                <a:gd name="T22" fmla="*/ 2 w 52"/>
                <a:gd name="T2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86">
                  <a:moveTo>
                    <a:pt x="2" y="76"/>
                  </a:moveTo>
                  <a:lnTo>
                    <a:pt x="21" y="76"/>
                  </a:lnTo>
                  <a:lnTo>
                    <a:pt x="21" y="10"/>
                  </a:lnTo>
                  <a:lnTo>
                    <a:pt x="0" y="15"/>
                  </a:lnTo>
                  <a:lnTo>
                    <a:pt x="0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76"/>
                  </a:lnTo>
                  <a:lnTo>
                    <a:pt x="52" y="76"/>
                  </a:lnTo>
                  <a:lnTo>
                    <a:pt x="52" y="86"/>
                  </a:lnTo>
                  <a:lnTo>
                    <a:pt x="2" y="8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60D74123-566D-42C7-B2FB-1C9E21DB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278" y="3659495"/>
              <a:ext cx="48816" cy="194072"/>
            </a:xfrm>
            <a:custGeom>
              <a:avLst/>
              <a:gdLst>
                <a:gd name="T0" fmla="*/ 0 w 43"/>
                <a:gd name="T1" fmla="*/ 0 h 173"/>
                <a:gd name="T2" fmla="*/ 15 w 43"/>
                <a:gd name="T3" fmla="*/ 0 h 173"/>
                <a:gd name="T4" fmla="*/ 36 w 43"/>
                <a:gd name="T5" fmla="*/ 44 h 173"/>
                <a:gd name="T6" fmla="*/ 43 w 43"/>
                <a:gd name="T7" fmla="*/ 86 h 173"/>
                <a:gd name="T8" fmla="*/ 36 w 43"/>
                <a:gd name="T9" fmla="*/ 129 h 173"/>
                <a:gd name="T10" fmla="*/ 15 w 43"/>
                <a:gd name="T11" fmla="*/ 173 h 173"/>
                <a:gd name="T12" fmla="*/ 0 w 43"/>
                <a:gd name="T13" fmla="*/ 173 h 173"/>
                <a:gd name="T14" fmla="*/ 18 w 43"/>
                <a:gd name="T15" fmla="*/ 130 h 173"/>
                <a:gd name="T16" fmla="*/ 25 w 43"/>
                <a:gd name="T17" fmla="*/ 86 h 173"/>
                <a:gd name="T18" fmla="*/ 18 w 43"/>
                <a:gd name="T19" fmla="*/ 43 h 173"/>
                <a:gd name="T20" fmla="*/ 0 w 4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3">
                  <a:moveTo>
                    <a:pt x="0" y="0"/>
                  </a:moveTo>
                  <a:lnTo>
                    <a:pt x="15" y="0"/>
                  </a:lnTo>
                  <a:cubicBezTo>
                    <a:pt x="24" y="15"/>
                    <a:pt x="31" y="30"/>
                    <a:pt x="36" y="44"/>
                  </a:cubicBezTo>
                  <a:cubicBezTo>
                    <a:pt x="41" y="58"/>
                    <a:pt x="43" y="72"/>
                    <a:pt x="43" y="86"/>
                  </a:cubicBezTo>
                  <a:cubicBezTo>
                    <a:pt x="43" y="100"/>
                    <a:pt x="41" y="115"/>
                    <a:pt x="36" y="129"/>
                  </a:cubicBezTo>
                  <a:cubicBezTo>
                    <a:pt x="31" y="143"/>
                    <a:pt x="24" y="158"/>
                    <a:pt x="15" y="173"/>
                  </a:cubicBezTo>
                  <a:lnTo>
                    <a:pt x="0" y="173"/>
                  </a:lnTo>
                  <a:cubicBezTo>
                    <a:pt x="8" y="158"/>
                    <a:pt x="14" y="144"/>
                    <a:pt x="18" y="130"/>
                  </a:cubicBezTo>
                  <a:cubicBezTo>
                    <a:pt x="23" y="115"/>
                    <a:pt x="25" y="101"/>
                    <a:pt x="25" y="86"/>
                  </a:cubicBezTo>
                  <a:cubicBezTo>
                    <a:pt x="25" y="72"/>
                    <a:pt x="23" y="58"/>
                    <a:pt x="18" y="43"/>
                  </a:cubicBezTo>
                  <a:cubicBezTo>
                    <a:pt x="14" y="29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ADE67F89-AF8D-4E63-8D51-26E67D655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787" y="1648529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E7D8B98C-13EF-4363-831B-ECA9DC0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787" y="2233126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AFB230B9-D7A8-48E8-AB03-054CED88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787" y="2817723"/>
              <a:ext cx="182166" cy="15001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CDEECB06-2279-4B28-84D3-0152B0BB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787" y="3403511"/>
              <a:ext cx="182166" cy="15001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8AECCB7B-1AA6-4F97-A5E4-B1D84FC7E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15" y="1662817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6D06531A-6389-4EF9-8AC9-D6365D6CF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15" y="2247413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0E51CE1C-9674-4DE6-9809-A62F0492B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15" y="2833201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FC86C04C-0576-4330-BDCC-625FCDB5E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915" y="3417798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BC5BEC3A-121A-4E5E-94C1-643BF89C8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659" y="1648529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208AB73E-D1E6-43F6-B700-C0170E484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31" y="1666389"/>
              <a:ext cx="182166" cy="15001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1483818E-BDB2-4F51-AABD-8DF59B274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659" y="2233126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4AEDBCE4-3A9D-4A7D-9C07-F8C7CA8F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31" y="2252176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45136AAF-36C9-4CA0-AEE6-CC0FF4F95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659" y="2817723"/>
              <a:ext cx="182166" cy="15001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DF668C74-A86E-49CE-8380-85A89EA8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31" y="2836773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98153960-311B-4C77-B9E9-3BA00ED6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659" y="3403511"/>
              <a:ext cx="182166" cy="15001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857CCFD-82AE-4DC1-AAB1-E23A61D36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31" y="3422560"/>
              <a:ext cx="182166" cy="148829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78BF5260-88D4-40B0-800D-C74AE031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56" y="1535420"/>
              <a:ext cx="83344" cy="116681"/>
            </a:xfrm>
            <a:custGeom>
              <a:avLst/>
              <a:gdLst>
                <a:gd name="T0" fmla="*/ 33 w 70"/>
                <a:gd name="T1" fmla="*/ 37 h 98"/>
                <a:gd name="T2" fmla="*/ 22 w 70"/>
                <a:gd name="T3" fmla="*/ 0 h 98"/>
                <a:gd name="T4" fmla="*/ 0 w 70"/>
                <a:gd name="T5" fmla="*/ 98 h 98"/>
                <a:gd name="T6" fmla="*/ 70 w 70"/>
                <a:gd name="T7" fmla="*/ 26 h 98"/>
                <a:gd name="T8" fmla="*/ 33 w 70"/>
                <a:gd name="T9" fmla="*/ 3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8">
                  <a:moveTo>
                    <a:pt x="33" y="37"/>
                  </a:moveTo>
                  <a:lnTo>
                    <a:pt x="22" y="0"/>
                  </a:lnTo>
                  <a:lnTo>
                    <a:pt x="0" y="98"/>
                  </a:lnTo>
                  <a:lnTo>
                    <a:pt x="70" y="26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527C29-D8C3-445F-A978-291E6F30D153}"/>
              </a:ext>
            </a:extLst>
          </p:cNvPr>
          <p:cNvGrpSpPr/>
          <p:nvPr/>
        </p:nvGrpSpPr>
        <p:grpSpPr>
          <a:xfrm>
            <a:off x="6047283" y="3453015"/>
            <a:ext cx="4524770" cy="2583701"/>
            <a:chOff x="4769547" y="2340416"/>
            <a:chExt cx="4524770" cy="25837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588994-3AE3-448F-8C8A-971EB9BFC2CA}"/>
                </a:ext>
              </a:extLst>
            </p:cNvPr>
            <p:cNvSpPr txBox="1"/>
            <p:nvPr/>
          </p:nvSpPr>
          <p:spPr>
            <a:xfrm>
              <a:off x="5541137" y="2340416"/>
              <a:ext cx="18473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A861CB-3450-426B-A0C1-A719251A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459" y="2432040"/>
              <a:ext cx="296444" cy="2964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F1A36F-CE79-491B-978F-2F0C027E2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402" y="2880770"/>
              <a:ext cx="284556" cy="306207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CC50E3-04CF-40A7-ACFC-0EFF1FBCDF3C}"/>
                </a:ext>
              </a:extLst>
            </p:cNvPr>
            <p:cNvSpPr txBox="1"/>
            <p:nvPr/>
          </p:nvSpPr>
          <p:spPr>
            <a:xfrm>
              <a:off x="5302508" y="2428523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Route along the x-axis first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947AEF-EB17-44F7-B255-595ADE080C8B}"/>
                </a:ext>
              </a:extLst>
            </p:cNvPr>
            <p:cNvSpPr txBox="1"/>
            <p:nvPr/>
          </p:nvSpPr>
          <p:spPr>
            <a:xfrm>
              <a:off x="5302507" y="2848034"/>
              <a:ext cx="3288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 send the message along</a:t>
              </a:r>
              <a:br>
                <a:rPr lang="en-US" dirty="0"/>
              </a:br>
              <a:r>
                <a:rPr lang="en-US" dirty="0"/>
                <a:t>the y-axis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B931034-FE06-427A-A063-FB1EF81E8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9547" y="3683872"/>
              <a:ext cx="420356" cy="59250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191ABA3-7F44-4DBC-BA2D-A28932F57786}"/>
                </a:ext>
              </a:extLst>
            </p:cNvPr>
            <p:cNvSpPr txBox="1"/>
            <p:nvPr/>
          </p:nvSpPr>
          <p:spPr>
            <a:xfrm>
              <a:off x="5172676" y="3723788"/>
              <a:ext cx="41216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 we have </a:t>
              </a:r>
              <a:r>
                <a:rPr lang="en-US" i="1" dirty="0"/>
                <a:t>n </a:t>
              </a:r>
              <a:r>
                <a:rPr lang="en-US" dirty="0">
                  <a:solidFill>
                    <a:srgbClr val="FF0000"/>
                  </a:solidFill>
                </a:rPr>
                <a:t>dimensions</a:t>
              </a:r>
              <a:r>
                <a:rPr lang="en-US" dirty="0"/>
                <a:t>, we can </a:t>
              </a:r>
              <a:r>
                <a:rPr lang="en-US" dirty="0">
                  <a:solidFill>
                    <a:srgbClr val="0070C0"/>
                  </a:solidFill>
                </a:rPr>
                <a:t>order</a:t>
              </a:r>
              <a:br>
                <a:rPr lang="en-US" dirty="0"/>
              </a:br>
              <a:r>
                <a:rPr lang="en-US" dirty="0"/>
                <a:t>them, and </a:t>
              </a:r>
              <a:r>
                <a:rPr lang="en-US" dirty="0">
                  <a:solidFill>
                    <a:srgbClr val="00B050"/>
                  </a:solidFill>
                </a:rPr>
                <a:t>route</a:t>
              </a:r>
              <a:r>
                <a:rPr lang="en-US" dirty="0"/>
                <a:t> the </a:t>
              </a:r>
              <a:r>
                <a:rPr lang="en-US" dirty="0">
                  <a:solidFill>
                    <a:srgbClr val="C00000"/>
                  </a:solidFill>
                </a:rPr>
                <a:t>message</a:t>
              </a:r>
              <a:r>
                <a:rPr lang="en-US" dirty="0"/>
                <a:t> first</a:t>
              </a:r>
              <a:br>
                <a:rPr lang="en-US" dirty="0"/>
              </a:br>
              <a:r>
                <a:rPr lang="en-US" dirty="0"/>
                <a:t>along dimension 1, then dimension 2,</a:t>
              </a:r>
              <a:br>
                <a:rPr lang="en-US" dirty="0"/>
              </a:br>
              <a:r>
                <a:rPr lang="en-US" dirty="0"/>
                <a:t>and </a:t>
              </a:r>
              <a:r>
                <a:rPr lang="en-US" dirty="0">
                  <a:solidFill>
                    <a:srgbClr val="0070C0"/>
                  </a:solidFill>
                </a:rPr>
                <a:t>so on</a:t>
              </a:r>
              <a:r>
                <a:rPr lang="en-US" dirty="0"/>
                <a:t>. 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CFB99-518D-4EB1-A576-D6124EB0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053541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049A-0824-495E-A7D6-6529E29B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that the TG has a cycle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77397-0B24-44B7-9B8A-9E54C291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73</a:t>
            </a:fld>
            <a:endParaRPr lang="en-US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F2588421-16BA-4ED0-919E-5673F6BF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949" y="3678028"/>
            <a:ext cx="211931" cy="185738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D9AD84F5-4CB7-41B3-B80D-85B2C1286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2824" y="3757801"/>
            <a:ext cx="884635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B9DA398-CEC4-4B54-A1B0-7F94FEE3494B}"/>
              </a:ext>
            </a:extLst>
          </p:cNvPr>
          <p:cNvSpPr>
            <a:spLocks/>
          </p:cNvSpPr>
          <p:nvPr/>
        </p:nvSpPr>
        <p:spPr bwMode="auto">
          <a:xfrm>
            <a:off x="3258612" y="3673267"/>
            <a:ext cx="298847" cy="169069"/>
          </a:xfrm>
          <a:custGeom>
            <a:avLst/>
            <a:gdLst>
              <a:gd name="T0" fmla="*/ 72 w 251"/>
              <a:gd name="T1" fmla="*/ 71 h 142"/>
              <a:gd name="T2" fmla="*/ 0 w 251"/>
              <a:gd name="T3" fmla="*/ 142 h 142"/>
              <a:gd name="T4" fmla="*/ 251 w 251"/>
              <a:gd name="T5" fmla="*/ 71 h 142"/>
              <a:gd name="T6" fmla="*/ 0 w 251"/>
              <a:gd name="T7" fmla="*/ 0 h 142"/>
              <a:gd name="T8" fmla="*/ 72 w 251"/>
              <a:gd name="T9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2">
                <a:moveTo>
                  <a:pt x="72" y="71"/>
                </a:moveTo>
                <a:lnTo>
                  <a:pt x="0" y="142"/>
                </a:lnTo>
                <a:lnTo>
                  <a:pt x="251" y="71"/>
                </a:lnTo>
                <a:lnTo>
                  <a:pt x="0" y="0"/>
                </a:lnTo>
                <a:lnTo>
                  <a:pt x="72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425EE7BE-1210-4C4E-BAFC-B7A6C94F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321" y="3678028"/>
            <a:ext cx="211931" cy="185738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74D1EF5B-5782-446E-838B-F6E82A24C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3911" y="3769707"/>
            <a:ext cx="892969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0025B456-2793-479B-9160-B1A6DE579A9E}"/>
              </a:ext>
            </a:extLst>
          </p:cNvPr>
          <p:cNvSpPr>
            <a:spLocks/>
          </p:cNvSpPr>
          <p:nvPr/>
        </p:nvSpPr>
        <p:spPr bwMode="auto">
          <a:xfrm>
            <a:off x="4348034" y="3685172"/>
            <a:ext cx="298847" cy="171450"/>
          </a:xfrm>
          <a:custGeom>
            <a:avLst/>
            <a:gdLst>
              <a:gd name="T0" fmla="*/ 71 w 251"/>
              <a:gd name="T1" fmla="*/ 71 h 144"/>
              <a:gd name="T2" fmla="*/ 0 w 251"/>
              <a:gd name="T3" fmla="*/ 144 h 144"/>
              <a:gd name="T4" fmla="*/ 251 w 251"/>
              <a:gd name="T5" fmla="*/ 71 h 144"/>
              <a:gd name="T6" fmla="*/ 0 w 251"/>
              <a:gd name="T7" fmla="*/ 0 h 144"/>
              <a:gd name="T8" fmla="*/ 71 w 251"/>
              <a:gd name="T9" fmla="*/ 7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4">
                <a:moveTo>
                  <a:pt x="71" y="71"/>
                </a:moveTo>
                <a:lnTo>
                  <a:pt x="0" y="144"/>
                </a:lnTo>
                <a:lnTo>
                  <a:pt x="251" y="71"/>
                </a:lnTo>
                <a:lnTo>
                  <a:pt x="0" y="0"/>
                </a:lnTo>
                <a:lnTo>
                  <a:pt x="71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0E52133A-3782-49B5-8E1E-90345294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218" y="3691125"/>
            <a:ext cx="211931" cy="185738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0293093-642C-4E6A-86FA-D5FE1E0C3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1895" y="3769707"/>
            <a:ext cx="876300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8E432C1E-3B73-4077-B2C9-96A8D847BDAB}"/>
              </a:ext>
            </a:extLst>
          </p:cNvPr>
          <p:cNvSpPr>
            <a:spLocks/>
          </p:cNvSpPr>
          <p:nvPr/>
        </p:nvSpPr>
        <p:spPr bwMode="auto">
          <a:xfrm>
            <a:off x="5349349" y="3685172"/>
            <a:ext cx="298847" cy="171450"/>
          </a:xfrm>
          <a:custGeom>
            <a:avLst/>
            <a:gdLst>
              <a:gd name="T0" fmla="*/ 71 w 251"/>
              <a:gd name="T1" fmla="*/ 71 h 144"/>
              <a:gd name="T2" fmla="*/ 0 w 251"/>
              <a:gd name="T3" fmla="*/ 144 h 144"/>
              <a:gd name="T4" fmla="*/ 251 w 251"/>
              <a:gd name="T5" fmla="*/ 71 h 144"/>
              <a:gd name="T6" fmla="*/ 0 w 251"/>
              <a:gd name="T7" fmla="*/ 0 h 144"/>
              <a:gd name="T8" fmla="*/ 71 w 251"/>
              <a:gd name="T9" fmla="*/ 7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4">
                <a:moveTo>
                  <a:pt x="71" y="71"/>
                </a:moveTo>
                <a:lnTo>
                  <a:pt x="0" y="144"/>
                </a:lnTo>
                <a:lnTo>
                  <a:pt x="251" y="71"/>
                </a:lnTo>
                <a:lnTo>
                  <a:pt x="0" y="0"/>
                </a:lnTo>
                <a:lnTo>
                  <a:pt x="71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55266E84-F77B-468F-9607-180825BD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393" y="3691125"/>
            <a:ext cx="211931" cy="185738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D6E0057D-2077-4347-9FE8-7682006FE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2501" y="2877929"/>
            <a:ext cx="0" cy="872729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E1E9AA59-5098-4555-8FA9-524481471AD5}"/>
              </a:ext>
            </a:extLst>
          </p:cNvPr>
          <p:cNvSpPr>
            <a:spLocks/>
          </p:cNvSpPr>
          <p:nvPr/>
        </p:nvSpPr>
        <p:spPr bwMode="auto">
          <a:xfrm>
            <a:off x="5726776" y="2877928"/>
            <a:ext cx="170260" cy="296466"/>
          </a:xfrm>
          <a:custGeom>
            <a:avLst/>
            <a:gdLst>
              <a:gd name="T0" fmla="*/ 72 w 143"/>
              <a:gd name="T1" fmla="*/ 178 h 249"/>
              <a:gd name="T2" fmla="*/ 143 w 143"/>
              <a:gd name="T3" fmla="*/ 249 h 249"/>
              <a:gd name="T4" fmla="*/ 72 w 143"/>
              <a:gd name="T5" fmla="*/ 0 h 249"/>
              <a:gd name="T6" fmla="*/ 0 w 143"/>
              <a:gd name="T7" fmla="*/ 249 h 249"/>
              <a:gd name="T8" fmla="*/ 72 w 143"/>
              <a:gd name="T9" fmla="*/ 1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49">
                <a:moveTo>
                  <a:pt x="72" y="178"/>
                </a:moveTo>
                <a:lnTo>
                  <a:pt x="143" y="249"/>
                </a:lnTo>
                <a:lnTo>
                  <a:pt x="72" y="0"/>
                </a:lnTo>
                <a:lnTo>
                  <a:pt x="0" y="249"/>
                </a:lnTo>
                <a:lnTo>
                  <a:pt x="72" y="178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9744ACBD-3B5F-4E99-A983-D8B06F27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393" y="2632660"/>
            <a:ext cx="184547" cy="213122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B8EEB1DF-02BB-473F-B12A-B96E439D7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4166" y="1825416"/>
            <a:ext cx="0" cy="882254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5060D36B-724F-4EE9-B12B-C2BAC0123057}"/>
              </a:ext>
            </a:extLst>
          </p:cNvPr>
          <p:cNvSpPr>
            <a:spLocks/>
          </p:cNvSpPr>
          <p:nvPr/>
        </p:nvSpPr>
        <p:spPr bwMode="auto">
          <a:xfrm>
            <a:off x="5718441" y="1825416"/>
            <a:ext cx="171450" cy="297656"/>
          </a:xfrm>
          <a:custGeom>
            <a:avLst/>
            <a:gdLst>
              <a:gd name="T0" fmla="*/ 72 w 144"/>
              <a:gd name="T1" fmla="*/ 179 h 250"/>
              <a:gd name="T2" fmla="*/ 144 w 144"/>
              <a:gd name="T3" fmla="*/ 250 h 250"/>
              <a:gd name="T4" fmla="*/ 72 w 144"/>
              <a:gd name="T5" fmla="*/ 0 h 250"/>
              <a:gd name="T6" fmla="*/ 0 w 144"/>
              <a:gd name="T7" fmla="*/ 250 h 250"/>
              <a:gd name="T8" fmla="*/ 72 w 144"/>
              <a:gd name="T9" fmla="*/ 17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0">
                <a:moveTo>
                  <a:pt x="72" y="179"/>
                </a:moveTo>
                <a:lnTo>
                  <a:pt x="144" y="250"/>
                </a:lnTo>
                <a:lnTo>
                  <a:pt x="72" y="0"/>
                </a:lnTo>
                <a:lnTo>
                  <a:pt x="0" y="250"/>
                </a:lnTo>
                <a:lnTo>
                  <a:pt x="72" y="179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E71103BB-6F42-4AC5-A2E8-55495DC5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057" y="1589673"/>
            <a:ext cx="185738" cy="213122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AC2BF13E-106B-457D-9DE4-CFB1A422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614" y="1581339"/>
            <a:ext cx="213122" cy="186929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158A0E52-EA3E-418A-97E0-BE2FAE84B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645" y="1661110"/>
            <a:ext cx="876300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A7F9DB85-90CB-4638-B0B4-FB61E012EA04}"/>
              </a:ext>
            </a:extLst>
          </p:cNvPr>
          <p:cNvSpPr>
            <a:spLocks/>
          </p:cNvSpPr>
          <p:nvPr/>
        </p:nvSpPr>
        <p:spPr bwMode="auto">
          <a:xfrm>
            <a:off x="2771646" y="1576576"/>
            <a:ext cx="298847" cy="170260"/>
          </a:xfrm>
          <a:custGeom>
            <a:avLst/>
            <a:gdLst>
              <a:gd name="T0" fmla="*/ 180 w 251"/>
              <a:gd name="T1" fmla="*/ 71 h 143"/>
              <a:gd name="T2" fmla="*/ 251 w 251"/>
              <a:gd name="T3" fmla="*/ 0 h 143"/>
              <a:gd name="T4" fmla="*/ 0 w 251"/>
              <a:gd name="T5" fmla="*/ 71 h 143"/>
              <a:gd name="T6" fmla="*/ 251 w 251"/>
              <a:gd name="T7" fmla="*/ 143 h 143"/>
              <a:gd name="T8" fmla="*/ 180 w 251"/>
              <a:gd name="T9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3">
                <a:moveTo>
                  <a:pt x="180" y="71"/>
                </a:moveTo>
                <a:lnTo>
                  <a:pt x="251" y="0"/>
                </a:lnTo>
                <a:lnTo>
                  <a:pt x="0" y="71"/>
                </a:lnTo>
                <a:lnTo>
                  <a:pt x="251" y="143"/>
                </a:lnTo>
                <a:lnTo>
                  <a:pt x="180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Oval 24">
            <a:extLst>
              <a:ext uri="{FF2B5EF4-FFF2-40B4-BE49-F238E27FC236}">
                <a16:creationId xmlns:a16="http://schemas.microsoft.com/office/drawing/2014/main" id="{8D7A1754-FF09-4202-B62B-CC69EF15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078" y="1581339"/>
            <a:ext cx="211931" cy="186929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772E8CEE-E994-4353-A806-B30BA783CC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88" y="1675397"/>
            <a:ext cx="920354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99CA1DF4-B99C-462C-A32C-8689D8C9D328}"/>
              </a:ext>
            </a:extLst>
          </p:cNvPr>
          <p:cNvSpPr>
            <a:spLocks/>
          </p:cNvSpPr>
          <p:nvPr/>
        </p:nvSpPr>
        <p:spPr bwMode="auto">
          <a:xfrm>
            <a:off x="3807490" y="1589672"/>
            <a:ext cx="298847" cy="170260"/>
          </a:xfrm>
          <a:custGeom>
            <a:avLst/>
            <a:gdLst>
              <a:gd name="T0" fmla="*/ 180 w 251"/>
              <a:gd name="T1" fmla="*/ 72 h 143"/>
              <a:gd name="T2" fmla="*/ 251 w 251"/>
              <a:gd name="T3" fmla="*/ 0 h 143"/>
              <a:gd name="T4" fmla="*/ 0 w 251"/>
              <a:gd name="T5" fmla="*/ 72 h 143"/>
              <a:gd name="T6" fmla="*/ 251 w 251"/>
              <a:gd name="T7" fmla="*/ 143 h 143"/>
              <a:gd name="T8" fmla="*/ 180 w 251"/>
              <a:gd name="T9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3">
                <a:moveTo>
                  <a:pt x="180" y="72"/>
                </a:moveTo>
                <a:lnTo>
                  <a:pt x="251" y="0"/>
                </a:lnTo>
                <a:lnTo>
                  <a:pt x="0" y="72"/>
                </a:lnTo>
                <a:lnTo>
                  <a:pt x="251" y="143"/>
                </a:lnTo>
                <a:lnTo>
                  <a:pt x="180" y="72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22B7F39E-E4ED-40B0-A880-A3C1C3B4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974" y="1595627"/>
            <a:ext cx="211931" cy="184547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34B34C6D-3DBE-435A-9500-08D3FE3DE7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0958" y="1675397"/>
            <a:ext cx="856060" cy="0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6362CD77-07B5-481A-A871-4B796D2CDFC3}"/>
              </a:ext>
            </a:extLst>
          </p:cNvPr>
          <p:cNvSpPr>
            <a:spLocks/>
          </p:cNvSpPr>
          <p:nvPr/>
        </p:nvSpPr>
        <p:spPr bwMode="auto">
          <a:xfrm>
            <a:off x="4890959" y="1589672"/>
            <a:ext cx="298847" cy="170260"/>
          </a:xfrm>
          <a:custGeom>
            <a:avLst/>
            <a:gdLst>
              <a:gd name="T0" fmla="*/ 178 w 251"/>
              <a:gd name="T1" fmla="*/ 72 h 143"/>
              <a:gd name="T2" fmla="*/ 251 w 251"/>
              <a:gd name="T3" fmla="*/ 0 h 143"/>
              <a:gd name="T4" fmla="*/ 0 w 251"/>
              <a:gd name="T5" fmla="*/ 72 h 143"/>
              <a:gd name="T6" fmla="*/ 251 w 251"/>
              <a:gd name="T7" fmla="*/ 143 h 143"/>
              <a:gd name="T8" fmla="*/ 178 w 251"/>
              <a:gd name="T9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43">
                <a:moveTo>
                  <a:pt x="178" y="72"/>
                </a:moveTo>
                <a:lnTo>
                  <a:pt x="251" y="0"/>
                </a:lnTo>
                <a:lnTo>
                  <a:pt x="0" y="72"/>
                </a:lnTo>
                <a:lnTo>
                  <a:pt x="251" y="143"/>
                </a:lnTo>
                <a:lnTo>
                  <a:pt x="178" y="72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64CFFC91-3947-4DEA-A396-1C6D42D1E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864" y="2707670"/>
            <a:ext cx="0" cy="929879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60517138-BA14-4CDD-804C-D8BD8A2D5E56}"/>
              </a:ext>
            </a:extLst>
          </p:cNvPr>
          <p:cNvSpPr>
            <a:spLocks/>
          </p:cNvSpPr>
          <p:nvPr/>
        </p:nvSpPr>
        <p:spPr bwMode="auto">
          <a:xfrm>
            <a:off x="2531139" y="3338702"/>
            <a:ext cx="170260" cy="298847"/>
          </a:xfrm>
          <a:custGeom>
            <a:avLst/>
            <a:gdLst>
              <a:gd name="T0" fmla="*/ 72 w 143"/>
              <a:gd name="T1" fmla="*/ 71 h 251"/>
              <a:gd name="T2" fmla="*/ 0 w 143"/>
              <a:gd name="T3" fmla="*/ 0 h 251"/>
              <a:gd name="T4" fmla="*/ 72 w 143"/>
              <a:gd name="T5" fmla="*/ 251 h 251"/>
              <a:gd name="T6" fmla="*/ 143 w 143"/>
              <a:gd name="T7" fmla="*/ 0 h 251"/>
              <a:gd name="T8" fmla="*/ 72 w 143"/>
              <a:gd name="T9" fmla="*/ 7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51">
                <a:moveTo>
                  <a:pt x="72" y="71"/>
                </a:moveTo>
                <a:lnTo>
                  <a:pt x="0" y="0"/>
                </a:lnTo>
                <a:lnTo>
                  <a:pt x="72" y="251"/>
                </a:lnTo>
                <a:lnTo>
                  <a:pt x="143" y="0"/>
                </a:lnTo>
                <a:lnTo>
                  <a:pt x="72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98A33AA5-917B-4E6E-8975-C6761986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663" y="2608849"/>
            <a:ext cx="185738" cy="211931"/>
          </a:xfrm>
          <a:prstGeom prst="ellipse">
            <a:avLst/>
          </a:pr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7C422D60-37EB-457F-A123-DD6B4BBAF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435" y="1661110"/>
            <a:ext cx="0" cy="910829"/>
          </a:xfrm>
          <a:prstGeom prst="line">
            <a:avLst/>
          </a:pr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9E94660F-5BE0-4AC4-B2BE-D0453C197642}"/>
              </a:ext>
            </a:extLst>
          </p:cNvPr>
          <p:cNvSpPr>
            <a:spLocks/>
          </p:cNvSpPr>
          <p:nvPr/>
        </p:nvSpPr>
        <p:spPr bwMode="auto">
          <a:xfrm>
            <a:off x="2534710" y="2273092"/>
            <a:ext cx="170260" cy="298847"/>
          </a:xfrm>
          <a:custGeom>
            <a:avLst/>
            <a:gdLst>
              <a:gd name="T0" fmla="*/ 72 w 143"/>
              <a:gd name="T1" fmla="*/ 71 h 251"/>
              <a:gd name="T2" fmla="*/ 0 w 143"/>
              <a:gd name="T3" fmla="*/ 0 h 251"/>
              <a:gd name="T4" fmla="*/ 72 w 143"/>
              <a:gd name="T5" fmla="*/ 251 h 251"/>
              <a:gd name="T6" fmla="*/ 143 w 143"/>
              <a:gd name="T7" fmla="*/ 0 h 251"/>
              <a:gd name="T8" fmla="*/ 72 w 143"/>
              <a:gd name="T9" fmla="*/ 7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51">
                <a:moveTo>
                  <a:pt x="72" y="71"/>
                </a:moveTo>
                <a:lnTo>
                  <a:pt x="0" y="0"/>
                </a:lnTo>
                <a:lnTo>
                  <a:pt x="72" y="251"/>
                </a:lnTo>
                <a:lnTo>
                  <a:pt x="143" y="0"/>
                </a:lnTo>
                <a:lnTo>
                  <a:pt x="72" y="71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124DADB3-D6D1-42AD-9FAE-440645C61CFF}"/>
              </a:ext>
            </a:extLst>
          </p:cNvPr>
          <p:cNvSpPr>
            <a:spLocks/>
          </p:cNvSpPr>
          <p:nvPr/>
        </p:nvSpPr>
        <p:spPr bwMode="auto">
          <a:xfrm>
            <a:off x="2878802" y="3861385"/>
            <a:ext cx="213122" cy="246460"/>
          </a:xfrm>
          <a:custGeom>
            <a:avLst/>
            <a:gdLst>
              <a:gd name="T0" fmla="*/ 153 w 153"/>
              <a:gd name="T1" fmla="*/ 17 h 177"/>
              <a:gd name="T2" fmla="*/ 153 w 153"/>
              <a:gd name="T3" fmla="*/ 41 h 177"/>
              <a:gd name="T4" fmla="*/ 125 w 153"/>
              <a:gd name="T5" fmla="*/ 25 h 177"/>
              <a:gd name="T6" fmla="*/ 94 w 153"/>
              <a:gd name="T7" fmla="*/ 19 h 177"/>
              <a:gd name="T8" fmla="*/ 44 w 153"/>
              <a:gd name="T9" fmla="*/ 37 h 177"/>
              <a:gd name="T10" fmla="*/ 27 w 153"/>
              <a:gd name="T11" fmla="*/ 89 h 177"/>
              <a:gd name="T12" fmla="*/ 44 w 153"/>
              <a:gd name="T13" fmla="*/ 141 h 177"/>
              <a:gd name="T14" fmla="*/ 94 w 153"/>
              <a:gd name="T15" fmla="*/ 158 h 177"/>
              <a:gd name="T16" fmla="*/ 125 w 153"/>
              <a:gd name="T17" fmla="*/ 153 h 177"/>
              <a:gd name="T18" fmla="*/ 153 w 153"/>
              <a:gd name="T19" fmla="*/ 137 h 177"/>
              <a:gd name="T20" fmla="*/ 153 w 153"/>
              <a:gd name="T21" fmla="*/ 161 h 177"/>
              <a:gd name="T22" fmla="*/ 124 w 153"/>
              <a:gd name="T23" fmla="*/ 173 h 177"/>
              <a:gd name="T24" fmla="*/ 93 w 153"/>
              <a:gd name="T25" fmla="*/ 177 h 177"/>
              <a:gd name="T26" fmla="*/ 25 w 153"/>
              <a:gd name="T27" fmla="*/ 154 h 177"/>
              <a:gd name="T28" fmla="*/ 0 w 153"/>
              <a:gd name="T29" fmla="*/ 89 h 177"/>
              <a:gd name="T30" fmla="*/ 25 w 153"/>
              <a:gd name="T31" fmla="*/ 24 h 177"/>
              <a:gd name="T32" fmla="*/ 93 w 153"/>
              <a:gd name="T33" fmla="*/ 0 h 177"/>
              <a:gd name="T34" fmla="*/ 125 w 153"/>
              <a:gd name="T35" fmla="*/ 5 h 177"/>
              <a:gd name="T36" fmla="*/ 153 w 153"/>
              <a:gd name="T3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177">
                <a:moveTo>
                  <a:pt x="153" y="17"/>
                </a:moveTo>
                <a:lnTo>
                  <a:pt x="153" y="41"/>
                </a:lnTo>
                <a:cubicBezTo>
                  <a:pt x="144" y="34"/>
                  <a:pt x="135" y="28"/>
                  <a:pt x="125" y="25"/>
                </a:cubicBezTo>
                <a:cubicBezTo>
                  <a:pt x="116" y="21"/>
                  <a:pt x="105" y="19"/>
                  <a:pt x="94" y="19"/>
                </a:cubicBezTo>
                <a:cubicBezTo>
                  <a:pt x="72" y="19"/>
                  <a:pt x="56" y="25"/>
                  <a:pt x="44" y="37"/>
                </a:cubicBezTo>
                <a:cubicBezTo>
                  <a:pt x="33" y="49"/>
                  <a:pt x="27" y="66"/>
                  <a:pt x="27" y="89"/>
                </a:cubicBezTo>
                <a:cubicBezTo>
                  <a:pt x="27" y="111"/>
                  <a:pt x="33" y="129"/>
                  <a:pt x="44" y="141"/>
                </a:cubicBezTo>
                <a:cubicBezTo>
                  <a:pt x="56" y="152"/>
                  <a:pt x="72" y="158"/>
                  <a:pt x="94" y="158"/>
                </a:cubicBezTo>
                <a:cubicBezTo>
                  <a:pt x="105" y="158"/>
                  <a:pt x="116" y="157"/>
                  <a:pt x="125" y="153"/>
                </a:cubicBezTo>
                <a:cubicBezTo>
                  <a:pt x="135" y="149"/>
                  <a:pt x="144" y="144"/>
                  <a:pt x="153" y="137"/>
                </a:cubicBezTo>
                <a:lnTo>
                  <a:pt x="153" y="161"/>
                </a:lnTo>
                <a:cubicBezTo>
                  <a:pt x="144" y="166"/>
                  <a:pt x="134" y="170"/>
                  <a:pt x="124" y="173"/>
                </a:cubicBezTo>
                <a:cubicBezTo>
                  <a:pt x="114" y="176"/>
                  <a:pt x="104" y="177"/>
                  <a:pt x="93" y="177"/>
                </a:cubicBezTo>
                <a:cubicBezTo>
                  <a:pt x="64" y="177"/>
                  <a:pt x="41" y="169"/>
                  <a:pt x="25" y="154"/>
                </a:cubicBezTo>
                <a:cubicBezTo>
                  <a:pt x="8" y="138"/>
                  <a:pt x="0" y="116"/>
                  <a:pt x="0" y="89"/>
                </a:cubicBezTo>
                <a:cubicBezTo>
                  <a:pt x="0" y="62"/>
                  <a:pt x="8" y="40"/>
                  <a:pt x="25" y="24"/>
                </a:cubicBezTo>
                <a:cubicBezTo>
                  <a:pt x="41" y="8"/>
                  <a:pt x="64" y="0"/>
                  <a:pt x="93" y="0"/>
                </a:cubicBezTo>
                <a:cubicBezTo>
                  <a:pt x="104" y="0"/>
                  <a:pt x="115" y="2"/>
                  <a:pt x="125" y="5"/>
                </a:cubicBezTo>
                <a:cubicBezTo>
                  <a:pt x="135" y="7"/>
                  <a:pt x="144" y="11"/>
                  <a:pt x="153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AD40A125-3BA0-4692-8BEB-4C3DE50B6536}"/>
              </a:ext>
            </a:extLst>
          </p:cNvPr>
          <p:cNvSpPr>
            <a:spLocks/>
          </p:cNvSpPr>
          <p:nvPr/>
        </p:nvSpPr>
        <p:spPr bwMode="auto">
          <a:xfrm>
            <a:off x="3137167" y="4014977"/>
            <a:ext cx="102394" cy="153591"/>
          </a:xfrm>
          <a:custGeom>
            <a:avLst/>
            <a:gdLst>
              <a:gd name="T0" fmla="*/ 3 w 86"/>
              <a:gd name="T1" fmla="*/ 114 h 129"/>
              <a:gd name="T2" fmla="*/ 35 w 86"/>
              <a:gd name="T3" fmla="*/ 114 h 129"/>
              <a:gd name="T4" fmla="*/ 35 w 86"/>
              <a:gd name="T5" fmla="*/ 16 h 129"/>
              <a:gd name="T6" fmla="*/ 0 w 86"/>
              <a:gd name="T7" fmla="*/ 22 h 129"/>
              <a:gd name="T8" fmla="*/ 0 w 86"/>
              <a:gd name="T9" fmla="*/ 6 h 129"/>
              <a:gd name="T10" fmla="*/ 34 w 86"/>
              <a:gd name="T11" fmla="*/ 0 h 129"/>
              <a:gd name="T12" fmla="*/ 54 w 86"/>
              <a:gd name="T13" fmla="*/ 0 h 129"/>
              <a:gd name="T14" fmla="*/ 54 w 86"/>
              <a:gd name="T15" fmla="*/ 114 h 129"/>
              <a:gd name="T16" fmla="*/ 86 w 86"/>
              <a:gd name="T17" fmla="*/ 114 h 129"/>
              <a:gd name="T18" fmla="*/ 86 w 86"/>
              <a:gd name="T19" fmla="*/ 129 h 129"/>
              <a:gd name="T20" fmla="*/ 3 w 86"/>
              <a:gd name="T21" fmla="*/ 129 h 129"/>
              <a:gd name="T22" fmla="*/ 3 w 86"/>
              <a:gd name="T23" fmla="*/ 11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29">
                <a:moveTo>
                  <a:pt x="3" y="114"/>
                </a:moveTo>
                <a:lnTo>
                  <a:pt x="35" y="114"/>
                </a:lnTo>
                <a:lnTo>
                  <a:pt x="35" y="16"/>
                </a:lnTo>
                <a:lnTo>
                  <a:pt x="0" y="22"/>
                </a:lnTo>
                <a:lnTo>
                  <a:pt x="0" y="6"/>
                </a:lnTo>
                <a:lnTo>
                  <a:pt x="34" y="0"/>
                </a:lnTo>
                <a:lnTo>
                  <a:pt x="54" y="0"/>
                </a:lnTo>
                <a:lnTo>
                  <a:pt x="54" y="114"/>
                </a:lnTo>
                <a:lnTo>
                  <a:pt x="86" y="114"/>
                </a:lnTo>
                <a:lnTo>
                  <a:pt x="86" y="129"/>
                </a:lnTo>
                <a:lnTo>
                  <a:pt x="3" y="129"/>
                </a:lnTo>
                <a:lnTo>
                  <a:pt x="3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C87DC85F-6137-4D03-9E17-F74E46E9334A}"/>
              </a:ext>
            </a:extLst>
          </p:cNvPr>
          <p:cNvSpPr>
            <a:spLocks/>
          </p:cNvSpPr>
          <p:nvPr/>
        </p:nvSpPr>
        <p:spPr bwMode="auto">
          <a:xfrm>
            <a:off x="2056079" y="2956511"/>
            <a:ext cx="213122" cy="245269"/>
          </a:xfrm>
          <a:custGeom>
            <a:avLst/>
            <a:gdLst>
              <a:gd name="T0" fmla="*/ 153 w 153"/>
              <a:gd name="T1" fmla="*/ 16 h 177"/>
              <a:gd name="T2" fmla="*/ 153 w 153"/>
              <a:gd name="T3" fmla="*/ 41 h 177"/>
              <a:gd name="T4" fmla="*/ 125 w 153"/>
              <a:gd name="T5" fmla="*/ 24 h 177"/>
              <a:gd name="T6" fmla="*/ 94 w 153"/>
              <a:gd name="T7" fmla="*/ 19 h 177"/>
              <a:gd name="T8" fmla="*/ 44 w 153"/>
              <a:gd name="T9" fmla="*/ 37 h 177"/>
              <a:gd name="T10" fmla="*/ 27 w 153"/>
              <a:gd name="T11" fmla="*/ 89 h 177"/>
              <a:gd name="T12" fmla="*/ 44 w 153"/>
              <a:gd name="T13" fmla="*/ 140 h 177"/>
              <a:gd name="T14" fmla="*/ 94 w 153"/>
              <a:gd name="T15" fmla="*/ 158 h 177"/>
              <a:gd name="T16" fmla="*/ 125 w 153"/>
              <a:gd name="T17" fmla="*/ 153 h 177"/>
              <a:gd name="T18" fmla="*/ 153 w 153"/>
              <a:gd name="T19" fmla="*/ 136 h 177"/>
              <a:gd name="T20" fmla="*/ 153 w 153"/>
              <a:gd name="T21" fmla="*/ 161 h 177"/>
              <a:gd name="T22" fmla="*/ 124 w 153"/>
              <a:gd name="T23" fmla="*/ 173 h 177"/>
              <a:gd name="T24" fmla="*/ 93 w 153"/>
              <a:gd name="T25" fmla="*/ 177 h 177"/>
              <a:gd name="T26" fmla="*/ 25 w 153"/>
              <a:gd name="T27" fmla="*/ 153 h 177"/>
              <a:gd name="T28" fmla="*/ 0 w 153"/>
              <a:gd name="T29" fmla="*/ 89 h 177"/>
              <a:gd name="T30" fmla="*/ 25 w 153"/>
              <a:gd name="T31" fmla="*/ 24 h 177"/>
              <a:gd name="T32" fmla="*/ 93 w 153"/>
              <a:gd name="T33" fmla="*/ 0 h 177"/>
              <a:gd name="T34" fmla="*/ 125 w 153"/>
              <a:gd name="T35" fmla="*/ 4 h 177"/>
              <a:gd name="T36" fmla="*/ 153 w 153"/>
              <a:gd name="T37" fmla="*/ 1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177">
                <a:moveTo>
                  <a:pt x="153" y="16"/>
                </a:moveTo>
                <a:lnTo>
                  <a:pt x="153" y="41"/>
                </a:lnTo>
                <a:cubicBezTo>
                  <a:pt x="144" y="33"/>
                  <a:pt x="135" y="28"/>
                  <a:pt x="125" y="24"/>
                </a:cubicBezTo>
                <a:cubicBezTo>
                  <a:pt x="116" y="21"/>
                  <a:pt x="105" y="19"/>
                  <a:pt x="94" y="19"/>
                </a:cubicBezTo>
                <a:cubicBezTo>
                  <a:pt x="72" y="19"/>
                  <a:pt x="56" y="25"/>
                  <a:pt x="44" y="37"/>
                </a:cubicBezTo>
                <a:cubicBezTo>
                  <a:pt x="33" y="49"/>
                  <a:pt x="27" y="66"/>
                  <a:pt x="27" y="89"/>
                </a:cubicBezTo>
                <a:cubicBezTo>
                  <a:pt x="27" y="111"/>
                  <a:pt x="33" y="128"/>
                  <a:pt x="44" y="140"/>
                </a:cubicBezTo>
                <a:cubicBezTo>
                  <a:pt x="56" y="152"/>
                  <a:pt x="72" y="158"/>
                  <a:pt x="94" y="158"/>
                </a:cubicBezTo>
                <a:cubicBezTo>
                  <a:pt x="105" y="158"/>
                  <a:pt x="116" y="156"/>
                  <a:pt x="125" y="153"/>
                </a:cubicBezTo>
                <a:cubicBezTo>
                  <a:pt x="135" y="149"/>
                  <a:pt x="144" y="144"/>
                  <a:pt x="153" y="136"/>
                </a:cubicBezTo>
                <a:lnTo>
                  <a:pt x="153" y="161"/>
                </a:lnTo>
                <a:cubicBezTo>
                  <a:pt x="144" y="166"/>
                  <a:pt x="134" y="170"/>
                  <a:pt x="124" y="173"/>
                </a:cubicBezTo>
                <a:cubicBezTo>
                  <a:pt x="114" y="176"/>
                  <a:pt x="104" y="177"/>
                  <a:pt x="93" y="177"/>
                </a:cubicBezTo>
                <a:cubicBezTo>
                  <a:pt x="64" y="177"/>
                  <a:pt x="41" y="169"/>
                  <a:pt x="25" y="153"/>
                </a:cubicBezTo>
                <a:cubicBezTo>
                  <a:pt x="8" y="137"/>
                  <a:pt x="0" y="116"/>
                  <a:pt x="0" y="89"/>
                </a:cubicBezTo>
                <a:cubicBezTo>
                  <a:pt x="0" y="61"/>
                  <a:pt x="8" y="40"/>
                  <a:pt x="25" y="24"/>
                </a:cubicBezTo>
                <a:cubicBezTo>
                  <a:pt x="41" y="8"/>
                  <a:pt x="64" y="0"/>
                  <a:pt x="93" y="0"/>
                </a:cubicBezTo>
                <a:cubicBezTo>
                  <a:pt x="104" y="0"/>
                  <a:pt x="115" y="2"/>
                  <a:pt x="125" y="4"/>
                </a:cubicBezTo>
                <a:cubicBezTo>
                  <a:pt x="135" y="7"/>
                  <a:pt x="144" y="11"/>
                  <a:pt x="15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BA7649E4-CF87-44AC-9F77-544C7901F985}"/>
              </a:ext>
            </a:extLst>
          </p:cNvPr>
          <p:cNvSpPr>
            <a:spLocks/>
          </p:cNvSpPr>
          <p:nvPr/>
        </p:nvSpPr>
        <p:spPr bwMode="auto">
          <a:xfrm>
            <a:off x="2310873" y="3143439"/>
            <a:ext cx="107156" cy="119063"/>
          </a:xfrm>
          <a:custGeom>
            <a:avLst/>
            <a:gdLst>
              <a:gd name="T0" fmla="*/ 77 w 77"/>
              <a:gd name="T1" fmla="*/ 35 h 85"/>
              <a:gd name="T2" fmla="*/ 77 w 77"/>
              <a:gd name="T3" fmla="*/ 85 h 85"/>
              <a:gd name="T4" fmla="*/ 62 w 77"/>
              <a:gd name="T5" fmla="*/ 85 h 85"/>
              <a:gd name="T6" fmla="*/ 62 w 77"/>
              <a:gd name="T7" fmla="*/ 36 h 85"/>
              <a:gd name="T8" fmla="*/ 57 w 77"/>
              <a:gd name="T9" fmla="*/ 18 h 85"/>
              <a:gd name="T10" fmla="*/ 41 w 77"/>
              <a:gd name="T11" fmla="*/ 12 h 85"/>
              <a:gd name="T12" fmla="*/ 22 w 77"/>
              <a:gd name="T13" fmla="*/ 19 h 85"/>
              <a:gd name="T14" fmla="*/ 15 w 77"/>
              <a:gd name="T15" fmla="*/ 38 h 85"/>
              <a:gd name="T16" fmla="*/ 15 w 77"/>
              <a:gd name="T17" fmla="*/ 85 h 85"/>
              <a:gd name="T18" fmla="*/ 0 w 77"/>
              <a:gd name="T19" fmla="*/ 85 h 85"/>
              <a:gd name="T20" fmla="*/ 0 w 77"/>
              <a:gd name="T21" fmla="*/ 2 h 85"/>
              <a:gd name="T22" fmla="*/ 15 w 77"/>
              <a:gd name="T23" fmla="*/ 2 h 85"/>
              <a:gd name="T24" fmla="*/ 15 w 77"/>
              <a:gd name="T25" fmla="*/ 15 h 85"/>
              <a:gd name="T26" fmla="*/ 28 w 77"/>
              <a:gd name="T27" fmla="*/ 4 h 85"/>
              <a:gd name="T28" fmla="*/ 45 w 77"/>
              <a:gd name="T29" fmla="*/ 0 h 85"/>
              <a:gd name="T30" fmla="*/ 69 w 77"/>
              <a:gd name="T31" fmla="*/ 9 h 85"/>
              <a:gd name="T32" fmla="*/ 77 w 77"/>
              <a:gd name="T33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" h="85">
                <a:moveTo>
                  <a:pt x="77" y="35"/>
                </a:moveTo>
                <a:lnTo>
                  <a:pt x="77" y="85"/>
                </a:lnTo>
                <a:lnTo>
                  <a:pt x="62" y="85"/>
                </a:lnTo>
                <a:lnTo>
                  <a:pt x="62" y="36"/>
                </a:lnTo>
                <a:cubicBezTo>
                  <a:pt x="62" y="28"/>
                  <a:pt x="60" y="22"/>
                  <a:pt x="57" y="18"/>
                </a:cubicBezTo>
                <a:cubicBezTo>
                  <a:pt x="53" y="14"/>
                  <a:pt x="48" y="12"/>
                  <a:pt x="41" y="12"/>
                </a:cubicBezTo>
                <a:cubicBezTo>
                  <a:pt x="33" y="12"/>
                  <a:pt x="27" y="15"/>
                  <a:pt x="22" y="19"/>
                </a:cubicBezTo>
                <a:cubicBezTo>
                  <a:pt x="17" y="24"/>
                  <a:pt x="15" y="30"/>
                  <a:pt x="15" y="38"/>
                </a:cubicBezTo>
                <a:lnTo>
                  <a:pt x="15" y="85"/>
                </a:lnTo>
                <a:lnTo>
                  <a:pt x="0" y="85"/>
                </a:lnTo>
                <a:lnTo>
                  <a:pt x="0" y="2"/>
                </a:lnTo>
                <a:lnTo>
                  <a:pt x="15" y="2"/>
                </a:lnTo>
                <a:lnTo>
                  <a:pt x="15" y="15"/>
                </a:lnTo>
                <a:cubicBezTo>
                  <a:pt x="19" y="10"/>
                  <a:pt x="23" y="6"/>
                  <a:pt x="28" y="4"/>
                </a:cubicBezTo>
                <a:cubicBezTo>
                  <a:pt x="33" y="2"/>
                  <a:pt x="38" y="0"/>
                  <a:pt x="45" y="0"/>
                </a:cubicBezTo>
                <a:cubicBezTo>
                  <a:pt x="56" y="0"/>
                  <a:pt x="64" y="3"/>
                  <a:pt x="69" y="9"/>
                </a:cubicBezTo>
                <a:cubicBezTo>
                  <a:pt x="74" y="15"/>
                  <a:pt x="77" y="24"/>
                  <a:pt x="77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A2E3A65E-5D57-4B8B-917D-57BAED708970}"/>
              </a:ext>
            </a:extLst>
          </p:cNvPr>
          <p:cNvSpPr>
            <a:spLocks/>
          </p:cNvSpPr>
          <p:nvPr/>
        </p:nvSpPr>
        <p:spPr bwMode="auto">
          <a:xfrm>
            <a:off x="3996799" y="3868529"/>
            <a:ext cx="211931" cy="246460"/>
          </a:xfrm>
          <a:custGeom>
            <a:avLst/>
            <a:gdLst>
              <a:gd name="T0" fmla="*/ 153 w 153"/>
              <a:gd name="T1" fmla="*/ 16 h 177"/>
              <a:gd name="T2" fmla="*/ 153 w 153"/>
              <a:gd name="T3" fmla="*/ 41 h 177"/>
              <a:gd name="T4" fmla="*/ 125 w 153"/>
              <a:gd name="T5" fmla="*/ 25 h 177"/>
              <a:gd name="T6" fmla="*/ 94 w 153"/>
              <a:gd name="T7" fmla="*/ 19 h 177"/>
              <a:gd name="T8" fmla="*/ 45 w 153"/>
              <a:gd name="T9" fmla="*/ 37 h 177"/>
              <a:gd name="T10" fmla="*/ 27 w 153"/>
              <a:gd name="T11" fmla="*/ 89 h 177"/>
              <a:gd name="T12" fmla="*/ 45 w 153"/>
              <a:gd name="T13" fmla="*/ 140 h 177"/>
              <a:gd name="T14" fmla="*/ 94 w 153"/>
              <a:gd name="T15" fmla="*/ 158 h 177"/>
              <a:gd name="T16" fmla="*/ 125 w 153"/>
              <a:gd name="T17" fmla="*/ 153 h 177"/>
              <a:gd name="T18" fmla="*/ 153 w 153"/>
              <a:gd name="T19" fmla="*/ 137 h 177"/>
              <a:gd name="T20" fmla="*/ 153 w 153"/>
              <a:gd name="T21" fmla="*/ 161 h 177"/>
              <a:gd name="T22" fmla="*/ 125 w 153"/>
              <a:gd name="T23" fmla="*/ 173 h 177"/>
              <a:gd name="T24" fmla="*/ 93 w 153"/>
              <a:gd name="T25" fmla="*/ 177 h 177"/>
              <a:gd name="T26" fmla="*/ 25 w 153"/>
              <a:gd name="T27" fmla="*/ 153 h 177"/>
              <a:gd name="T28" fmla="*/ 0 w 153"/>
              <a:gd name="T29" fmla="*/ 89 h 177"/>
              <a:gd name="T30" fmla="*/ 25 w 153"/>
              <a:gd name="T31" fmla="*/ 24 h 177"/>
              <a:gd name="T32" fmla="*/ 93 w 153"/>
              <a:gd name="T33" fmla="*/ 0 h 177"/>
              <a:gd name="T34" fmla="*/ 125 w 153"/>
              <a:gd name="T35" fmla="*/ 4 h 177"/>
              <a:gd name="T36" fmla="*/ 153 w 153"/>
              <a:gd name="T37" fmla="*/ 1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177">
                <a:moveTo>
                  <a:pt x="153" y="16"/>
                </a:moveTo>
                <a:lnTo>
                  <a:pt x="153" y="41"/>
                </a:lnTo>
                <a:cubicBezTo>
                  <a:pt x="145" y="34"/>
                  <a:pt x="135" y="28"/>
                  <a:pt x="125" y="25"/>
                </a:cubicBezTo>
                <a:cubicBezTo>
                  <a:pt x="116" y="21"/>
                  <a:pt x="105" y="19"/>
                  <a:pt x="94" y="19"/>
                </a:cubicBezTo>
                <a:cubicBezTo>
                  <a:pt x="73" y="19"/>
                  <a:pt x="56" y="25"/>
                  <a:pt x="45" y="37"/>
                </a:cubicBezTo>
                <a:cubicBezTo>
                  <a:pt x="33" y="49"/>
                  <a:pt x="27" y="66"/>
                  <a:pt x="27" y="89"/>
                </a:cubicBezTo>
                <a:cubicBezTo>
                  <a:pt x="27" y="111"/>
                  <a:pt x="33" y="128"/>
                  <a:pt x="45" y="140"/>
                </a:cubicBezTo>
                <a:cubicBezTo>
                  <a:pt x="56" y="152"/>
                  <a:pt x="73" y="158"/>
                  <a:pt x="94" y="158"/>
                </a:cubicBezTo>
                <a:cubicBezTo>
                  <a:pt x="105" y="158"/>
                  <a:pt x="116" y="156"/>
                  <a:pt x="125" y="153"/>
                </a:cubicBezTo>
                <a:cubicBezTo>
                  <a:pt x="135" y="149"/>
                  <a:pt x="145" y="144"/>
                  <a:pt x="153" y="137"/>
                </a:cubicBezTo>
                <a:lnTo>
                  <a:pt x="153" y="161"/>
                </a:lnTo>
                <a:cubicBezTo>
                  <a:pt x="144" y="166"/>
                  <a:pt x="135" y="170"/>
                  <a:pt x="125" y="173"/>
                </a:cubicBezTo>
                <a:cubicBezTo>
                  <a:pt x="115" y="176"/>
                  <a:pt x="104" y="177"/>
                  <a:pt x="93" y="177"/>
                </a:cubicBezTo>
                <a:cubicBezTo>
                  <a:pt x="64" y="177"/>
                  <a:pt x="41" y="169"/>
                  <a:pt x="25" y="153"/>
                </a:cubicBezTo>
                <a:cubicBezTo>
                  <a:pt x="8" y="138"/>
                  <a:pt x="0" y="116"/>
                  <a:pt x="0" y="89"/>
                </a:cubicBezTo>
                <a:cubicBezTo>
                  <a:pt x="0" y="61"/>
                  <a:pt x="8" y="40"/>
                  <a:pt x="25" y="24"/>
                </a:cubicBezTo>
                <a:cubicBezTo>
                  <a:pt x="41" y="8"/>
                  <a:pt x="64" y="0"/>
                  <a:pt x="93" y="0"/>
                </a:cubicBezTo>
                <a:cubicBezTo>
                  <a:pt x="104" y="0"/>
                  <a:pt x="115" y="2"/>
                  <a:pt x="125" y="4"/>
                </a:cubicBezTo>
                <a:cubicBezTo>
                  <a:pt x="135" y="7"/>
                  <a:pt x="144" y="11"/>
                  <a:pt x="15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34086F7B-82A7-4BDB-9780-9E879129589F}"/>
              </a:ext>
            </a:extLst>
          </p:cNvPr>
          <p:cNvSpPr>
            <a:spLocks/>
          </p:cNvSpPr>
          <p:nvPr/>
        </p:nvSpPr>
        <p:spPr bwMode="auto">
          <a:xfrm>
            <a:off x="4246830" y="4018548"/>
            <a:ext cx="108347" cy="157163"/>
          </a:xfrm>
          <a:custGeom>
            <a:avLst/>
            <a:gdLst>
              <a:gd name="T0" fmla="*/ 20 w 78"/>
              <a:gd name="T1" fmla="*/ 100 h 113"/>
              <a:gd name="T2" fmla="*/ 78 w 78"/>
              <a:gd name="T3" fmla="*/ 100 h 113"/>
              <a:gd name="T4" fmla="*/ 78 w 78"/>
              <a:gd name="T5" fmla="*/ 113 h 113"/>
              <a:gd name="T6" fmla="*/ 0 w 78"/>
              <a:gd name="T7" fmla="*/ 113 h 113"/>
              <a:gd name="T8" fmla="*/ 0 w 78"/>
              <a:gd name="T9" fmla="*/ 100 h 113"/>
              <a:gd name="T10" fmla="*/ 26 w 78"/>
              <a:gd name="T11" fmla="*/ 76 h 113"/>
              <a:gd name="T12" fmla="*/ 46 w 78"/>
              <a:gd name="T13" fmla="*/ 57 h 113"/>
              <a:gd name="T14" fmla="*/ 58 w 78"/>
              <a:gd name="T15" fmla="*/ 43 h 113"/>
              <a:gd name="T16" fmla="*/ 61 w 78"/>
              <a:gd name="T17" fmla="*/ 32 h 113"/>
              <a:gd name="T18" fmla="*/ 54 w 78"/>
              <a:gd name="T19" fmla="*/ 18 h 113"/>
              <a:gd name="T20" fmla="*/ 36 w 78"/>
              <a:gd name="T21" fmla="*/ 12 h 113"/>
              <a:gd name="T22" fmla="*/ 19 w 78"/>
              <a:gd name="T23" fmla="*/ 15 h 113"/>
              <a:gd name="T24" fmla="*/ 1 w 78"/>
              <a:gd name="T25" fmla="*/ 22 h 113"/>
              <a:gd name="T26" fmla="*/ 1 w 78"/>
              <a:gd name="T27" fmla="*/ 7 h 113"/>
              <a:gd name="T28" fmla="*/ 20 w 78"/>
              <a:gd name="T29" fmla="*/ 2 h 113"/>
              <a:gd name="T30" fmla="*/ 36 w 78"/>
              <a:gd name="T31" fmla="*/ 0 h 113"/>
              <a:gd name="T32" fmla="*/ 66 w 78"/>
              <a:gd name="T33" fmla="*/ 8 h 113"/>
              <a:gd name="T34" fmla="*/ 78 w 78"/>
              <a:gd name="T35" fmla="*/ 31 h 113"/>
              <a:gd name="T36" fmla="*/ 75 w 78"/>
              <a:gd name="T37" fmla="*/ 44 h 113"/>
              <a:gd name="T38" fmla="*/ 64 w 78"/>
              <a:gd name="T39" fmla="*/ 59 h 113"/>
              <a:gd name="T40" fmla="*/ 51 w 78"/>
              <a:gd name="T41" fmla="*/ 71 h 113"/>
              <a:gd name="T42" fmla="*/ 20 w 78"/>
              <a:gd name="T43" fmla="*/ 10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" h="113">
                <a:moveTo>
                  <a:pt x="20" y="100"/>
                </a:moveTo>
                <a:lnTo>
                  <a:pt x="78" y="100"/>
                </a:lnTo>
                <a:lnTo>
                  <a:pt x="78" y="113"/>
                </a:lnTo>
                <a:lnTo>
                  <a:pt x="0" y="113"/>
                </a:lnTo>
                <a:lnTo>
                  <a:pt x="0" y="100"/>
                </a:lnTo>
                <a:cubicBezTo>
                  <a:pt x="6" y="94"/>
                  <a:pt x="15" y="86"/>
                  <a:pt x="26" y="76"/>
                </a:cubicBezTo>
                <a:cubicBezTo>
                  <a:pt x="37" y="66"/>
                  <a:pt x="44" y="60"/>
                  <a:pt x="46" y="57"/>
                </a:cubicBezTo>
                <a:cubicBezTo>
                  <a:pt x="52" y="52"/>
                  <a:pt x="55" y="47"/>
                  <a:pt x="58" y="43"/>
                </a:cubicBezTo>
                <a:cubicBezTo>
                  <a:pt x="60" y="40"/>
                  <a:pt x="61" y="36"/>
                  <a:pt x="61" y="32"/>
                </a:cubicBezTo>
                <a:cubicBezTo>
                  <a:pt x="61" y="26"/>
                  <a:pt x="58" y="22"/>
                  <a:pt x="54" y="18"/>
                </a:cubicBezTo>
                <a:cubicBezTo>
                  <a:pt x="49" y="14"/>
                  <a:pt x="43" y="12"/>
                  <a:pt x="36" y="12"/>
                </a:cubicBezTo>
                <a:cubicBezTo>
                  <a:pt x="31" y="12"/>
                  <a:pt x="25" y="13"/>
                  <a:pt x="19" y="15"/>
                </a:cubicBezTo>
                <a:cubicBezTo>
                  <a:pt x="14" y="16"/>
                  <a:pt x="7" y="19"/>
                  <a:pt x="1" y="22"/>
                </a:cubicBezTo>
                <a:lnTo>
                  <a:pt x="1" y="7"/>
                </a:lnTo>
                <a:cubicBezTo>
                  <a:pt x="7" y="5"/>
                  <a:pt x="14" y="3"/>
                  <a:pt x="20" y="2"/>
                </a:cubicBezTo>
                <a:cubicBezTo>
                  <a:pt x="25" y="0"/>
                  <a:pt x="31" y="0"/>
                  <a:pt x="36" y="0"/>
                </a:cubicBezTo>
                <a:cubicBezTo>
                  <a:pt x="48" y="0"/>
                  <a:pt x="59" y="3"/>
                  <a:pt x="66" y="8"/>
                </a:cubicBezTo>
                <a:cubicBezTo>
                  <a:pt x="74" y="14"/>
                  <a:pt x="78" y="22"/>
                  <a:pt x="78" y="31"/>
                </a:cubicBezTo>
                <a:cubicBezTo>
                  <a:pt x="78" y="36"/>
                  <a:pt x="77" y="40"/>
                  <a:pt x="75" y="44"/>
                </a:cubicBezTo>
                <a:cubicBezTo>
                  <a:pt x="73" y="48"/>
                  <a:pt x="69" y="53"/>
                  <a:pt x="64" y="59"/>
                </a:cubicBezTo>
                <a:cubicBezTo>
                  <a:pt x="63" y="60"/>
                  <a:pt x="59" y="64"/>
                  <a:pt x="51" y="71"/>
                </a:cubicBezTo>
                <a:cubicBezTo>
                  <a:pt x="44" y="78"/>
                  <a:pt x="33" y="88"/>
                  <a:pt x="20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CFE8481B-462C-4F58-8504-4D1910CF23FF}"/>
              </a:ext>
            </a:extLst>
          </p:cNvPr>
          <p:cNvSpPr>
            <a:spLocks/>
          </p:cNvSpPr>
          <p:nvPr/>
        </p:nvSpPr>
        <p:spPr bwMode="auto">
          <a:xfrm>
            <a:off x="5858936" y="2205226"/>
            <a:ext cx="213122" cy="246460"/>
          </a:xfrm>
          <a:custGeom>
            <a:avLst/>
            <a:gdLst>
              <a:gd name="T0" fmla="*/ 153 w 153"/>
              <a:gd name="T1" fmla="*/ 16 h 177"/>
              <a:gd name="T2" fmla="*/ 153 w 153"/>
              <a:gd name="T3" fmla="*/ 40 h 177"/>
              <a:gd name="T4" fmla="*/ 125 w 153"/>
              <a:gd name="T5" fmla="*/ 24 h 177"/>
              <a:gd name="T6" fmla="*/ 94 w 153"/>
              <a:gd name="T7" fmla="*/ 19 h 177"/>
              <a:gd name="T8" fmla="*/ 44 w 153"/>
              <a:gd name="T9" fmla="*/ 37 h 177"/>
              <a:gd name="T10" fmla="*/ 27 w 153"/>
              <a:gd name="T11" fmla="*/ 88 h 177"/>
              <a:gd name="T12" fmla="*/ 44 w 153"/>
              <a:gd name="T13" fmla="*/ 140 h 177"/>
              <a:gd name="T14" fmla="*/ 94 w 153"/>
              <a:gd name="T15" fmla="*/ 158 h 177"/>
              <a:gd name="T16" fmla="*/ 125 w 153"/>
              <a:gd name="T17" fmla="*/ 152 h 177"/>
              <a:gd name="T18" fmla="*/ 153 w 153"/>
              <a:gd name="T19" fmla="*/ 136 h 177"/>
              <a:gd name="T20" fmla="*/ 153 w 153"/>
              <a:gd name="T21" fmla="*/ 160 h 177"/>
              <a:gd name="T22" fmla="*/ 124 w 153"/>
              <a:gd name="T23" fmla="*/ 173 h 177"/>
              <a:gd name="T24" fmla="*/ 92 w 153"/>
              <a:gd name="T25" fmla="*/ 177 h 177"/>
              <a:gd name="T26" fmla="*/ 24 w 153"/>
              <a:gd name="T27" fmla="*/ 153 h 177"/>
              <a:gd name="T28" fmla="*/ 0 w 153"/>
              <a:gd name="T29" fmla="*/ 88 h 177"/>
              <a:gd name="T30" fmla="*/ 24 w 153"/>
              <a:gd name="T31" fmla="*/ 24 h 177"/>
              <a:gd name="T32" fmla="*/ 92 w 153"/>
              <a:gd name="T33" fmla="*/ 0 h 177"/>
              <a:gd name="T34" fmla="*/ 124 w 153"/>
              <a:gd name="T35" fmla="*/ 4 h 177"/>
              <a:gd name="T36" fmla="*/ 153 w 153"/>
              <a:gd name="T37" fmla="*/ 1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177">
                <a:moveTo>
                  <a:pt x="153" y="16"/>
                </a:moveTo>
                <a:lnTo>
                  <a:pt x="153" y="40"/>
                </a:lnTo>
                <a:cubicBezTo>
                  <a:pt x="144" y="33"/>
                  <a:pt x="135" y="28"/>
                  <a:pt x="125" y="24"/>
                </a:cubicBezTo>
                <a:cubicBezTo>
                  <a:pt x="115" y="21"/>
                  <a:pt x="105" y="19"/>
                  <a:pt x="94" y="19"/>
                </a:cubicBezTo>
                <a:cubicBezTo>
                  <a:pt x="72" y="19"/>
                  <a:pt x="55" y="25"/>
                  <a:pt x="44" y="37"/>
                </a:cubicBezTo>
                <a:cubicBezTo>
                  <a:pt x="32" y="49"/>
                  <a:pt x="27" y="66"/>
                  <a:pt x="27" y="88"/>
                </a:cubicBezTo>
                <a:cubicBezTo>
                  <a:pt x="27" y="111"/>
                  <a:pt x="32" y="128"/>
                  <a:pt x="44" y="140"/>
                </a:cubicBezTo>
                <a:cubicBezTo>
                  <a:pt x="55" y="152"/>
                  <a:pt x="72" y="158"/>
                  <a:pt x="94" y="158"/>
                </a:cubicBezTo>
                <a:cubicBezTo>
                  <a:pt x="105" y="158"/>
                  <a:pt x="115" y="156"/>
                  <a:pt x="125" y="152"/>
                </a:cubicBezTo>
                <a:cubicBezTo>
                  <a:pt x="135" y="149"/>
                  <a:pt x="144" y="143"/>
                  <a:pt x="153" y="136"/>
                </a:cubicBezTo>
                <a:lnTo>
                  <a:pt x="153" y="160"/>
                </a:lnTo>
                <a:cubicBezTo>
                  <a:pt x="144" y="166"/>
                  <a:pt x="134" y="170"/>
                  <a:pt x="124" y="173"/>
                </a:cubicBezTo>
                <a:cubicBezTo>
                  <a:pt x="114" y="175"/>
                  <a:pt x="103" y="177"/>
                  <a:pt x="92" y="177"/>
                </a:cubicBezTo>
                <a:cubicBezTo>
                  <a:pt x="64" y="177"/>
                  <a:pt x="41" y="169"/>
                  <a:pt x="24" y="153"/>
                </a:cubicBezTo>
                <a:cubicBezTo>
                  <a:pt x="8" y="137"/>
                  <a:pt x="0" y="116"/>
                  <a:pt x="0" y="88"/>
                </a:cubicBezTo>
                <a:cubicBezTo>
                  <a:pt x="0" y="61"/>
                  <a:pt x="8" y="39"/>
                  <a:pt x="24" y="24"/>
                </a:cubicBezTo>
                <a:cubicBezTo>
                  <a:pt x="41" y="8"/>
                  <a:pt x="64" y="0"/>
                  <a:pt x="92" y="0"/>
                </a:cubicBezTo>
                <a:cubicBezTo>
                  <a:pt x="104" y="0"/>
                  <a:pt x="114" y="1"/>
                  <a:pt x="124" y="4"/>
                </a:cubicBezTo>
                <a:cubicBezTo>
                  <a:pt x="134" y="7"/>
                  <a:pt x="144" y="11"/>
                  <a:pt x="15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3658CFFF-562A-4ADA-9D97-714CD8A6269C}"/>
              </a:ext>
            </a:extLst>
          </p:cNvPr>
          <p:cNvSpPr>
            <a:spLocks/>
          </p:cNvSpPr>
          <p:nvPr/>
        </p:nvSpPr>
        <p:spPr bwMode="auto">
          <a:xfrm>
            <a:off x="6112539" y="2351672"/>
            <a:ext cx="114300" cy="159544"/>
          </a:xfrm>
          <a:custGeom>
            <a:avLst/>
            <a:gdLst>
              <a:gd name="T0" fmla="*/ 0 w 96"/>
              <a:gd name="T1" fmla="*/ 0 h 134"/>
              <a:gd name="T2" fmla="*/ 18 w 96"/>
              <a:gd name="T3" fmla="*/ 0 h 134"/>
              <a:gd name="T4" fmla="*/ 18 w 96"/>
              <a:gd name="T5" fmla="*/ 79 h 134"/>
              <a:gd name="T6" fmla="*/ 71 w 96"/>
              <a:gd name="T7" fmla="*/ 37 h 134"/>
              <a:gd name="T8" fmla="*/ 93 w 96"/>
              <a:gd name="T9" fmla="*/ 37 h 134"/>
              <a:gd name="T10" fmla="*/ 36 w 96"/>
              <a:gd name="T11" fmla="*/ 82 h 134"/>
              <a:gd name="T12" fmla="*/ 96 w 96"/>
              <a:gd name="T13" fmla="*/ 134 h 134"/>
              <a:gd name="T14" fmla="*/ 73 w 96"/>
              <a:gd name="T15" fmla="*/ 134 h 134"/>
              <a:gd name="T16" fmla="*/ 18 w 96"/>
              <a:gd name="T17" fmla="*/ 87 h 134"/>
              <a:gd name="T18" fmla="*/ 18 w 96"/>
              <a:gd name="T19" fmla="*/ 134 h 134"/>
              <a:gd name="T20" fmla="*/ 0 w 96"/>
              <a:gd name="T21" fmla="*/ 134 h 134"/>
              <a:gd name="T22" fmla="*/ 0 w 96"/>
              <a:gd name="T2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34">
                <a:moveTo>
                  <a:pt x="0" y="0"/>
                </a:moveTo>
                <a:lnTo>
                  <a:pt x="18" y="0"/>
                </a:lnTo>
                <a:lnTo>
                  <a:pt x="18" y="79"/>
                </a:lnTo>
                <a:lnTo>
                  <a:pt x="71" y="37"/>
                </a:lnTo>
                <a:lnTo>
                  <a:pt x="93" y="37"/>
                </a:lnTo>
                <a:lnTo>
                  <a:pt x="36" y="82"/>
                </a:lnTo>
                <a:lnTo>
                  <a:pt x="96" y="134"/>
                </a:lnTo>
                <a:lnTo>
                  <a:pt x="73" y="134"/>
                </a:lnTo>
                <a:lnTo>
                  <a:pt x="18" y="87"/>
                </a:lnTo>
                <a:lnTo>
                  <a:pt x="18" y="134"/>
                </a:lnTo>
                <a:lnTo>
                  <a:pt x="0" y="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D16962EA-C0C0-4B7F-9162-33D5BE78493D}"/>
              </a:ext>
            </a:extLst>
          </p:cNvPr>
          <p:cNvSpPr>
            <a:spLocks/>
          </p:cNvSpPr>
          <p:nvPr/>
        </p:nvSpPr>
        <p:spPr bwMode="auto">
          <a:xfrm>
            <a:off x="4917153" y="1211055"/>
            <a:ext cx="211931" cy="245269"/>
          </a:xfrm>
          <a:custGeom>
            <a:avLst/>
            <a:gdLst>
              <a:gd name="T0" fmla="*/ 153 w 153"/>
              <a:gd name="T1" fmla="*/ 16 h 177"/>
              <a:gd name="T2" fmla="*/ 153 w 153"/>
              <a:gd name="T3" fmla="*/ 41 h 177"/>
              <a:gd name="T4" fmla="*/ 125 w 153"/>
              <a:gd name="T5" fmla="*/ 24 h 177"/>
              <a:gd name="T6" fmla="*/ 94 w 153"/>
              <a:gd name="T7" fmla="*/ 19 h 177"/>
              <a:gd name="T8" fmla="*/ 44 w 153"/>
              <a:gd name="T9" fmla="*/ 37 h 177"/>
              <a:gd name="T10" fmla="*/ 27 w 153"/>
              <a:gd name="T11" fmla="*/ 88 h 177"/>
              <a:gd name="T12" fmla="*/ 44 w 153"/>
              <a:gd name="T13" fmla="*/ 140 h 177"/>
              <a:gd name="T14" fmla="*/ 94 w 153"/>
              <a:gd name="T15" fmla="*/ 158 h 177"/>
              <a:gd name="T16" fmla="*/ 125 w 153"/>
              <a:gd name="T17" fmla="*/ 152 h 177"/>
              <a:gd name="T18" fmla="*/ 153 w 153"/>
              <a:gd name="T19" fmla="*/ 136 h 177"/>
              <a:gd name="T20" fmla="*/ 153 w 153"/>
              <a:gd name="T21" fmla="*/ 160 h 177"/>
              <a:gd name="T22" fmla="*/ 124 w 153"/>
              <a:gd name="T23" fmla="*/ 173 h 177"/>
              <a:gd name="T24" fmla="*/ 92 w 153"/>
              <a:gd name="T25" fmla="*/ 177 h 177"/>
              <a:gd name="T26" fmla="*/ 25 w 153"/>
              <a:gd name="T27" fmla="*/ 153 h 177"/>
              <a:gd name="T28" fmla="*/ 0 w 153"/>
              <a:gd name="T29" fmla="*/ 88 h 177"/>
              <a:gd name="T30" fmla="*/ 25 w 153"/>
              <a:gd name="T31" fmla="*/ 24 h 177"/>
              <a:gd name="T32" fmla="*/ 92 w 153"/>
              <a:gd name="T33" fmla="*/ 0 h 177"/>
              <a:gd name="T34" fmla="*/ 124 w 153"/>
              <a:gd name="T35" fmla="*/ 4 h 177"/>
              <a:gd name="T36" fmla="*/ 153 w 153"/>
              <a:gd name="T37" fmla="*/ 1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3" h="177">
                <a:moveTo>
                  <a:pt x="153" y="16"/>
                </a:moveTo>
                <a:lnTo>
                  <a:pt x="153" y="41"/>
                </a:lnTo>
                <a:cubicBezTo>
                  <a:pt x="144" y="33"/>
                  <a:pt x="135" y="28"/>
                  <a:pt x="125" y="24"/>
                </a:cubicBezTo>
                <a:cubicBezTo>
                  <a:pt x="115" y="21"/>
                  <a:pt x="105" y="19"/>
                  <a:pt x="94" y="19"/>
                </a:cubicBezTo>
                <a:cubicBezTo>
                  <a:pt x="72" y="19"/>
                  <a:pt x="56" y="25"/>
                  <a:pt x="44" y="37"/>
                </a:cubicBezTo>
                <a:cubicBezTo>
                  <a:pt x="33" y="49"/>
                  <a:pt x="27" y="66"/>
                  <a:pt x="27" y="88"/>
                </a:cubicBezTo>
                <a:cubicBezTo>
                  <a:pt x="27" y="111"/>
                  <a:pt x="33" y="128"/>
                  <a:pt x="44" y="140"/>
                </a:cubicBezTo>
                <a:cubicBezTo>
                  <a:pt x="56" y="152"/>
                  <a:pt x="72" y="158"/>
                  <a:pt x="94" y="158"/>
                </a:cubicBezTo>
                <a:cubicBezTo>
                  <a:pt x="105" y="158"/>
                  <a:pt x="115" y="156"/>
                  <a:pt x="125" y="152"/>
                </a:cubicBezTo>
                <a:cubicBezTo>
                  <a:pt x="135" y="149"/>
                  <a:pt x="144" y="144"/>
                  <a:pt x="153" y="136"/>
                </a:cubicBezTo>
                <a:lnTo>
                  <a:pt x="153" y="160"/>
                </a:lnTo>
                <a:cubicBezTo>
                  <a:pt x="144" y="166"/>
                  <a:pt x="134" y="170"/>
                  <a:pt x="124" y="173"/>
                </a:cubicBezTo>
                <a:cubicBezTo>
                  <a:pt x="114" y="175"/>
                  <a:pt x="104" y="177"/>
                  <a:pt x="92" y="177"/>
                </a:cubicBezTo>
                <a:cubicBezTo>
                  <a:pt x="64" y="177"/>
                  <a:pt x="41" y="169"/>
                  <a:pt x="25" y="153"/>
                </a:cubicBezTo>
                <a:cubicBezTo>
                  <a:pt x="8" y="137"/>
                  <a:pt x="0" y="116"/>
                  <a:pt x="0" y="88"/>
                </a:cubicBezTo>
                <a:cubicBezTo>
                  <a:pt x="0" y="61"/>
                  <a:pt x="8" y="39"/>
                  <a:pt x="25" y="24"/>
                </a:cubicBezTo>
                <a:cubicBezTo>
                  <a:pt x="41" y="8"/>
                  <a:pt x="64" y="0"/>
                  <a:pt x="92" y="0"/>
                </a:cubicBezTo>
                <a:cubicBezTo>
                  <a:pt x="104" y="0"/>
                  <a:pt x="114" y="1"/>
                  <a:pt x="124" y="4"/>
                </a:cubicBezTo>
                <a:cubicBezTo>
                  <a:pt x="135" y="7"/>
                  <a:pt x="144" y="11"/>
                  <a:pt x="15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7F2B1744-86B9-4438-B2AB-B5A36BCCEB55}"/>
              </a:ext>
            </a:extLst>
          </p:cNvPr>
          <p:cNvSpPr>
            <a:spLocks/>
          </p:cNvSpPr>
          <p:nvPr/>
        </p:nvSpPr>
        <p:spPr bwMode="auto">
          <a:xfrm>
            <a:off x="5170754" y="1356311"/>
            <a:ext cx="114300" cy="160735"/>
          </a:xfrm>
          <a:custGeom>
            <a:avLst/>
            <a:gdLst>
              <a:gd name="T0" fmla="*/ 0 w 96"/>
              <a:gd name="T1" fmla="*/ 0 h 135"/>
              <a:gd name="T2" fmla="*/ 18 w 96"/>
              <a:gd name="T3" fmla="*/ 0 h 135"/>
              <a:gd name="T4" fmla="*/ 18 w 96"/>
              <a:gd name="T5" fmla="*/ 80 h 135"/>
              <a:gd name="T6" fmla="*/ 70 w 96"/>
              <a:gd name="T7" fmla="*/ 38 h 135"/>
              <a:gd name="T8" fmla="*/ 94 w 96"/>
              <a:gd name="T9" fmla="*/ 38 h 135"/>
              <a:gd name="T10" fmla="*/ 35 w 96"/>
              <a:gd name="T11" fmla="*/ 83 h 135"/>
              <a:gd name="T12" fmla="*/ 96 w 96"/>
              <a:gd name="T13" fmla="*/ 135 h 135"/>
              <a:gd name="T14" fmla="*/ 73 w 96"/>
              <a:gd name="T15" fmla="*/ 135 h 135"/>
              <a:gd name="T16" fmla="*/ 18 w 96"/>
              <a:gd name="T17" fmla="*/ 88 h 135"/>
              <a:gd name="T18" fmla="*/ 18 w 96"/>
              <a:gd name="T19" fmla="*/ 135 h 135"/>
              <a:gd name="T20" fmla="*/ 0 w 96"/>
              <a:gd name="T21" fmla="*/ 135 h 135"/>
              <a:gd name="T22" fmla="*/ 0 w 96"/>
              <a:gd name="T2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35">
                <a:moveTo>
                  <a:pt x="0" y="0"/>
                </a:moveTo>
                <a:lnTo>
                  <a:pt x="18" y="0"/>
                </a:lnTo>
                <a:lnTo>
                  <a:pt x="18" y="80"/>
                </a:lnTo>
                <a:lnTo>
                  <a:pt x="70" y="38"/>
                </a:lnTo>
                <a:lnTo>
                  <a:pt x="94" y="38"/>
                </a:lnTo>
                <a:lnTo>
                  <a:pt x="35" y="83"/>
                </a:lnTo>
                <a:lnTo>
                  <a:pt x="96" y="135"/>
                </a:lnTo>
                <a:lnTo>
                  <a:pt x="73" y="135"/>
                </a:lnTo>
                <a:lnTo>
                  <a:pt x="18" y="88"/>
                </a:lnTo>
                <a:lnTo>
                  <a:pt x="18" y="135"/>
                </a:lnTo>
                <a:lnTo>
                  <a:pt x="0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6BA7B484-A395-4DA6-A0D0-503538AAFFE1}"/>
              </a:ext>
            </a:extLst>
          </p:cNvPr>
          <p:cNvSpPr>
            <a:spLocks/>
          </p:cNvSpPr>
          <p:nvPr/>
        </p:nvSpPr>
        <p:spPr bwMode="auto">
          <a:xfrm>
            <a:off x="5310057" y="1384885"/>
            <a:ext cx="147638" cy="132160"/>
          </a:xfrm>
          <a:custGeom>
            <a:avLst/>
            <a:gdLst>
              <a:gd name="T0" fmla="*/ 70 w 124"/>
              <a:gd name="T1" fmla="*/ 0 h 111"/>
              <a:gd name="T2" fmla="*/ 70 w 124"/>
              <a:gd name="T3" fmla="*/ 48 h 111"/>
              <a:gd name="T4" fmla="*/ 124 w 124"/>
              <a:gd name="T5" fmla="*/ 48 h 111"/>
              <a:gd name="T6" fmla="*/ 124 w 124"/>
              <a:gd name="T7" fmla="*/ 63 h 111"/>
              <a:gd name="T8" fmla="*/ 70 w 124"/>
              <a:gd name="T9" fmla="*/ 63 h 111"/>
              <a:gd name="T10" fmla="*/ 70 w 124"/>
              <a:gd name="T11" fmla="*/ 111 h 111"/>
              <a:gd name="T12" fmla="*/ 54 w 124"/>
              <a:gd name="T13" fmla="*/ 111 h 111"/>
              <a:gd name="T14" fmla="*/ 54 w 124"/>
              <a:gd name="T15" fmla="*/ 63 h 111"/>
              <a:gd name="T16" fmla="*/ 0 w 124"/>
              <a:gd name="T17" fmla="*/ 63 h 111"/>
              <a:gd name="T18" fmla="*/ 0 w 124"/>
              <a:gd name="T19" fmla="*/ 48 h 111"/>
              <a:gd name="T20" fmla="*/ 54 w 124"/>
              <a:gd name="T21" fmla="*/ 48 h 111"/>
              <a:gd name="T22" fmla="*/ 54 w 124"/>
              <a:gd name="T23" fmla="*/ 0 h 111"/>
              <a:gd name="T24" fmla="*/ 70 w 124"/>
              <a:gd name="T2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111">
                <a:moveTo>
                  <a:pt x="70" y="0"/>
                </a:moveTo>
                <a:lnTo>
                  <a:pt x="70" y="48"/>
                </a:lnTo>
                <a:lnTo>
                  <a:pt x="124" y="48"/>
                </a:lnTo>
                <a:lnTo>
                  <a:pt x="124" y="63"/>
                </a:lnTo>
                <a:lnTo>
                  <a:pt x="70" y="63"/>
                </a:lnTo>
                <a:lnTo>
                  <a:pt x="70" y="111"/>
                </a:lnTo>
                <a:lnTo>
                  <a:pt x="54" y="111"/>
                </a:lnTo>
                <a:lnTo>
                  <a:pt x="54" y="63"/>
                </a:lnTo>
                <a:lnTo>
                  <a:pt x="0" y="63"/>
                </a:lnTo>
                <a:lnTo>
                  <a:pt x="0" y="48"/>
                </a:lnTo>
                <a:lnTo>
                  <a:pt x="54" y="48"/>
                </a:lnTo>
                <a:lnTo>
                  <a:pt x="54" y="0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1B0C7A93-9DA4-48F1-87E2-ED5806E1811E}"/>
              </a:ext>
            </a:extLst>
          </p:cNvPr>
          <p:cNvSpPr>
            <a:spLocks/>
          </p:cNvSpPr>
          <p:nvPr/>
        </p:nvSpPr>
        <p:spPr bwMode="auto">
          <a:xfrm>
            <a:off x="5508891" y="1362265"/>
            <a:ext cx="101204" cy="154781"/>
          </a:xfrm>
          <a:custGeom>
            <a:avLst/>
            <a:gdLst>
              <a:gd name="T0" fmla="*/ 2 w 85"/>
              <a:gd name="T1" fmla="*/ 116 h 130"/>
              <a:gd name="T2" fmla="*/ 34 w 85"/>
              <a:gd name="T3" fmla="*/ 116 h 130"/>
              <a:gd name="T4" fmla="*/ 34 w 85"/>
              <a:gd name="T5" fmla="*/ 16 h 130"/>
              <a:gd name="T6" fmla="*/ 0 w 85"/>
              <a:gd name="T7" fmla="*/ 22 h 130"/>
              <a:gd name="T8" fmla="*/ 0 w 85"/>
              <a:gd name="T9" fmla="*/ 7 h 130"/>
              <a:gd name="T10" fmla="*/ 34 w 85"/>
              <a:gd name="T11" fmla="*/ 0 h 130"/>
              <a:gd name="T12" fmla="*/ 54 w 85"/>
              <a:gd name="T13" fmla="*/ 0 h 130"/>
              <a:gd name="T14" fmla="*/ 54 w 85"/>
              <a:gd name="T15" fmla="*/ 116 h 130"/>
              <a:gd name="T16" fmla="*/ 85 w 85"/>
              <a:gd name="T17" fmla="*/ 116 h 130"/>
              <a:gd name="T18" fmla="*/ 85 w 85"/>
              <a:gd name="T19" fmla="*/ 130 h 130"/>
              <a:gd name="T20" fmla="*/ 2 w 85"/>
              <a:gd name="T21" fmla="*/ 130 h 130"/>
              <a:gd name="T22" fmla="*/ 2 w 85"/>
              <a:gd name="T23" fmla="*/ 11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130">
                <a:moveTo>
                  <a:pt x="2" y="116"/>
                </a:moveTo>
                <a:lnTo>
                  <a:pt x="34" y="116"/>
                </a:lnTo>
                <a:lnTo>
                  <a:pt x="34" y="16"/>
                </a:lnTo>
                <a:lnTo>
                  <a:pt x="0" y="22"/>
                </a:lnTo>
                <a:lnTo>
                  <a:pt x="0" y="7"/>
                </a:lnTo>
                <a:lnTo>
                  <a:pt x="34" y="0"/>
                </a:lnTo>
                <a:lnTo>
                  <a:pt x="54" y="0"/>
                </a:lnTo>
                <a:lnTo>
                  <a:pt x="54" y="116"/>
                </a:lnTo>
                <a:lnTo>
                  <a:pt x="85" y="116"/>
                </a:lnTo>
                <a:lnTo>
                  <a:pt x="85" y="130"/>
                </a:lnTo>
                <a:lnTo>
                  <a:pt x="2" y="130"/>
                </a:lnTo>
                <a:lnTo>
                  <a:pt x="2" y="1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4ED8BE-7DE9-455F-9495-0C0C3F461CF2}"/>
              </a:ext>
            </a:extLst>
          </p:cNvPr>
          <p:cNvSpPr txBox="1"/>
          <p:nvPr/>
        </p:nvSpPr>
        <p:spPr>
          <a:xfrm>
            <a:off x="7248897" y="16035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148EB50-E9A0-4A94-AF7D-8D37F567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18" y="1695144"/>
            <a:ext cx="296444" cy="2964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67C958F-1E01-47E7-9078-90B89F654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61" y="2143875"/>
            <a:ext cx="284556" cy="30620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04451DA-77E6-433F-8ACB-4A6ACBC71897}"/>
              </a:ext>
            </a:extLst>
          </p:cNvPr>
          <p:cNvSpPr txBox="1"/>
          <p:nvPr/>
        </p:nvSpPr>
        <p:spPr>
          <a:xfrm>
            <a:off x="7010268" y="1691627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either have a clockwise cycle.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0C1BD5-D2B3-4F7F-8ABE-3185F02DC48B}"/>
              </a:ext>
            </a:extLst>
          </p:cNvPr>
          <p:cNvSpPr txBox="1"/>
          <p:nvPr/>
        </p:nvSpPr>
        <p:spPr>
          <a:xfrm>
            <a:off x="7010268" y="2111137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an anti-clockwise cycle.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30DC5-1E91-4179-B380-961AC980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470" y="3040711"/>
            <a:ext cx="493718" cy="4937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36900C6-179F-488B-A622-5A2B4726EDA6}"/>
              </a:ext>
            </a:extLst>
          </p:cNvPr>
          <p:cNvSpPr txBox="1"/>
          <p:nvPr/>
        </p:nvSpPr>
        <p:spPr>
          <a:xfrm>
            <a:off x="6981400" y="2807429"/>
            <a:ext cx="3629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C</a:t>
            </a:r>
            <a:r>
              <a:rPr lang="en-US" baseline="-25000" dirty="0">
                <a:sym typeface="Wingdings" panose="05000000000000000000" pitchFamily="2" charset="2"/>
              </a:rPr>
              <a:t>k+1 </a:t>
            </a:r>
            <a:r>
              <a:rPr lang="en-US" dirty="0">
                <a:sym typeface="Wingdings" panose="05000000000000000000" pitchFamily="2" charset="2"/>
              </a:rPr>
              <a:t> turn is not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allowed</a:t>
            </a:r>
            <a:r>
              <a:rPr lang="en-US" dirty="0">
                <a:sym typeface="Wingdings" panose="05000000000000000000" pitchFamily="2" charset="2"/>
              </a:rPr>
              <a:t>.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 packet is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traversing</a:t>
            </a:r>
            <a:r>
              <a:rPr lang="en-US" dirty="0">
                <a:sym typeface="Wingdings" panose="05000000000000000000" pitchFamily="2" charset="2"/>
              </a:rPr>
              <a:t> in the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y</a:t>
            </a:r>
          </a:p>
          <a:p>
            <a:r>
              <a:rPr lang="en-US" dirty="0">
                <a:sym typeface="Wingdings" panose="05000000000000000000" pitchFamily="2" charset="2"/>
              </a:rPr>
              <a:t>direction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first</a:t>
            </a:r>
            <a:r>
              <a:rPr lang="en-US" dirty="0">
                <a:sym typeface="Wingdings" panose="05000000000000000000" pitchFamily="2" charset="2"/>
              </a:rPr>
              <a:t>, and then in the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x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direction.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F56D5F-EE37-422A-8311-B212B60FA2C1}"/>
              </a:ext>
            </a:extLst>
          </p:cNvPr>
          <p:cNvSpPr txBox="1"/>
          <p:nvPr/>
        </p:nvSpPr>
        <p:spPr>
          <a:xfrm>
            <a:off x="3092647" y="5761621"/>
            <a:ext cx="6741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Hence, the TG does not have any cycles </a:t>
            </a:r>
            <a:r>
              <a:rPr lang="en-US" sz="2000" u="sng" dirty="0">
                <a:sym typeface="Wingdings" panose="05000000000000000000" pitchFamily="2" charset="2"/>
              </a:rPr>
              <a:t> No deadlocks</a:t>
            </a:r>
            <a:endParaRPr lang="en-US" sz="2000" u="sn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B7F1E-A3F6-45AD-AB26-62A957F3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66D5D5-7624-41DF-9294-E65C04F2997C}"/>
              </a:ext>
            </a:extLst>
          </p:cNvPr>
          <p:cNvSpPr/>
          <p:nvPr/>
        </p:nvSpPr>
        <p:spPr>
          <a:xfrm>
            <a:off x="2506136" y="4456275"/>
            <a:ext cx="3565923" cy="429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Example: anti-clockwise cycle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96833C9B-92C1-47FF-B09C-005795222302}"/>
              </a:ext>
            </a:extLst>
          </p:cNvPr>
          <p:cNvSpPr/>
          <p:nvPr/>
        </p:nvSpPr>
        <p:spPr>
          <a:xfrm>
            <a:off x="6788459" y="4406316"/>
            <a:ext cx="3045329" cy="1187353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be proven for all the other cases</a:t>
            </a:r>
          </a:p>
        </p:txBody>
      </p:sp>
    </p:spTree>
    <p:extLst>
      <p:ext uri="{BB962C8B-B14F-4D97-AF65-F5344CB8AC3E}">
        <p14:creationId xmlns:p14="http://schemas.microsoft.com/office/powerpoint/2010/main" val="10241134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820-9AD8-4157-9715-CC68DB33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X-Y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BBE21-23E9-4F4F-B9DB-F411AE1F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80569-4D0F-49B1-BEA4-759CC2FB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002" y="2943580"/>
            <a:ext cx="678028" cy="252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252AF-1753-42BC-991D-609B8F31B039}"/>
              </a:ext>
            </a:extLst>
          </p:cNvPr>
          <p:cNvSpPr txBox="1"/>
          <p:nvPr/>
        </p:nvSpPr>
        <p:spPr>
          <a:xfrm>
            <a:off x="3053514" y="3288493"/>
            <a:ext cx="65464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100" dirty="0"/>
              <a:t>X-Y routing has no </a:t>
            </a:r>
            <a:r>
              <a:rPr lang="en-US" sz="2100" dirty="0">
                <a:solidFill>
                  <a:srgbClr val="00B050"/>
                </a:solidFill>
              </a:rPr>
              <a:t>path diversity</a:t>
            </a:r>
            <a:r>
              <a:rPr lang="en-US" sz="2100" dirty="0"/>
              <a:t>. The route is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fixed</a:t>
            </a:r>
            <a:r>
              <a:rPr lang="en-US" sz="21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DF3C1-9BD1-4177-A3AD-E860F83C8735}"/>
              </a:ext>
            </a:extLst>
          </p:cNvPr>
          <p:cNvSpPr txBox="1"/>
          <p:nvPr/>
        </p:nvSpPr>
        <p:spPr>
          <a:xfrm>
            <a:off x="3053514" y="3674781"/>
            <a:ext cx="54219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100" dirty="0"/>
              <a:t>The algorithm cannot adapt to </a:t>
            </a:r>
            <a:r>
              <a:rPr lang="en-US" sz="2100" dirty="0">
                <a:solidFill>
                  <a:schemeClr val="accent4"/>
                </a:solidFill>
              </a:rPr>
              <a:t>congestion</a:t>
            </a:r>
            <a:r>
              <a:rPr lang="en-US" sz="2100" dirty="0"/>
              <a:t>.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7AFC003-16B7-4ED6-8702-0BEDC358F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31" y="1442775"/>
            <a:ext cx="536598" cy="534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A9C521-35D2-49DD-96BB-5451EA57A295}"/>
              </a:ext>
            </a:extLst>
          </p:cNvPr>
          <p:cNvSpPr txBox="1"/>
          <p:nvPr/>
        </p:nvSpPr>
        <p:spPr>
          <a:xfrm>
            <a:off x="3053513" y="1996842"/>
            <a:ext cx="1747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2100" dirty="0"/>
              <a:t>It is simple.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2C709-06FA-4A81-91EE-F1661F4E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9625607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926D-DCC3-43F6-8BAE-801A9915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Routing (</a:t>
            </a:r>
            <a:r>
              <a:rPr lang="en-US" dirty="0" err="1"/>
              <a:t>Valiant’s</a:t>
            </a:r>
            <a:r>
              <a:rPr lang="en-US" dirty="0"/>
              <a:t> Algorithm)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6E147-52C5-4CB7-8E9B-6D4862D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75</a:t>
            </a:fld>
            <a:endParaRPr lang="en-US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A0A50B17-B61F-4EBE-AB0F-DC27C691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93" y="2426406"/>
            <a:ext cx="296444" cy="296444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6F0219C9-37AE-44CA-9697-543336B5F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536" y="2875137"/>
            <a:ext cx="284556" cy="306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3E555-8325-4408-8AC9-89EB3BB3AA16}"/>
              </a:ext>
            </a:extLst>
          </p:cNvPr>
          <p:cNvSpPr txBox="1"/>
          <p:nvPr/>
        </p:nvSpPr>
        <p:spPr>
          <a:xfrm>
            <a:off x="6936767" y="240924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point </a:t>
            </a:r>
            <a:r>
              <a:rPr lang="en-US" i="1" dirty="0"/>
              <a:t>P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random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51E10CA-0A5C-49EC-BD87-483F75E9FB73}"/>
              </a:ext>
            </a:extLst>
          </p:cNvPr>
          <p:cNvSpPr txBox="1"/>
          <p:nvPr/>
        </p:nvSpPr>
        <p:spPr>
          <a:xfrm>
            <a:off x="6936767" y="2875840"/>
            <a:ext cx="377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 the </a:t>
            </a:r>
            <a:r>
              <a:rPr lang="en-US" dirty="0">
                <a:solidFill>
                  <a:srgbClr val="C00000"/>
                </a:solidFill>
              </a:rPr>
              <a:t>message</a:t>
            </a:r>
            <a:r>
              <a:rPr lang="en-US" dirty="0"/>
              <a:t> from the 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br>
              <a:rPr lang="en-US" dirty="0"/>
            </a:br>
            <a:r>
              <a:rPr lang="en-US" dirty="0"/>
              <a:t>to </a:t>
            </a:r>
            <a:r>
              <a:rPr lang="en-US" i="1" dirty="0"/>
              <a:t>P</a:t>
            </a:r>
            <a:r>
              <a:rPr lang="en-US" dirty="0"/>
              <a:t>, and then from </a:t>
            </a:r>
            <a:r>
              <a:rPr lang="en-US" i="1" dirty="0"/>
              <a:t>P</a:t>
            </a:r>
            <a:r>
              <a:rPr lang="en-US" dirty="0"/>
              <a:t> to the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destination</a:t>
            </a:r>
            <a:r>
              <a:rPr lang="en-US" dirty="0"/>
              <a:t>.</a:t>
            </a:r>
          </a:p>
        </p:txBody>
      </p:sp>
      <p:pic>
        <p:nvPicPr>
          <p:cNvPr id="181" name="Content Placeholder 5">
            <a:extLst>
              <a:ext uri="{FF2B5EF4-FFF2-40B4-BE49-F238E27FC236}">
                <a16:creationId xmlns:a16="http://schemas.microsoft.com/office/drawing/2014/main" id="{A73E26AD-8BCF-4A55-B79A-76C86606F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168" y="3728219"/>
            <a:ext cx="536598" cy="534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F7A61-F6F4-4646-91BD-7DCE5C2DE5CA}"/>
              </a:ext>
            </a:extLst>
          </p:cNvPr>
          <p:cNvSpPr txBox="1"/>
          <p:nvPr/>
        </p:nvSpPr>
        <p:spPr>
          <a:xfrm>
            <a:off x="7021600" y="3755538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Deals with congestion much better</a:t>
            </a:r>
            <a:br>
              <a:rPr lang="en-US" dirty="0"/>
            </a:br>
            <a:r>
              <a:rPr lang="en-US" dirty="0"/>
              <a:t>by providing </a:t>
            </a:r>
            <a:r>
              <a:rPr lang="en-US" dirty="0">
                <a:solidFill>
                  <a:srgbClr val="00B050"/>
                </a:solidFill>
              </a:rPr>
              <a:t>path diversity.</a:t>
            </a: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651E39DB-A395-443F-BF02-90A552904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960" y="4644422"/>
            <a:ext cx="551576" cy="252768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FDD25CC3-DDC0-4153-BE0E-DE0AF4EC7BB8}"/>
              </a:ext>
            </a:extLst>
          </p:cNvPr>
          <p:cNvSpPr txBox="1"/>
          <p:nvPr/>
        </p:nvSpPr>
        <p:spPr>
          <a:xfrm>
            <a:off x="7021601" y="4503454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routes can be very </a:t>
            </a:r>
            <a:r>
              <a:rPr lang="en-US" dirty="0">
                <a:solidFill>
                  <a:srgbClr val="FF0000"/>
                </a:solidFill>
              </a:rPr>
              <a:t>long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720F11"/>
                </a:solidFill>
              </a:rPr>
              <a:t>sub-optimal</a:t>
            </a:r>
            <a:r>
              <a:rPr lang="en-US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4B0A5B-B3F0-40AF-AB3B-901056CD5570}"/>
              </a:ext>
            </a:extLst>
          </p:cNvPr>
          <p:cNvGrpSpPr/>
          <p:nvPr/>
        </p:nvGrpSpPr>
        <p:grpSpPr>
          <a:xfrm>
            <a:off x="2414567" y="2103425"/>
            <a:ext cx="3238474" cy="3017044"/>
            <a:chOff x="890567" y="2103425"/>
            <a:chExt cx="3238474" cy="301704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77D611-1F8C-404A-B392-94A41EC7DA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5785" y="2103425"/>
              <a:ext cx="3193256" cy="301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6D8C0BBB-123A-496A-84A1-1573883E5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459" y="2305831"/>
              <a:ext cx="0" cy="2734866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69DF4401-D9E5-4B37-AF91-5B953F16B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322" y="2322500"/>
              <a:ext cx="0" cy="2651522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CEA2A5D-D581-4721-AFE5-9DFF74931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309" y="2305831"/>
              <a:ext cx="0" cy="2717006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EBD404E5-A35A-4497-943B-A142E64EA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857" y="2305831"/>
              <a:ext cx="0" cy="2699147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CC6611C-C7F2-4A02-BB68-27F8A4E84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263" y="4265599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6D93C017-E165-476D-AE34-38554E383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263" y="4265599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2D6FFB0-9181-4C4E-8A03-59BC370D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16" y="4198925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B11216D-6283-496F-93C2-CFC22A36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16" y="4198925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230A63-414F-4F76-AEB9-8C3159956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838" y="420249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A135506-FE65-4D75-BB1B-EB2B93450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838" y="420249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1134930A-C342-4984-888A-DAB59521B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569" y="2297496"/>
              <a:ext cx="0" cy="2711054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F8E443-4697-44D5-B61F-FB3A6A29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085" y="4198925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442BC99-5CE3-4791-96A6-1E6EC28E2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085" y="4198925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D6B2EBE-7A83-48BF-A554-8472FD7F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16" y="420130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773D5FB-5A58-45B5-B754-D9B76CC5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16" y="420130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8D577F90-A0DE-4C7F-AF97-2B15755D2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769" y="2305830"/>
              <a:ext cx="0" cy="2681288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2154002-C93E-4A85-BAD7-D170799A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238" y="4197735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DF7C9B2-D0F8-4A8C-B1B7-47A09E63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238" y="4197735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4486CC1-A388-49DF-9F6C-EAC081724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447" y="2297496"/>
              <a:ext cx="0" cy="2711054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FA860ED-7111-4835-B16B-6CF8E201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010" y="4200116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192C026-D556-4DF1-8FEE-1F6330FB0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010" y="4200116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084A24B2-A9E6-4E9B-B1FC-5FE6E977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491" y="4195353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33E84E5-D5EC-449E-9387-5D847103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491" y="4195353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A267FA16-F41C-4840-B546-BD3EB36DD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691" y="3877456"/>
              <a:ext cx="307062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7A743EB-6B8C-491D-881C-F349ABFE5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691" y="3877456"/>
              <a:ext cx="307062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4877FD77-910F-41F5-80A7-F9E892EC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44" y="381197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3943D06F-7BF6-4A83-BEA6-F10485AB6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44" y="381197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B8C7F9F-3B36-4EDE-92B6-395290F0D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076" y="3815544"/>
              <a:ext cx="151210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6EDAC1C-D632-42F0-8112-65F3702C9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076" y="3815544"/>
              <a:ext cx="151210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A7C82FB-11B9-46D4-88EB-0CEC344A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322" y="381078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285E7A6-4A96-4322-B67C-AD735E5DD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322" y="381078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B050BCA-90E1-44FE-B2AD-C6CC5410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944" y="381435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CB95669-4D9E-435F-BD8B-2F4E25F1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944" y="381435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1AA7FEAC-E121-4BDE-A254-A472D98A8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666" y="380959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8EBC40DB-7370-47B3-83DF-18B0946B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666" y="380959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94E05020-0954-4058-AB3C-F1854EF8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247" y="3813162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E5E99120-8DD6-434D-B821-55FBEE5D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247" y="3813162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7D9491F-FC25-4BA2-8567-90E452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919" y="380721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FDE60B70-31EA-4A8B-A453-8522A4E7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919" y="380721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EBC93C36-56D8-4E35-B3F9-8F47C9FA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357" y="3460737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B5B6F021-DA8B-47BC-814C-4CA7711F3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357" y="3460737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B3E0997B-94C2-483A-B9B5-D3609510F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10" y="339525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640C31F7-A912-4219-AE69-877C9911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10" y="339525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24CE108-6422-4B15-A175-B1965900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932" y="339763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9CA4CCED-F950-40A6-B561-A9EF4439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932" y="339763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370560C-CDBE-446C-AB70-4EE3F0C5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178" y="339406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BA614173-A304-4689-8A0F-76694E89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178" y="339406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14BD340C-416E-4C7D-919C-E563633B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10" y="339644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0718549-D270-43F7-BA93-C38B2585B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10" y="339644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24D16A75-9A89-4202-985F-3D2C87381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332" y="339287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33F8622D-2F1C-4CA9-B694-991622B4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332" y="339287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BE4ECB0-474E-4285-BF4C-C1F3BD291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03" y="3395253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520CC2B7-06B4-4DCE-8C2E-7566F358A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03" y="3395253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4D2CD768-26AC-4DD8-A1A2-D2BE9B3E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776" y="339049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8F8C583-87F6-4BFB-A00D-6CCA901B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776" y="339049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6AD2880D-B208-41B0-901C-8C54D1E35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784" y="3072593"/>
              <a:ext cx="307776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4AADAD0D-8923-4647-AF44-82CAF19F0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784" y="3072593"/>
              <a:ext cx="3077766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A93E9C41-8CD3-4B1D-9762-210B89A1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8" y="300711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9C264096-5039-4B77-A1BE-3AAC4334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8" y="300711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1C33F82A-FB82-4543-A9EB-F9FE93277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360" y="3010681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0D2ABCA7-536B-4AF0-B460-C2BE11EC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360" y="3010681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C76CD2EC-94DB-4472-9226-9055586D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07" y="300591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F6597B78-EAE4-4F6E-8AF0-BDD4EAD9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07" y="300591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89820311-5BFF-413E-8CB7-B98C9EC6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038" y="3009491"/>
              <a:ext cx="150019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3FFCF5C7-26B6-4CF8-8C59-4C39B80E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038" y="3009491"/>
              <a:ext cx="150019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8B7E962B-BA70-4E48-A79A-7DBC46DBC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760" y="3004728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D8812682-5A81-4795-B746-98584EAC6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760" y="3004728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1E5396B6-DFEE-4403-8D11-DEE449DB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1" y="3008300"/>
              <a:ext cx="151210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5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F8BB8E91-ED88-449D-AF8C-058F7064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1" y="3008300"/>
              <a:ext cx="151210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5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0CBDA4CE-7C53-4099-8AEA-D54B1D82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13" y="3003537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5C51F704-B491-4180-93E6-28168BA12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13" y="3003537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75D90A6-D811-4109-BC1E-0FF3DA4C2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357" y="2696356"/>
              <a:ext cx="303728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65ED64E3-4412-4B62-A162-A6F3D3CAB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357" y="2696356"/>
              <a:ext cx="3037285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A679C635-5414-4AC1-833C-59C9D93E9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10" y="263087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460FD6E9-345D-4CA1-9292-68FCB2D7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10" y="263087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6869B1BA-B5EF-450F-B415-05ED19721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932" y="2634444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10C8D19A-82A0-4D18-A0AF-D1E680AF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932" y="2634444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D2B67A89-9136-439B-BA7A-F61E9B2D7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178" y="262968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3AE973C0-E206-46A0-8BC5-041395139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178" y="262968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53FA6C59-98BA-4AB6-BFDF-6D403266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10" y="263325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0F986FD6-9A41-444F-82A3-D59BFB2F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10" y="263325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E7C23860-6CBD-4748-9D2A-F18F63FB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332" y="262849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DBAF4F92-1455-474E-BBB6-E6DA163D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332" y="262849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0D2E4FEF-A1F6-43DA-BD9F-F30B3067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03" y="2632062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A7DFF357-60F4-4CD5-AC2B-4D8FB5C78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03" y="2632062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73A04FD-AEF0-4A14-A9AF-7459E3F6C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776" y="262730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EBD73A55-7E7D-4B35-A8D0-5E7B40C91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776" y="262730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064D890E-D426-4021-B6A4-69121A720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785" y="2309403"/>
              <a:ext cx="306466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32F90736-28CE-4AE8-9FD5-B25E5EC9C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785" y="2309403"/>
              <a:ext cx="306466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9A9856CA-904B-447B-B767-767FE7A1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8" y="224391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4B2A9836-98BE-420B-9BC6-2683B78C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8" y="224391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A14FE1EA-40F0-471D-A30A-8D5A1F0E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360" y="2246300"/>
              <a:ext cx="150019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F36D9387-FCA7-415D-9D9F-3E80B39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360" y="2246300"/>
              <a:ext cx="150019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7042EF27-DDE6-4234-9F00-4CE822B2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07" y="2242728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6CF24922-5732-4CFB-98BA-E902542C8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07" y="2242728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10DB5349-9BE3-4038-B19A-739C5866A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038" y="224511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9BA5B4DC-AE10-476F-B06A-1D6B7DF9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038" y="224511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13781B82-D325-47A1-B870-033EBBF9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760" y="224153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C4126A06-6C75-4B30-9340-135B5FC0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760" y="224153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891F6AD3-8384-48EC-B120-727E72D9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1" y="2243919"/>
              <a:ext cx="151210" cy="127397"/>
            </a:xfrm>
            <a:custGeom>
              <a:avLst/>
              <a:gdLst>
                <a:gd name="T0" fmla="*/ 375 w 375"/>
                <a:gd name="T1" fmla="*/ 160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5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60"/>
                  </a:moveTo>
                  <a:cubicBezTo>
                    <a:pt x="375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5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2538F0DB-A583-46DD-83CA-1F2C92C3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1" y="2243919"/>
              <a:ext cx="151210" cy="127397"/>
            </a:xfrm>
            <a:custGeom>
              <a:avLst/>
              <a:gdLst>
                <a:gd name="T0" fmla="*/ 375 w 375"/>
                <a:gd name="T1" fmla="*/ 160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5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60"/>
                  </a:moveTo>
                  <a:cubicBezTo>
                    <a:pt x="375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5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75B17AB1-8350-4A56-81B5-4C2D2199C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13" y="2239156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50940196-4838-43C0-9372-5D299010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13" y="2239156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Line 108">
              <a:extLst>
                <a:ext uri="{FF2B5EF4-FFF2-40B4-BE49-F238E27FC236}">
                  <a16:creationId xmlns:a16="http://schemas.microsoft.com/office/drawing/2014/main" id="{8E298DC4-4CE8-498D-A25F-77EBC3B74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553" y="2304641"/>
              <a:ext cx="0" cy="2675335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510C645D-8D2C-4A9C-9992-2619D17D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926" y="4194162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8260863E-4B7F-4CDC-B335-8535E39A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926" y="4194162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64BA4E17-0B45-4092-A3D1-BB5154B4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353" y="380601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1" y="316"/>
                    <a:pt x="189" y="316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B7184564-394E-4B4C-A959-8EF77D75D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353" y="380601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1" y="316"/>
                    <a:pt x="189" y="316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2C14EE80-B83E-4062-8789-576AD347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19" y="3389300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C977EC76-FCEB-4726-B504-891F1663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19" y="3389300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6B71840C-BB8F-4463-9184-2934C1064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447" y="3001156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5B9B0539-1AC1-4C1B-AD96-E49002697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447" y="3001156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6151E573-1E90-428C-B788-6092F50D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19" y="2624919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7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7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1BBBDD8C-631B-450A-8402-4C7E2BBB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19" y="2624919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7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7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0B71A8D4-66B4-4DB0-8CFA-D31C1E23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447" y="223796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AAA05C55-FD5B-4023-B299-AEC832B9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447" y="223796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Line 121">
              <a:extLst>
                <a:ext uri="{FF2B5EF4-FFF2-40B4-BE49-F238E27FC236}">
                  <a16:creationId xmlns:a16="http://schemas.microsoft.com/office/drawing/2014/main" id="{592431F2-AC37-4A2C-B346-B73C8994F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835" y="5035934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CE31A903-ED05-4A60-8C48-C77E8FBFF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835" y="5035934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F014F0FB-631D-47AA-B882-1E5D1BCE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88" y="4970450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0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26709BA8-9C2D-4D6D-B65F-2DA99C74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88" y="4970450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0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DF1E1F1B-FE42-48BB-9F7A-94BAD408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410" y="497402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C0384752-2BA5-44C7-9DB1-70F19DD5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410" y="497402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43DEA319-D65B-4F36-A2C2-6F84711E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657" y="496926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9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A42EDB30-D09A-4DAE-8E06-19E78A60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657" y="4969260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9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F0629391-405B-4B68-A691-7EF2EBE1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88" y="497283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A1D936AE-8461-499D-9817-D0472A05F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88" y="497283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C3153B0D-695F-43A8-933A-F2C24472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810" y="496806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D4D03781-EB2A-4CEB-A3EC-801E03BC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810" y="496806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F0A7FC5B-0908-40F8-802A-74585F35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82" y="497164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8B6E418C-9923-4707-8CDA-D7E11C611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82" y="497164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7D1F3F42-52CE-4FD5-9885-6CB33EBF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063" y="4966878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7023A3A1-AB4E-4409-A9F7-59E8F5A2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063" y="4966878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E8B7852E-55FA-4D37-8048-E649DADDF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263" y="4648981"/>
              <a:ext cx="307062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D86EF36E-32C2-4BE6-B391-81A1F8CC9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263" y="4648981"/>
              <a:ext cx="307062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DFAAFA59-CB3A-4298-8D3A-1FADD863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16" y="458349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A4FB5AE6-AA63-49AB-A8A2-88BDC537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16" y="4583497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AB72F9CE-928D-4F27-B3F2-08DC3CA7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838" y="458706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C92C42FB-0CA4-4219-A815-0081DE01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838" y="458706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4BEDB274-4225-4385-B020-7FA0E1AE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894" y="458230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E52D0AC5-EE0D-4FBA-8CD7-912AA1856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894" y="458230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867C88F8-703E-4804-8366-888CC48D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16" y="4585878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49659810-9D4D-4442-9AD0-0A734F635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16" y="4585878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65708CF9-F3ED-4676-A0D9-5E482D77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238" y="458111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F6B5B0DC-E062-492B-BB98-A986FECD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238" y="458111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1C09817-688B-4395-B055-24F107B7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819" y="4584687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852AB550-0747-4585-A8F8-AA80FE64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819" y="4584687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9B52FB2E-1B32-4753-80D6-82698B44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491" y="4579925"/>
              <a:ext cx="150019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84476769-0C22-4CAF-98FA-D077D4036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491" y="4579925"/>
              <a:ext cx="150019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5D515DAC-6D50-4B10-A0D2-1F10984A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497" y="4965687"/>
              <a:ext cx="151210" cy="126206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196F9AD2-DBEC-437B-A03C-A1B01628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497" y="4965687"/>
              <a:ext cx="151210" cy="126206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69258F9C-DA7E-4407-84EE-BD8120B85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926" y="4577544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9F061EBF-F7C0-45B6-848B-47E90065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926" y="4577544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Oval 157">
              <a:extLst>
                <a:ext uri="{FF2B5EF4-FFF2-40B4-BE49-F238E27FC236}">
                  <a16:creationId xmlns:a16="http://schemas.microsoft.com/office/drawing/2014/main" id="{24279C9E-9C47-4FA2-A34C-F71A542D9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825" y="4483484"/>
              <a:ext cx="320279" cy="276225"/>
            </a:xfrm>
            <a:prstGeom prst="ellipse">
              <a:avLst/>
            </a:prstGeom>
            <a:solidFill>
              <a:srgbClr val="FFF6D5"/>
            </a:solidFill>
            <a:ln w="4763" cap="flat">
              <a:solidFill>
                <a:srgbClr val="151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1F126D95-76B7-4440-BEF4-00B1D597C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7741" y="4540634"/>
              <a:ext cx="150019" cy="132160"/>
            </a:xfrm>
            <a:custGeom>
              <a:avLst/>
              <a:gdLst>
                <a:gd name="T0" fmla="*/ 186 w 371"/>
                <a:gd name="T1" fmla="*/ 44 h 329"/>
                <a:gd name="T2" fmla="*/ 111 w 371"/>
                <a:gd name="T3" fmla="*/ 207 h 329"/>
                <a:gd name="T4" fmla="*/ 260 w 371"/>
                <a:gd name="T5" fmla="*/ 207 h 329"/>
                <a:gd name="T6" fmla="*/ 186 w 371"/>
                <a:gd name="T7" fmla="*/ 44 h 329"/>
                <a:gd name="T8" fmla="*/ 155 w 371"/>
                <a:gd name="T9" fmla="*/ 0 h 329"/>
                <a:gd name="T10" fmla="*/ 217 w 371"/>
                <a:gd name="T11" fmla="*/ 0 h 329"/>
                <a:gd name="T12" fmla="*/ 371 w 371"/>
                <a:gd name="T13" fmla="*/ 329 h 329"/>
                <a:gd name="T14" fmla="*/ 314 w 371"/>
                <a:gd name="T15" fmla="*/ 329 h 329"/>
                <a:gd name="T16" fmla="*/ 277 w 371"/>
                <a:gd name="T17" fmla="*/ 245 h 329"/>
                <a:gd name="T18" fmla="*/ 95 w 371"/>
                <a:gd name="T19" fmla="*/ 245 h 329"/>
                <a:gd name="T20" fmla="*/ 58 w 371"/>
                <a:gd name="T21" fmla="*/ 329 h 329"/>
                <a:gd name="T22" fmla="*/ 0 w 371"/>
                <a:gd name="T23" fmla="*/ 329 h 329"/>
                <a:gd name="T24" fmla="*/ 155 w 371"/>
                <a:gd name="T2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329">
                  <a:moveTo>
                    <a:pt x="186" y="44"/>
                  </a:moveTo>
                  <a:lnTo>
                    <a:pt x="111" y="207"/>
                  </a:lnTo>
                  <a:lnTo>
                    <a:pt x="260" y="207"/>
                  </a:lnTo>
                  <a:lnTo>
                    <a:pt x="186" y="44"/>
                  </a:lnTo>
                  <a:close/>
                  <a:moveTo>
                    <a:pt x="155" y="0"/>
                  </a:moveTo>
                  <a:lnTo>
                    <a:pt x="217" y="0"/>
                  </a:lnTo>
                  <a:lnTo>
                    <a:pt x="371" y="329"/>
                  </a:lnTo>
                  <a:lnTo>
                    <a:pt x="314" y="329"/>
                  </a:lnTo>
                  <a:lnTo>
                    <a:pt x="277" y="245"/>
                  </a:lnTo>
                  <a:lnTo>
                    <a:pt x="95" y="245"/>
                  </a:lnTo>
                  <a:lnTo>
                    <a:pt x="58" y="329"/>
                  </a:lnTo>
                  <a:lnTo>
                    <a:pt x="0" y="32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Oval 159">
              <a:extLst>
                <a:ext uri="{FF2B5EF4-FFF2-40B4-BE49-F238E27FC236}">
                  <a16:creationId xmlns:a16="http://schemas.microsoft.com/office/drawing/2014/main" id="{FCB5B518-3FE1-45D5-8AD6-179821E9B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197" y="2549909"/>
              <a:ext cx="320279" cy="276225"/>
            </a:xfrm>
            <a:prstGeom prst="ellipse">
              <a:avLst/>
            </a:prstGeom>
            <a:solidFill>
              <a:srgbClr val="FFF6D5"/>
            </a:solidFill>
            <a:ln w="4763" cap="flat">
              <a:solidFill>
                <a:srgbClr val="151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5CDF8A57-0AF0-47B9-AC87-38F0F6E12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544" y="2607059"/>
              <a:ext cx="115491" cy="132160"/>
            </a:xfrm>
            <a:custGeom>
              <a:avLst/>
              <a:gdLst>
                <a:gd name="T0" fmla="*/ 55 w 288"/>
                <a:gd name="T1" fmla="*/ 172 h 329"/>
                <a:gd name="T2" fmla="*/ 55 w 288"/>
                <a:gd name="T3" fmla="*/ 292 h 329"/>
                <a:gd name="T4" fmla="*/ 143 w 288"/>
                <a:gd name="T5" fmla="*/ 292 h 329"/>
                <a:gd name="T6" fmla="*/ 208 w 288"/>
                <a:gd name="T7" fmla="*/ 278 h 329"/>
                <a:gd name="T8" fmla="*/ 230 w 288"/>
                <a:gd name="T9" fmla="*/ 232 h 329"/>
                <a:gd name="T10" fmla="*/ 208 w 288"/>
                <a:gd name="T11" fmla="*/ 186 h 329"/>
                <a:gd name="T12" fmla="*/ 143 w 288"/>
                <a:gd name="T13" fmla="*/ 172 h 329"/>
                <a:gd name="T14" fmla="*/ 55 w 288"/>
                <a:gd name="T15" fmla="*/ 172 h 329"/>
                <a:gd name="T16" fmla="*/ 55 w 288"/>
                <a:gd name="T17" fmla="*/ 36 h 329"/>
                <a:gd name="T18" fmla="*/ 55 w 288"/>
                <a:gd name="T19" fmla="*/ 135 h 329"/>
                <a:gd name="T20" fmla="*/ 136 w 288"/>
                <a:gd name="T21" fmla="*/ 135 h 329"/>
                <a:gd name="T22" fmla="*/ 196 w 288"/>
                <a:gd name="T23" fmla="*/ 123 h 329"/>
                <a:gd name="T24" fmla="*/ 216 w 288"/>
                <a:gd name="T25" fmla="*/ 86 h 329"/>
                <a:gd name="T26" fmla="*/ 196 w 288"/>
                <a:gd name="T27" fmla="*/ 49 h 329"/>
                <a:gd name="T28" fmla="*/ 136 w 288"/>
                <a:gd name="T29" fmla="*/ 36 h 329"/>
                <a:gd name="T30" fmla="*/ 55 w 288"/>
                <a:gd name="T31" fmla="*/ 36 h 329"/>
                <a:gd name="T32" fmla="*/ 0 w 288"/>
                <a:gd name="T33" fmla="*/ 0 h 329"/>
                <a:gd name="T34" fmla="*/ 140 w 288"/>
                <a:gd name="T35" fmla="*/ 0 h 329"/>
                <a:gd name="T36" fmla="*/ 237 w 288"/>
                <a:gd name="T37" fmla="*/ 21 h 329"/>
                <a:gd name="T38" fmla="*/ 271 w 288"/>
                <a:gd name="T39" fmla="*/ 81 h 329"/>
                <a:gd name="T40" fmla="*/ 254 w 288"/>
                <a:gd name="T41" fmla="*/ 129 h 329"/>
                <a:gd name="T42" fmla="*/ 202 w 288"/>
                <a:gd name="T43" fmla="*/ 151 h 329"/>
                <a:gd name="T44" fmla="*/ 265 w 288"/>
                <a:gd name="T45" fmla="*/ 181 h 329"/>
                <a:gd name="T46" fmla="*/ 288 w 288"/>
                <a:gd name="T47" fmla="*/ 237 h 329"/>
                <a:gd name="T48" fmla="*/ 251 w 288"/>
                <a:gd name="T49" fmla="*/ 305 h 329"/>
                <a:gd name="T50" fmla="*/ 146 w 288"/>
                <a:gd name="T51" fmla="*/ 329 h 329"/>
                <a:gd name="T52" fmla="*/ 0 w 288"/>
                <a:gd name="T53" fmla="*/ 329 h 329"/>
                <a:gd name="T54" fmla="*/ 0 w 288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329">
                  <a:moveTo>
                    <a:pt x="55" y="172"/>
                  </a:moveTo>
                  <a:lnTo>
                    <a:pt x="55" y="292"/>
                  </a:lnTo>
                  <a:lnTo>
                    <a:pt x="143" y="292"/>
                  </a:lnTo>
                  <a:cubicBezTo>
                    <a:pt x="172" y="292"/>
                    <a:pt x="194" y="287"/>
                    <a:pt x="208" y="278"/>
                  </a:cubicBezTo>
                  <a:cubicBezTo>
                    <a:pt x="223" y="268"/>
                    <a:pt x="230" y="252"/>
                    <a:pt x="230" y="232"/>
                  </a:cubicBezTo>
                  <a:cubicBezTo>
                    <a:pt x="230" y="211"/>
                    <a:pt x="223" y="196"/>
                    <a:pt x="208" y="186"/>
                  </a:cubicBezTo>
                  <a:cubicBezTo>
                    <a:pt x="194" y="177"/>
                    <a:pt x="172" y="172"/>
                    <a:pt x="143" y="172"/>
                  </a:cubicBezTo>
                  <a:lnTo>
                    <a:pt x="55" y="172"/>
                  </a:lnTo>
                  <a:close/>
                  <a:moveTo>
                    <a:pt x="55" y="36"/>
                  </a:moveTo>
                  <a:lnTo>
                    <a:pt x="55" y="135"/>
                  </a:lnTo>
                  <a:lnTo>
                    <a:pt x="136" y="135"/>
                  </a:lnTo>
                  <a:cubicBezTo>
                    <a:pt x="163" y="135"/>
                    <a:pt x="183" y="131"/>
                    <a:pt x="196" y="123"/>
                  </a:cubicBezTo>
                  <a:cubicBezTo>
                    <a:pt x="209" y="115"/>
                    <a:pt x="216" y="103"/>
                    <a:pt x="216" y="86"/>
                  </a:cubicBezTo>
                  <a:cubicBezTo>
                    <a:pt x="216" y="69"/>
                    <a:pt x="209" y="57"/>
                    <a:pt x="196" y="49"/>
                  </a:cubicBezTo>
                  <a:cubicBezTo>
                    <a:pt x="183" y="40"/>
                    <a:pt x="163" y="36"/>
                    <a:pt x="136" y="36"/>
                  </a:cubicBezTo>
                  <a:lnTo>
                    <a:pt x="55" y="36"/>
                  </a:lnTo>
                  <a:close/>
                  <a:moveTo>
                    <a:pt x="0" y="0"/>
                  </a:moveTo>
                  <a:lnTo>
                    <a:pt x="140" y="0"/>
                  </a:lnTo>
                  <a:cubicBezTo>
                    <a:pt x="182" y="0"/>
                    <a:pt x="214" y="7"/>
                    <a:pt x="237" y="21"/>
                  </a:cubicBezTo>
                  <a:cubicBezTo>
                    <a:pt x="260" y="35"/>
                    <a:pt x="271" y="55"/>
                    <a:pt x="271" y="81"/>
                  </a:cubicBezTo>
                  <a:cubicBezTo>
                    <a:pt x="271" y="101"/>
                    <a:pt x="265" y="117"/>
                    <a:pt x="254" y="129"/>
                  </a:cubicBezTo>
                  <a:cubicBezTo>
                    <a:pt x="242" y="141"/>
                    <a:pt x="225" y="148"/>
                    <a:pt x="202" y="151"/>
                  </a:cubicBezTo>
                  <a:cubicBezTo>
                    <a:pt x="229" y="156"/>
                    <a:pt x="250" y="166"/>
                    <a:pt x="265" y="181"/>
                  </a:cubicBezTo>
                  <a:cubicBezTo>
                    <a:pt x="280" y="196"/>
                    <a:pt x="288" y="214"/>
                    <a:pt x="288" y="237"/>
                  </a:cubicBezTo>
                  <a:cubicBezTo>
                    <a:pt x="288" y="266"/>
                    <a:pt x="275" y="289"/>
                    <a:pt x="251" y="305"/>
                  </a:cubicBezTo>
                  <a:cubicBezTo>
                    <a:pt x="226" y="321"/>
                    <a:pt x="191" y="329"/>
                    <a:pt x="146" y="329"/>
                  </a:cubicBez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C15C66-4C2B-4B10-AECB-B85CC557F5CE}"/>
                </a:ext>
              </a:extLst>
            </p:cNvPr>
            <p:cNvGrpSpPr/>
            <p:nvPr/>
          </p:nvGrpSpPr>
          <p:grpSpPr>
            <a:xfrm>
              <a:off x="890567" y="2938053"/>
              <a:ext cx="320279" cy="276225"/>
              <a:chOff x="1293748" y="2345060"/>
              <a:chExt cx="427038" cy="368300"/>
            </a:xfrm>
          </p:grpSpPr>
          <p:sp>
            <p:nvSpPr>
              <p:cNvPr id="166" name="Oval 161">
                <a:extLst>
                  <a:ext uri="{FF2B5EF4-FFF2-40B4-BE49-F238E27FC236}">
                    <a16:creationId xmlns:a16="http://schemas.microsoft.com/office/drawing/2014/main" id="{73ABB5C1-6BEA-4788-9A61-28CD8F31C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748" y="2345060"/>
                <a:ext cx="427038" cy="368300"/>
              </a:xfrm>
              <a:prstGeom prst="ellipse">
                <a:avLst/>
              </a:prstGeom>
              <a:solidFill>
                <a:srgbClr val="FFF6D5"/>
              </a:solidFill>
              <a:ln w="4763" cap="flat">
                <a:solidFill>
                  <a:srgbClr val="151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Freeform 162">
                <a:extLst>
                  <a:ext uri="{FF2B5EF4-FFF2-40B4-BE49-F238E27FC236}">
                    <a16:creationId xmlns:a16="http://schemas.microsoft.com/office/drawing/2014/main" id="{202F80B0-DAD0-462E-AA65-8037F9325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417" y="2455857"/>
                <a:ext cx="139700" cy="176213"/>
              </a:xfrm>
              <a:custGeom>
                <a:avLst/>
                <a:gdLst>
                  <a:gd name="T0" fmla="*/ 55 w 262"/>
                  <a:gd name="T1" fmla="*/ 37 h 330"/>
                  <a:gd name="T2" fmla="*/ 55 w 262"/>
                  <a:gd name="T3" fmla="*/ 161 h 330"/>
                  <a:gd name="T4" fmla="*/ 124 w 262"/>
                  <a:gd name="T5" fmla="*/ 161 h 330"/>
                  <a:gd name="T6" fmla="*/ 183 w 262"/>
                  <a:gd name="T7" fmla="*/ 145 h 330"/>
                  <a:gd name="T8" fmla="*/ 204 w 262"/>
                  <a:gd name="T9" fmla="*/ 99 h 330"/>
                  <a:gd name="T10" fmla="*/ 183 w 262"/>
                  <a:gd name="T11" fmla="*/ 53 h 330"/>
                  <a:gd name="T12" fmla="*/ 124 w 262"/>
                  <a:gd name="T13" fmla="*/ 37 h 330"/>
                  <a:gd name="T14" fmla="*/ 55 w 262"/>
                  <a:gd name="T15" fmla="*/ 37 h 330"/>
                  <a:gd name="T16" fmla="*/ 0 w 262"/>
                  <a:gd name="T17" fmla="*/ 0 h 330"/>
                  <a:gd name="T18" fmla="*/ 124 w 262"/>
                  <a:gd name="T19" fmla="*/ 0 h 330"/>
                  <a:gd name="T20" fmla="*/ 227 w 262"/>
                  <a:gd name="T21" fmla="*/ 25 h 330"/>
                  <a:gd name="T22" fmla="*/ 262 w 262"/>
                  <a:gd name="T23" fmla="*/ 99 h 330"/>
                  <a:gd name="T24" fmla="*/ 227 w 262"/>
                  <a:gd name="T25" fmla="*/ 172 h 330"/>
                  <a:gd name="T26" fmla="*/ 124 w 262"/>
                  <a:gd name="T27" fmla="*/ 197 h 330"/>
                  <a:gd name="T28" fmla="*/ 55 w 262"/>
                  <a:gd name="T29" fmla="*/ 197 h 330"/>
                  <a:gd name="T30" fmla="*/ 55 w 262"/>
                  <a:gd name="T31" fmla="*/ 330 h 330"/>
                  <a:gd name="T32" fmla="*/ 0 w 262"/>
                  <a:gd name="T33" fmla="*/ 330 h 330"/>
                  <a:gd name="T34" fmla="*/ 0 w 262"/>
                  <a:gd name="T35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2" h="330">
                    <a:moveTo>
                      <a:pt x="55" y="37"/>
                    </a:moveTo>
                    <a:lnTo>
                      <a:pt x="55" y="161"/>
                    </a:lnTo>
                    <a:lnTo>
                      <a:pt x="124" y="161"/>
                    </a:lnTo>
                    <a:cubicBezTo>
                      <a:pt x="149" y="161"/>
                      <a:pt x="169" y="155"/>
                      <a:pt x="183" y="145"/>
                    </a:cubicBezTo>
                    <a:cubicBezTo>
                      <a:pt x="197" y="134"/>
                      <a:pt x="204" y="118"/>
                      <a:pt x="204" y="99"/>
                    </a:cubicBezTo>
                    <a:cubicBezTo>
                      <a:pt x="204" y="79"/>
                      <a:pt x="197" y="64"/>
                      <a:pt x="183" y="53"/>
                    </a:cubicBezTo>
                    <a:cubicBezTo>
                      <a:pt x="169" y="42"/>
                      <a:pt x="149" y="37"/>
                      <a:pt x="124" y="37"/>
                    </a:cubicBezTo>
                    <a:lnTo>
                      <a:pt x="55" y="37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cubicBezTo>
                      <a:pt x="169" y="0"/>
                      <a:pt x="204" y="9"/>
                      <a:pt x="227" y="25"/>
                    </a:cubicBezTo>
                    <a:cubicBezTo>
                      <a:pt x="250" y="42"/>
                      <a:pt x="262" y="66"/>
                      <a:pt x="262" y="99"/>
                    </a:cubicBezTo>
                    <a:cubicBezTo>
                      <a:pt x="262" y="131"/>
                      <a:pt x="250" y="156"/>
                      <a:pt x="227" y="172"/>
                    </a:cubicBezTo>
                    <a:cubicBezTo>
                      <a:pt x="204" y="189"/>
                      <a:pt x="169" y="197"/>
                      <a:pt x="124" y="197"/>
                    </a:cubicBezTo>
                    <a:lnTo>
                      <a:pt x="55" y="197"/>
                    </a:lnTo>
                    <a:lnTo>
                      <a:pt x="55" y="330"/>
                    </a:lnTo>
                    <a:lnTo>
                      <a:pt x="0" y="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84" name="Arrow: Bent-Up 183">
              <a:extLst>
                <a:ext uri="{FF2B5EF4-FFF2-40B4-BE49-F238E27FC236}">
                  <a16:creationId xmlns:a16="http://schemas.microsoft.com/office/drawing/2014/main" id="{08AF5869-FAD0-4BBF-8E73-EFB82DB7781F}"/>
                </a:ext>
              </a:extLst>
            </p:cNvPr>
            <p:cNvSpPr/>
            <p:nvPr/>
          </p:nvSpPr>
          <p:spPr>
            <a:xfrm flipH="1">
              <a:off x="928663" y="3266724"/>
              <a:ext cx="331774" cy="1363256"/>
            </a:xfrm>
            <a:prstGeom prst="bent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Arrow: Bent-Up 185">
              <a:extLst>
                <a:ext uri="{FF2B5EF4-FFF2-40B4-BE49-F238E27FC236}">
                  <a16:creationId xmlns:a16="http://schemas.microsoft.com/office/drawing/2014/main" id="{0CF18D73-3BF0-4BCD-ACDA-0324B1B4F583}"/>
                </a:ext>
              </a:extLst>
            </p:cNvPr>
            <p:cNvSpPr/>
            <p:nvPr/>
          </p:nvSpPr>
          <p:spPr>
            <a:xfrm>
              <a:off x="1258470" y="2853518"/>
              <a:ext cx="2439565" cy="273237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2C666-8C22-45A0-91FB-F54C56BD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5186119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BAEE-8A54-4A03-B762-3411A49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Oblivious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AC624-DC34-4085-A223-C6DDABAD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A39C6-6F75-4F2D-AFDA-9E846B32B046}"/>
              </a:ext>
            </a:extLst>
          </p:cNvPr>
          <p:cNvGrpSpPr/>
          <p:nvPr/>
        </p:nvGrpSpPr>
        <p:grpSpPr>
          <a:xfrm>
            <a:off x="2177520" y="1943780"/>
            <a:ext cx="3294460" cy="3098722"/>
            <a:chOff x="2079398" y="2160270"/>
            <a:chExt cx="3294460" cy="3098722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1D97456-6BBB-4851-ADD8-4A1EA03CB7B8}"/>
                </a:ext>
              </a:extLst>
            </p:cNvPr>
            <p:cNvSpPr/>
            <p:nvPr/>
          </p:nvSpPr>
          <p:spPr>
            <a:xfrm>
              <a:off x="3934392" y="2160270"/>
              <a:ext cx="1439466" cy="117824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C63AA45-26D5-4360-9531-B2214FA029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79399" y="2241948"/>
              <a:ext cx="3193256" cy="301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85F8BCEC-C212-4FA8-9E49-8B0EF1922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073" y="2444354"/>
              <a:ext cx="0" cy="2734866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5E0CD77C-E72C-45EF-870B-2C516DD97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936" y="2461023"/>
              <a:ext cx="0" cy="2651522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72D4E31C-598D-4067-8137-93B24B887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5923" y="2444354"/>
              <a:ext cx="0" cy="2717006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3DBF9445-AF69-4485-A8A8-AF158537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471" y="2444354"/>
              <a:ext cx="0" cy="2699147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E7E4CA80-71C8-4039-9C8D-B455CE9DC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877" y="4404122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390C568-3257-43E9-A727-83AE15E9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877" y="4404122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B29CBB3-0432-4363-8CED-FAB73C37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30" y="4337448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AD19C7F-29A3-40B1-A7AE-4FD41CB2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30" y="4337448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CF1C4B-8E5B-4DA1-B567-DEC44026A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452" y="434102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83796E-4EF4-415A-8FBE-8EE3C158A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452" y="434102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F41E943-123D-4082-B1EC-9411DF58A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183" y="2436019"/>
              <a:ext cx="0" cy="2711054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9461FBB-2CE4-4BB3-A803-EC6F5DE2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699" y="4337448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49F86F6-82D5-4F04-99A4-F74F7438D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699" y="4337448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3D22D3D-3824-4BBD-A9EF-96C419C84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30" y="4339829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5F81790-4200-498A-A80B-56A84236F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30" y="4339829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49A2200C-902A-4F07-B209-06E42E7F1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383" y="2444353"/>
              <a:ext cx="0" cy="2681288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671F07E-00AE-401D-8408-D447DF74B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852" y="4336258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861DCB1-341D-49F6-9BD2-D255BFCA3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852" y="4336258"/>
              <a:ext cx="150019" cy="126206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AA59F5DD-4146-423D-96E4-49CE99896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061" y="2436019"/>
              <a:ext cx="0" cy="2711054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378E192-31EE-4073-8CB3-12712EAD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624" y="4338639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7F652DA-C02B-49F0-AAB3-C44C7C7B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624" y="4338639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4DF75B3-4CE8-4712-8575-6B4BE7C88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05" y="4333876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5DF7020A-9C19-4AAF-8402-A6FE6E6B8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05" y="4333876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237C150-4E55-4B92-A892-D83AB3DA9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1305" y="4015979"/>
              <a:ext cx="307062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3022C844-E28F-4313-9B05-E6D832F12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1305" y="4015979"/>
              <a:ext cx="307062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1A26951A-413F-44F9-9345-D8B41F5F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58" y="3950495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211CD0E-7717-4675-A105-5F9E58EA1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58" y="3950495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83B5879-D4BC-4A3E-B1C5-AA5EA4B5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690" y="3954067"/>
              <a:ext cx="151210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33F2702-57DE-4373-8162-9176347D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690" y="3954067"/>
              <a:ext cx="151210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43F2CE1-F8D1-47AC-93EE-8F10B7E2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36" y="394930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D538D6E8-5293-446C-A857-DBEDB9F7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36" y="394930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B53AE03E-6ECE-45E2-98F1-E1F53FD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58" y="395287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9048ED29-E649-4571-95E1-07EA01B6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58" y="3952876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609982F7-AEA9-417B-97DE-3D70E6034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280" y="394811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AE37A2E7-AEC2-4853-B638-A21D51CD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280" y="394811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08E5B8FF-3DFC-4DB6-A6EE-775AEC54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861" y="395168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26C2AE0B-8E87-43D4-9CA0-CD30E2C3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861" y="395168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583BEBE0-88DC-40B2-B303-1589B0936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533" y="394573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53AD7BE6-9272-4149-8348-01E61AE43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533" y="394573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D8E5F4AD-1CAB-4B55-ADEA-59C45FC52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971" y="3599260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2AE91EF2-84DD-479E-B1C4-A8CDB7CAF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971" y="3599260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EBFE17E6-8DBB-4468-AB66-B0A92B4D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924" y="353377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2700E717-329B-4214-B0A4-57832738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924" y="353377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AF9DED2D-2AEA-4DA4-8C05-97483F90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46" y="3536158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B3EF9E88-F1E8-40AB-A221-C0D3FB143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46" y="3536158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08937A10-5571-489D-B601-637236AB1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792" y="3532585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19D5F63-88EE-4C24-8E85-4A95F1A92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792" y="3532585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322CA408-AE7A-41FA-A1A1-75CCE026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224" y="3534967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09041E22-3F2A-4A46-A338-109292057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224" y="3534967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822E1CEC-3B1D-468A-97CB-8FBC8606A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946" y="3531395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368AA31F-7310-4D81-AA27-51A92275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946" y="3531395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2D7860B0-7F08-4A36-9313-6D59EC71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17" y="3533776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6D4DA1EE-DEEA-4EA2-967B-28B7D3E3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17" y="3533776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DA440034-46E9-4B2E-8D60-1A57A2F9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390" y="352901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236113D3-E752-42F0-ABF6-1DB25978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390" y="352901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B4F214AA-FBAC-44EC-A60A-F865656B7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398" y="3211116"/>
              <a:ext cx="307776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F1BCBDD1-0DCD-4E31-939C-A4E4F10B6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398" y="3211116"/>
              <a:ext cx="3077766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DF36315-91B9-461E-AD4B-2C76EEA5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52" y="314563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74080977-1430-4B63-AB26-D3863E3E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52" y="314563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9E9786CF-B9F5-4C63-B031-8B58A843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974" y="3149204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4BA96EC-52FD-449B-B186-B06BE77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974" y="3149204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B0821EC8-2525-4505-8613-5633C10E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221" y="314444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E68848BD-CD64-463E-B476-9CA9D11C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221" y="314444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E9F5FF0B-694E-4274-95CE-39DA054B1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652" y="3148014"/>
              <a:ext cx="150019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5A16F265-E46F-4B8E-B3C0-014042DF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652" y="3148014"/>
              <a:ext cx="150019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F8220140-F117-4485-A2F3-22672417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374" y="314325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7C7FE17-839F-4F16-B830-53E295E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374" y="314325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84A77D6B-0F86-4A62-807D-02CACDCF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955" y="3146823"/>
              <a:ext cx="151210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5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70C54F34-F960-471E-BFC8-BC7150D3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955" y="3146823"/>
              <a:ext cx="151210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5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003A929E-9953-4021-9A08-2D0BF76D1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627" y="3142060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0DC48061-C92A-4F1F-B626-96B0F05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627" y="3142060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A65CF83-298F-4FB1-BB97-F9EE070BC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971" y="2834879"/>
              <a:ext cx="303728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FFEFCDD8-7387-481C-AF8E-A37C4931A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971" y="2834879"/>
              <a:ext cx="3037285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F21DFF8D-7404-4FB0-90C6-645F66B2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924" y="2769395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40CC8F0B-58DF-4C39-856B-71EC65F80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924" y="2769395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0C07F575-BDDA-4B7F-85E4-A75DD06C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46" y="2772967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B39466E-8C44-46F6-9060-35732746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46" y="2772967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E2C2A3B-2AA2-4EE2-B6B0-F130D07C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792" y="276820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0EAA9E34-EF9B-4999-A5FB-A38BFBC8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792" y="276820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75D7FC1-CDF1-4FA4-AFCD-6C4F605A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224" y="277177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15A48717-CAF7-4A70-B96F-341D617F0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224" y="2771776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D7F22D75-68C8-4FA3-9FF5-784CA7D0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946" y="276701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D97D0D8A-26E6-4457-8FFA-7AE9CB36F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946" y="276701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910BEC8C-4192-43BE-9140-C4351E7D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17" y="2770585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5738E647-B8D3-4459-9B26-18F34989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717" y="2770585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BA207015-6D0C-4124-B9FE-076815F7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390" y="276582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DF6ED0E3-3F64-43AF-AD80-31CFE6D1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390" y="2765823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9753B23B-43BB-49B9-8842-FB37804FE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399" y="2447926"/>
              <a:ext cx="306466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FFFC8F5A-700B-427B-AA72-9B3D0FBE4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399" y="2447926"/>
              <a:ext cx="306466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832192D1-1415-42BA-A174-0D106968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52" y="238244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3E0C6E09-0F50-453E-8C52-C8F427ACA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352" y="238244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0D82FEE6-0CCC-4011-BC43-89EB30B6C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974" y="2384823"/>
              <a:ext cx="150019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E8DA53B9-7120-4A70-A0F7-B2FF0E29F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974" y="2384823"/>
              <a:ext cx="150019" cy="127397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29072876-4835-431A-97CB-9DD79D98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221" y="238125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088CA9A8-4740-49AB-A2C7-8233C1D1A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221" y="2381251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56C77B22-1444-41B6-8DA1-D5284B53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652" y="238363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BA2A9E47-534B-469C-B42C-D9093F40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652" y="238363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0EA62E71-E596-4511-8923-B101BE79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374" y="238006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2FD85C2C-7B5F-4539-B8F7-61AA554DF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374" y="238006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2787C952-A4AE-4067-9CC7-2855CAFB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955" y="2382442"/>
              <a:ext cx="151210" cy="127397"/>
            </a:xfrm>
            <a:custGeom>
              <a:avLst/>
              <a:gdLst>
                <a:gd name="T0" fmla="*/ 375 w 375"/>
                <a:gd name="T1" fmla="*/ 160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5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60"/>
                  </a:moveTo>
                  <a:cubicBezTo>
                    <a:pt x="375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5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378D0F50-3560-438D-9706-61017A45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955" y="2382442"/>
              <a:ext cx="151210" cy="127397"/>
            </a:xfrm>
            <a:custGeom>
              <a:avLst/>
              <a:gdLst>
                <a:gd name="T0" fmla="*/ 375 w 375"/>
                <a:gd name="T1" fmla="*/ 160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5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60"/>
                  </a:moveTo>
                  <a:cubicBezTo>
                    <a:pt x="375" y="246"/>
                    <a:pt x="292" y="316"/>
                    <a:pt x="190" y="316"/>
                  </a:cubicBezTo>
                  <a:cubicBezTo>
                    <a:pt x="88" y="317"/>
                    <a:pt x="4" y="249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5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6F98A6D2-1131-4338-90BA-BB670D96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627" y="2377679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EE150DE3-3529-46D2-9C68-873C0E93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627" y="2377679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Line 108">
              <a:extLst>
                <a:ext uri="{FF2B5EF4-FFF2-40B4-BE49-F238E27FC236}">
                  <a16:creationId xmlns:a16="http://schemas.microsoft.com/office/drawing/2014/main" id="{5F463632-4C73-4CFB-BC78-A72582BF6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167" y="2443164"/>
              <a:ext cx="0" cy="2675335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4F7F029B-D2B6-4E85-A4E9-3F41D818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540" y="433268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BDAD8AFA-D741-48C9-B602-0442EF19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540" y="4332685"/>
              <a:ext cx="151210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2 h 317"/>
                <a:gd name="T8" fmla="*/ 375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1" y="67"/>
                    <a:pt x="375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C4C0ACD4-2DA8-4C03-B157-CB36796F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967" y="394454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1" y="316"/>
                    <a:pt x="189" y="316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C3CC505C-2990-460C-8C1D-D432F9D9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967" y="394454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1" y="316"/>
                    <a:pt x="189" y="316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C6F2FC48-ACE3-4D4C-A36B-2BC6BA54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633" y="352782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F6DAA497-B6D6-4A51-8B90-78095CE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633" y="3527823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FB80CD82-6EEE-4F39-ABF5-35FB1DC35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1" y="313967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5122BEE5-35CE-456C-BE16-39A8E7B9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1" y="3139679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D12CFECD-EB1B-44D7-80BE-B2362D46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633" y="276344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7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7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77CF554B-A96D-4CB9-98E8-F3236CE5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633" y="2763442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7 h 317"/>
                <a:gd name="T4" fmla="*/ 1 w 374"/>
                <a:gd name="T5" fmla="*/ 163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7"/>
                  </a:cubicBezTo>
                  <a:cubicBezTo>
                    <a:pt x="87" y="317"/>
                    <a:pt x="3" y="249"/>
                    <a:pt x="1" y="163"/>
                  </a:cubicBezTo>
                  <a:cubicBezTo>
                    <a:pt x="0" y="77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B9AEF440-8545-4733-9BBF-3A40D614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1" y="237648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3790A2FB-560F-4571-8517-53CE7B02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1" y="237648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44AE861E-EED3-41A4-A663-CEA1025B8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449" y="5174457"/>
              <a:ext cx="305157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6545515D-F55D-4711-8CF5-D876E6AFB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449" y="5174457"/>
              <a:ext cx="305157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C5059936-2A58-483F-8594-E47666AD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402" y="5108973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0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E01B4D91-BAFB-485B-A978-9145B871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402" y="5108973"/>
              <a:ext cx="151210" cy="127397"/>
            </a:xfrm>
            <a:custGeom>
              <a:avLst/>
              <a:gdLst>
                <a:gd name="T0" fmla="*/ 374 w 374"/>
                <a:gd name="T1" fmla="*/ 159 h 316"/>
                <a:gd name="T2" fmla="*/ 190 w 374"/>
                <a:gd name="T3" fmla="*/ 316 h 316"/>
                <a:gd name="T4" fmla="*/ 2 w 374"/>
                <a:gd name="T5" fmla="*/ 162 h 316"/>
                <a:gd name="T6" fmla="*/ 183 w 374"/>
                <a:gd name="T7" fmla="*/ 2 h 316"/>
                <a:gd name="T8" fmla="*/ 374 w 374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6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6"/>
                    <a:pt x="4" y="248"/>
                    <a:pt x="2" y="162"/>
                  </a:cubicBezTo>
                  <a:cubicBezTo>
                    <a:pt x="0" y="76"/>
                    <a:pt x="80" y="4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AFEB9DB5-AA93-48A8-8DA5-7BBC24DB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024" y="5112545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FB6B1169-E402-4E2A-98AD-81861EF9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024" y="5112545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A24802A8-FF4E-4DAC-B46A-48876A1E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271" y="510778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9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D82A4F34-0DB1-48B1-9CA0-988E6DAD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271" y="5107783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89" y="316"/>
                  </a:cubicBezTo>
                  <a:cubicBezTo>
                    <a:pt x="87" y="317"/>
                    <a:pt x="3" y="249"/>
                    <a:pt x="1" y="162"/>
                  </a:cubicBezTo>
                  <a:cubicBezTo>
                    <a:pt x="0" y="76"/>
                    <a:pt x="80" y="5"/>
                    <a:pt x="182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9E73B52F-387A-4CBB-9CA4-D0A1CA64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702" y="511135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08A1549A-6DF2-49CC-AD50-BAA261D1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702" y="5111354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20A4BD69-A1D0-4D9C-85E4-ECE6AB57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424" y="510659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F2CAA1C0-C15F-4DFA-8079-54076E3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424" y="5106592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5C66F6BD-5000-424C-99FE-E4853493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196" y="511016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93C929B5-67A7-4816-81E0-8D784A3E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196" y="5110164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480E9B18-8463-427E-849D-D9718230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77" y="510540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1DC57B74-9240-44DD-AEFD-A7652ED1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77" y="5105401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Line 137">
              <a:extLst>
                <a:ext uri="{FF2B5EF4-FFF2-40B4-BE49-F238E27FC236}">
                  <a16:creationId xmlns:a16="http://schemas.microsoft.com/office/drawing/2014/main" id="{9495E2D1-D516-48F7-A345-4EBAAA121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877" y="4787504"/>
              <a:ext cx="307062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Line 138">
              <a:extLst>
                <a:ext uri="{FF2B5EF4-FFF2-40B4-BE49-F238E27FC236}">
                  <a16:creationId xmlns:a16="http://schemas.microsoft.com/office/drawing/2014/main" id="{E4472B82-874C-4ABA-A9DA-E26BE1F8F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4877" y="4787504"/>
              <a:ext cx="3070622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FE5D1294-02C4-4ED1-8C5F-BE66AFD4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30" y="472202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E785E5D9-9575-4FD9-A293-B328EE420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830" y="4722020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1396AEEE-AF09-4BD4-B070-24980A23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452" y="472559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DC39A687-0FEB-4036-BF93-B54CA523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452" y="4725592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AF7334D9-330E-4E05-B7D2-0EFAE739F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508" y="4720829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B9E9846D-76C4-4411-97F7-43AE145D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508" y="4720829"/>
              <a:ext cx="151210" cy="127397"/>
            </a:xfrm>
            <a:custGeom>
              <a:avLst/>
              <a:gdLst>
                <a:gd name="T0" fmla="*/ 374 w 374"/>
                <a:gd name="T1" fmla="*/ 159 h 317"/>
                <a:gd name="T2" fmla="*/ 189 w 374"/>
                <a:gd name="T3" fmla="*/ 316 h 317"/>
                <a:gd name="T4" fmla="*/ 1 w 374"/>
                <a:gd name="T5" fmla="*/ 162 h 317"/>
                <a:gd name="T6" fmla="*/ 182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89" y="316"/>
                  </a:cubicBezTo>
                  <a:cubicBezTo>
                    <a:pt x="87" y="317"/>
                    <a:pt x="3" y="248"/>
                    <a:pt x="1" y="162"/>
                  </a:cubicBezTo>
                  <a:cubicBezTo>
                    <a:pt x="0" y="76"/>
                    <a:pt x="80" y="5"/>
                    <a:pt x="182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F2411E4A-B739-4B4E-AB7E-6C6C53D2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30" y="4724401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id="{EA574548-6FA8-4815-B3D1-A3398E6C2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30" y="4724401"/>
              <a:ext cx="150019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6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6"/>
                  </a:cubicBezTo>
                  <a:cubicBezTo>
                    <a:pt x="87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AF3DE7FB-C349-463C-BB79-79532E99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852" y="471963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498BC8BF-DCF3-4C4E-BB66-329F662C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852" y="4719639"/>
              <a:ext cx="150019" cy="127397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776BFA4D-56C9-4F63-8CBB-1A81D631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433" y="4723210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DF86586D-135B-428E-9171-77965A06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433" y="4723210"/>
              <a:ext cx="151210" cy="127397"/>
            </a:xfrm>
            <a:custGeom>
              <a:avLst/>
              <a:gdLst>
                <a:gd name="T0" fmla="*/ 374 w 374"/>
                <a:gd name="T1" fmla="*/ 160 h 317"/>
                <a:gd name="T2" fmla="*/ 190 w 374"/>
                <a:gd name="T3" fmla="*/ 317 h 317"/>
                <a:gd name="T4" fmla="*/ 2 w 374"/>
                <a:gd name="T5" fmla="*/ 163 h 317"/>
                <a:gd name="T6" fmla="*/ 183 w 374"/>
                <a:gd name="T7" fmla="*/ 3 h 317"/>
                <a:gd name="T8" fmla="*/ 374 w 374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60"/>
                  </a:moveTo>
                  <a:cubicBezTo>
                    <a:pt x="374" y="246"/>
                    <a:pt x="292" y="316"/>
                    <a:pt x="190" y="317"/>
                  </a:cubicBezTo>
                  <a:cubicBezTo>
                    <a:pt x="88" y="317"/>
                    <a:pt x="4" y="249"/>
                    <a:pt x="2" y="163"/>
                  </a:cubicBezTo>
                  <a:cubicBezTo>
                    <a:pt x="0" y="77"/>
                    <a:pt x="81" y="5"/>
                    <a:pt x="183" y="3"/>
                  </a:cubicBezTo>
                  <a:cubicBezTo>
                    <a:pt x="285" y="0"/>
                    <a:pt x="370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066F717F-C743-4010-BF31-D20F012DA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05" y="4718448"/>
              <a:ext cx="150019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867A12E2-B004-476B-B012-CF66F6A95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05" y="4718448"/>
              <a:ext cx="150019" cy="126206"/>
            </a:xfrm>
            <a:custGeom>
              <a:avLst/>
              <a:gdLst>
                <a:gd name="T0" fmla="*/ 374 w 374"/>
                <a:gd name="T1" fmla="*/ 159 h 317"/>
                <a:gd name="T2" fmla="*/ 190 w 374"/>
                <a:gd name="T3" fmla="*/ 316 h 317"/>
                <a:gd name="T4" fmla="*/ 2 w 374"/>
                <a:gd name="T5" fmla="*/ 162 h 317"/>
                <a:gd name="T6" fmla="*/ 183 w 374"/>
                <a:gd name="T7" fmla="*/ 2 h 317"/>
                <a:gd name="T8" fmla="*/ 374 w 374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7">
                  <a:moveTo>
                    <a:pt x="374" y="159"/>
                  </a:moveTo>
                  <a:cubicBezTo>
                    <a:pt x="374" y="245"/>
                    <a:pt x="292" y="315"/>
                    <a:pt x="190" y="316"/>
                  </a:cubicBezTo>
                  <a:cubicBezTo>
                    <a:pt x="87" y="317"/>
                    <a:pt x="4" y="248"/>
                    <a:pt x="2" y="162"/>
                  </a:cubicBezTo>
                  <a:cubicBezTo>
                    <a:pt x="0" y="76"/>
                    <a:pt x="80" y="5"/>
                    <a:pt x="183" y="2"/>
                  </a:cubicBezTo>
                  <a:cubicBezTo>
                    <a:pt x="285" y="0"/>
                    <a:pt x="370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059E0426-ACC7-44A9-84AC-00A0F47C3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111" y="5104210"/>
              <a:ext cx="151210" cy="126206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710445F9-2F07-4D8E-81C7-9CF99D17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111" y="5104210"/>
              <a:ext cx="151210" cy="126206"/>
            </a:xfrm>
            <a:custGeom>
              <a:avLst/>
              <a:gdLst>
                <a:gd name="T0" fmla="*/ 375 w 375"/>
                <a:gd name="T1" fmla="*/ 159 h 316"/>
                <a:gd name="T2" fmla="*/ 190 w 375"/>
                <a:gd name="T3" fmla="*/ 316 h 316"/>
                <a:gd name="T4" fmla="*/ 2 w 375"/>
                <a:gd name="T5" fmla="*/ 162 h 316"/>
                <a:gd name="T6" fmla="*/ 183 w 375"/>
                <a:gd name="T7" fmla="*/ 2 h 316"/>
                <a:gd name="T8" fmla="*/ 374 w 375"/>
                <a:gd name="T9" fmla="*/ 15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6"/>
                    <a:pt x="4" y="248"/>
                    <a:pt x="2" y="162"/>
                  </a:cubicBezTo>
                  <a:cubicBezTo>
                    <a:pt x="0" y="76"/>
                    <a:pt x="81" y="4"/>
                    <a:pt x="183" y="2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5F27DB68-51CE-4642-B6CA-8F446E5D9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540" y="4716067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6C778783-45A0-49CA-A44C-330D51B5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540" y="4716067"/>
              <a:ext cx="150019" cy="127397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8"/>
                    <a:pt x="374" y="154"/>
                  </a:cubicBezTo>
                </a:path>
              </a:pathLst>
            </a:custGeom>
            <a:noFill/>
            <a:ln w="15875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Oval 157">
              <a:extLst>
                <a:ext uri="{FF2B5EF4-FFF2-40B4-BE49-F238E27FC236}">
                  <a16:creationId xmlns:a16="http://schemas.microsoft.com/office/drawing/2014/main" id="{16217D90-5580-45AF-A521-B1298C762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439" y="4622007"/>
              <a:ext cx="320279" cy="276225"/>
            </a:xfrm>
            <a:prstGeom prst="ellipse">
              <a:avLst/>
            </a:prstGeom>
            <a:solidFill>
              <a:srgbClr val="FFF6D5"/>
            </a:solidFill>
            <a:ln w="4763" cap="flat">
              <a:solidFill>
                <a:srgbClr val="151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55AB1A9E-105C-4AEF-9D2E-7CA6F4A77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1355" y="4679157"/>
              <a:ext cx="150019" cy="132160"/>
            </a:xfrm>
            <a:custGeom>
              <a:avLst/>
              <a:gdLst>
                <a:gd name="T0" fmla="*/ 186 w 371"/>
                <a:gd name="T1" fmla="*/ 44 h 329"/>
                <a:gd name="T2" fmla="*/ 111 w 371"/>
                <a:gd name="T3" fmla="*/ 207 h 329"/>
                <a:gd name="T4" fmla="*/ 260 w 371"/>
                <a:gd name="T5" fmla="*/ 207 h 329"/>
                <a:gd name="T6" fmla="*/ 186 w 371"/>
                <a:gd name="T7" fmla="*/ 44 h 329"/>
                <a:gd name="T8" fmla="*/ 155 w 371"/>
                <a:gd name="T9" fmla="*/ 0 h 329"/>
                <a:gd name="T10" fmla="*/ 217 w 371"/>
                <a:gd name="T11" fmla="*/ 0 h 329"/>
                <a:gd name="T12" fmla="*/ 371 w 371"/>
                <a:gd name="T13" fmla="*/ 329 h 329"/>
                <a:gd name="T14" fmla="*/ 314 w 371"/>
                <a:gd name="T15" fmla="*/ 329 h 329"/>
                <a:gd name="T16" fmla="*/ 277 w 371"/>
                <a:gd name="T17" fmla="*/ 245 h 329"/>
                <a:gd name="T18" fmla="*/ 95 w 371"/>
                <a:gd name="T19" fmla="*/ 245 h 329"/>
                <a:gd name="T20" fmla="*/ 58 w 371"/>
                <a:gd name="T21" fmla="*/ 329 h 329"/>
                <a:gd name="T22" fmla="*/ 0 w 371"/>
                <a:gd name="T23" fmla="*/ 329 h 329"/>
                <a:gd name="T24" fmla="*/ 155 w 371"/>
                <a:gd name="T2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329">
                  <a:moveTo>
                    <a:pt x="186" y="44"/>
                  </a:moveTo>
                  <a:lnTo>
                    <a:pt x="111" y="207"/>
                  </a:lnTo>
                  <a:lnTo>
                    <a:pt x="260" y="207"/>
                  </a:lnTo>
                  <a:lnTo>
                    <a:pt x="186" y="44"/>
                  </a:lnTo>
                  <a:close/>
                  <a:moveTo>
                    <a:pt x="155" y="0"/>
                  </a:moveTo>
                  <a:lnTo>
                    <a:pt x="217" y="0"/>
                  </a:lnTo>
                  <a:lnTo>
                    <a:pt x="371" y="329"/>
                  </a:lnTo>
                  <a:lnTo>
                    <a:pt x="314" y="329"/>
                  </a:lnTo>
                  <a:lnTo>
                    <a:pt x="277" y="245"/>
                  </a:lnTo>
                  <a:lnTo>
                    <a:pt x="95" y="245"/>
                  </a:lnTo>
                  <a:lnTo>
                    <a:pt x="58" y="329"/>
                  </a:lnTo>
                  <a:lnTo>
                    <a:pt x="0" y="32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Oval 159">
              <a:extLst>
                <a:ext uri="{FF2B5EF4-FFF2-40B4-BE49-F238E27FC236}">
                  <a16:creationId xmlns:a16="http://schemas.microsoft.com/office/drawing/2014/main" id="{8620CC46-0512-4401-86C2-2D776FFD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811" y="2688432"/>
              <a:ext cx="320279" cy="276225"/>
            </a:xfrm>
            <a:prstGeom prst="ellipse">
              <a:avLst/>
            </a:prstGeom>
            <a:solidFill>
              <a:srgbClr val="FFF6D5"/>
            </a:solidFill>
            <a:ln w="4763" cap="flat">
              <a:solidFill>
                <a:srgbClr val="151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DC16FC94-308A-4A91-B929-1B798F596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6158" y="2745582"/>
              <a:ext cx="115491" cy="132160"/>
            </a:xfrm>
            <a:custGeom>
              <a:avLst/>
              <a:gdLst>
                <a:gd name="T0" fmla="*/ 55 w 288"/>
                <a:gd name="T1" fmla="*/ 172 h 329"/>
                <a:gd name="T2" fmla="*/ 55 w 288"/>
                <a:gd name="T3" fmla="*/ 292 h 329"/>
                <a:gd name="T4" fmla="*/ 143 w 288"/>
                <a:gd name="T5" fmla="*/ 292 h 329"/>
                <a:gd name="T6" fmla="*/ 208 w 288"/>
                <a:gd name="T7" fmla="*/ 278 h 329"/>
                <a:gd name="T8" fmla="*/ 230 w 288"/>
                <a:gd name="T9" fmla="*/ 232 h 329"/>
                <a:gd name="T10" fmla="*/ 208 w 288"/>
                <a:gd name="T11" fmla="*/ 186 h 329"/>
                <a:gd name="T12" fmla="*/ 143 w 288"/>
                <a:gd name="T13" fmla="*/ 172 h 329"/>
                <a:gd name="T14" fmla="*/ 55 w 288"/>
                <a:gd name="T15" fmla="*/ 172 h 329"/>
                <a:gd name="T16" fmla="*/ 55 w 288"/>
                <a:gd name="T17" fmla="*/ 36 h 329"/>
                <a:gd name="T18" fmla="*/ 55 w 288"/>
                <a:gd name="T19" fmla="*/ 135 h 329"/>
                <a:gd name="T20" fmla="*/ 136 w 288"/>
                <a:gd name="T21" fmla="*/ 135 h 329"/>
                <a:gd name="T22" fmla="*/ 196 w 288"/>
                <a:gd name="T23" fmla="*/ 123 h 329"/>
                <a:gd name="T24" fmla="*/ 216 w 288"/>
                <a:gd name="T25" fmla="*/ 86 h 329"/>
                <a:gd name="T26" fmla="*/ 196 w 288"/>
                <a:gd name="T27" fmla="*/ 49 h 329"/>
                <a:gd name="T28" fmla="*/ 136 w 288"/>
                <a:gd name="T29" fmla="*/ 36 h 329"/>
                <a:gd name="T30" fmla="*/ 55 w 288"/>
                <a:gd name="T31" fmla="*/ 36 h 329"/>
                <a:gd name="T32" fmla="*/ 0 w 288"/>
                <a:gd name="T33" fmla="*/ 0 h 329"/>
                <a:gd name="T34" fmla="*/ 140 w 288"/>
                <a:gd name="T35" fmla="*/ 0 h 329"/>
                <a:gd name="T36" fmla="*/ 237 w 288"/>
                <a:gd name="T37" fmla="*/ 21 h 329"/>
                <a:gd name="T38" fmla="*/ 271 w 288"/>
                <a:gd name="T39" fmla="*/ 81 h 329"/>
                <a:gd name="T40" fmla="*/ 254 w 288"/>
                <a:gd name="T41" fmla="*/ 129 h 329"/>
                <a:gd name="T42" fmla="*/ 202 w 288"/>
                <a:gd name="T43" fmla="*/ 151 h 329"/>
                <a:gd name="T44" fmla="*/ 265 w 288"/>
                <a:gd name="T45" fmla="*/ 181 h 329"/>
                <a:gd name="T46" fmla="*/ 288 w 288"/>
                <a:gd name="T47" fmla="*/ 237 h 329"/>
                <a:gd name="T48" fmla="*/ 251 w 288"/>
                <a:gd name="T49" fmla="*/ 305 h 329"/>
                <a:gd name="T50" fmla="*/ 146 w 288"/>
                <a:gd name="T51" fmla="*/ 329 h 329"/>
                <a:gd name="T52" fmla="*/ 0 w 288"/>
                <a:gd name="T53" fmla="*/ 329 h 329"/>
                <a:gd name="T54" fmla="*/ 0 w 288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329">
                  <a:moveTo>
                    <a:pt x="55" y="172"/>
                  </a:moveTo>
                  <a:lnTo>
                    <a:pt x="55" y="292"/>
                  </a:lnTo>
                  <a:lnTo>
                    <a:pt x="143" y="292"/>
                  </a:lnTo>
                  <a:cubicBezTo>
                    <a:pt x="172" y="292"/>
                    <a:pt x="194" y="287"/>
                    <a:pt x="208" y="278"/>
                  </a:cubicBezTo>
                  <a:cubicBezTo>
                    <a:pt x="223" y="268"/>
                    <a:pt x="230" y="252"/>
                    <a:pt x="230" y="232"/>
                  </a:cubicBezTo>
                  <a:cubicBezTo>
                    <a:pt x="230" y="211"/>
                    <a:pt x="223" y="196"/>
                    <a:pt x="208" y="186"/>
                  </a:cubicBezTo>
                  <a:cubicBezTo>
                    <a:pt x="194" y="177"/>
                    <a:pt x="172" y="172"/>
                    <a:pt x="143" y="172"/>
                  </a:cubicBezTo>
                  <a:lnTo>
                    <a:pt x="55" y="172"/>
                  </a:lnTo>
                  <a:close/>
                  <a:moveTo>
                    <a:pt x="55" y="36"/>
                  </a:moveTo>
                  <a:lnTo>
                    <a:pt x="55" y="135"/>
                  </a:lnTo>
                  <a:lnTo>
                    <a:pt x="136" y="135"/>
                  </a:lnTo>
                  <a:cubicBezTo>
                    <a:pt x="163" y="135"/>
                    <a:pt x="183" y="131"/>
                    <a:pt x="196" y="123"/>
                  </a:cubicBezTo>
                  <a:cubicBezTo>
                    <a:pt x="209" y="115"/>
                    <a:pt x="216" y="103"/>
                    <a:pt x="216" y="86"/>
                  </a:cubicBezTo>
                  <a:cubicBezTo>
                    <a:pt x="216" y="69"/>
                    <a:pt x="209" y="57"/>
                    <a:pt x="196" y="49"/>
                  </a:cubicBezTo>
                  <a:cubicBezTo>
                    <a:pt x="183" y="40"/>
                    <a:pt x="163" y="36"/>
                    <a:pt x="136" y="36"/>
                  </a:cubicBezTo>
                  <a:lnTo>
                    <a:pt x="55" y="36"/>
                  </a:lnTo>
                  <a:close/>
                  <a:moveTo>
                    <a:pt x="0" y="0"/>
                  </a:moveTo>
                  <a:lnTo>
                    <a:pt x="140" y="0"/>
                  </a:lnTo>
                  <a:cubicBezTo>
                    <a:pt x="182" y="0"/>
                    <a:pt x="214" y="7"/>
                    <a:pt x="237" y="21"/>
                  </a:cubicBezTo>
                  <a:cubicBezTo>
                    <a:pt x="260" y="35"/>
                    <a:pt x="271" y="55"/>
                    <a:pt x="271" y="81"/>
                  </a:cubicBezTo>
                  <a:cubicBezTo>
                    <a:pt x="271" y="101"/>
                    <a:pt x="265" y="117"/>
                    <a:pt x="254" y="129"/>
                  </a:cubicBezTo>
                  <a:cubicBezTo>
                    <a:pt x="242" y="141"/>
                    <a:pt x="225" y="148"/>
                    <a:pt x="202" y="151"/>
                  </a:cubicBezTo>
                  <a:cubicBezTo>
                    <a:pt x="229" y="156"/>
                    <a:pt x="250" y="166"/>
                    <a:pt x="265" y="181"/>
                  </a:cubicBezTo>
                  <a:cubicBezTo>
                    <a:pt x="280" y="196"/>
                    <a:pt x="288" y="214"/>
                    <a:pt x="288" y="237"/>
                  </a:cubicBezTo>
                  <a:cubicBezTo>
                    <a:pt x="288" y="266"/>
                    <a:pt x="275" y="289"/>
                    <a:pt x="251" y="305"/>
                  </a:cubicBezTo>
                  <a:cubicBezTo>
                    <a:pt x="226" y="321"/>
                    <a:pt x="191" y="329"/>
                    <a:pt x="146" y="329"/>
                  </a:cubicBez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Oval 161">
              <a:extLst>
                <a:ext uri="{FF2B5EF4-FFF2-40B4-BE49-F238E27FC236}">
                  <a16:creationId xmlns:a16="http://schemas.microsoft.com/office/drawing/2014/main" id="{C5BC752E-1370-4462-A9CC-565D0B02D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508" y="2314576"/>
              <a:ext cx="320279" cy="276225"/>
            </a:xfrm>
            <a:prstGeom prst="ellipse">
              <a:avLst/>
            </a:prstGeom>
            <a:solidFill>
              <a:srgbClr val="FFF6D5"/>
            </a:solidFill>
            <a:ln w="4763" cap="flat">
              <a:solidFill>
                <a:srgbClr val="151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29C2AD70-3762-4C94-B6D8-E774ECA79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855" y="2371726"/>
              <a:ext cx="104775" cy="132160"/>
            </a:xfrm>
            <a:custGeom>
              <a:avLst/>
              <a:gdLst>
                <a:gd name="T0" fmla="*/ 55 w 262"/>
                <a:gd name="T1" fmla="*/ 37 h 330"/>
                <a:gd name="T2" fmla="*/ 55 w 262"/>
                <a:gd name="T3" fmla="*/ 161 h 330"/>
                <a:gd name="T4" fmla="*/ 124 w 262"/>
                <a:gd name="T5" fmla="*/ 161 h 330"/>
                <a:gd name="T6" fmla="*/ 183 w 262"/>
                <a:gd name="T7" fmla="*/ 145 h 330"/>
                <a:gd name="T8" fmla="*/ 204 w 262"/>
                <a:gd name="T9" fmla="*/ 99 h 330"/>
                <a:gd name="T10" fmla="*/ 183 w 262"/>
                <a:gd name="T11" fmla="*/ 53 h 330"/>
                <a:gd name="T12" fmla="*/ 124 w 262"/>
                <a:gd name="T13" fmla="*/ 37 h 330"/>
                <a:gd name="T14" fmla="*/ 55 w 262"/>
                <a:gd name="T15" fmla="*/ 37 h 330"/>
                <a:gd name="T16" fmla="*/ 0 w 262"/>
                <a:gd name="T17" fmla="*/ 0 h 330"/>
                <a:gd name="T18" fmla="*/ 124 w 262"/>
                <a:gd name="T19" fmla="*/ 0 h 330"/>
                <a:gd name="T20" fmla="*/ 227 w 262"/>
                <a:gd name="T21" fmla="*/ 25 h 330"/>
                <a:gd name="T22" fmla="*/ 262 w 262"/>
                <a:gd name="T23" fmla="*/ 99 h 330"/>
                <a:gd name="T24" fmla="*/ 227 w 262"/>
                <a:gd name="T25" fmla="*/ 172 h 330"/>
                <a:gd name="T26" fmla="*/ 124 w 262"/>
                <a:gd name="T27" fmla="*/ 197 h 330"/>
                <a:gd name="T28" fmla="*/ 55 w 262"/>
                <a:gd name="T29" fmla="*/ 197 h 330"/>
                <a:gd name="T30" fmla="*/ 55 w 262"/>
                <a:gd name="T31" fmla="*/ 330 h 330"/>
                <a:gd name="T32" fmla="*/ 0 w 262"/>
                <a:gd name="T33" fmla="*/ 330 h 330"/>
                <a:gd name="T34" fmla="*/ 0 w 262"/>
                <a:gd name="T3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330">
                  <a:moveTo>
                    <a:pt x="55" y="37"/>
                  </a:moveTo>
                  <a:lnTo>
                    <a:pt x="55" y="161"/>
                  </a:lnTo>
                  <a:lnTo>
                    <a:pt x="124" y="161"/>
                  </a:lnTo>
                  <a:cubicBezTo>
                    <a:pt x="149" y="161"/>
                    <a:pt x="169" y="155"/>
                    <a:pt x="183" y="145"/>
                  </a:cubicBezTo>
                  <a:cubicBezTo>
                    <a:pt x="197" y="134"/>
                    <a:pt x="204" y="118"/>
                    <a:pt x="204" y="99"/>
                  </a:cubicBezTo>
                  <a:cubicBezTo>
                    <a:pt x="204" y="79"/>
                    <a:pt x="197" y="64"/>
                    <a:pt x="183" y="53"/>
                  </a:cubicBezTo>
                  <a:cubicBezTo>
                    <a:pt x="169" y="42"/>
                    <a:pt x="149" y="37"/>
                    <a:pt x="124" y="37"/>
                  </a:cubicBezTo>
                  <a:lnTo>
                    <a:pt x="55" y="37"/>
                  </a:lnTo>
                  <a:close/>
                  <a:moveTo>
                    <a:pt x="0" y="0"/>
                  </a:moveTo>
                  <a:lnTo>
                    <a:pt x="124" y="0"/>
                  </a:lnTo>
                  <a:cubicBezTo>
                    <a:pt x="169" y="0"/>
                    <a:pt x="204" y="9"/>
                    <a:pt x="227" y="25"/>
                  </a:cubicBezTo>
                  <a:cubicBezTo>
                    <a:pt x="250" y="42"/>
                    <a:pt x="262" y="66"/>
                    <a:pt x="262" y="99"/>
                  </a:cubicBezTo>
                  <a:cubicBezTo>
                    <a:pt x="262" y="131"/>
                    <a:pt x="250" y="156"/>
                    <a:pt x="227" y="172"/>
                  </a:cubicBezTo>
                  <a:cubicBezTo>
                    <a:pt x="204" y="189"/>
                    <a:pt x="169" y="197"/>
                    <a:pt x="124" y="197"/>
                  </a:cubicBezTo>
                  <a:lnTo>
                    <a:pt x="55" y="197"/>
                  </a:lnTo>
                  <a:lnTo>
                    <a:pt x="55" y="330"/>
                  </a:lnTo>
                  <a:lnTo>
                    <a:pt x="0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23E68520-BB99-4CB7-BF12-5F1F9E81B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942" y="4825604"/>
              <a:ext cx="361950" cy="182166"/>
            </a:xfrm>
            <a:custGeom>
              <a:avLst/>
              <a:gdLst>
                <a:gd name="T0" fmla="*/ 226 w 899"/>
                <a:gd name="T1" fmla="*/ 114 h 454"/>
                <a:gd name="T2" fmla="*/ 451 w 899"/>
                <a:gd name="T3" fmla="*/ 114 h 454"/>
                <a:gd name="T4" fmla="*/ 452 w 899"/>
                <a:gd name="T5" fmla="*/ 57 h 454"/>
                <a:gd name="T6" fmla="*/ 452 w 899"/>
                <a:gd name="T7" fmla="*/ 0 h 454"/>
                <a:gd name="T8" fmla="*/ 676 w 899"/>
                <a:gd name="T9" fmla="*/ 113 h 454"/>
                <a:gd name="T10" fmla="*/ 895 w 899"/>
                <a:gd name="T11" fmla="*/ 228 h 454"/>
                <a:gd name="T12" fmla="*/ 672 w 899"/>
                <a:gd name="T13" fmla="*/ 342 h 454"/>
                <a:gd name="T14" fmla="*/ 454 w 899"/>
                <a:gd name="T15" fmla="*/ 454 h 454"/>
                <a:gd name="T16" fmla="*/ 453 w 899"/>
                <a:gd name="T17" fmla="*/ 397 h 454"/>
                <a:gd name="T18" fmla="*/ 452 w 899"/>
                <a:gd name="T19" fmla="*/ 339 h 454"/>
                <a:gd name="T20" fmla="*/ 226 w 899"/>
                <a:gd name="T21" fmla="*/ 340 h 454"/>
                <a:gd name="T22" fmla="*/ 1 w 899"/>
                <a:gd name="T23" fmla="*/ 340 h 454"/>
                <a:gd name="T24" fmla="*/ 1 w 899"/>
                <a:gd name="T25" fmla="*/ 227 h 454"/>
                <a:gd name="T26" fmla="*/ 0 w 899"/>
                <a:gd name="T27" fmla="*/ 114 h 454"/>
                <a:gd name="T28" fmla="*/ 226 w 899"/>
                <a:gd name="T29" fmla="*/ 11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9" h="454">
                  <a:moveTo>
                    <a:pt x="226" y="114"/>
                  </a:moveTo>
                  <a:lnTo>
                    <a:pt x="451" y="114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676" y="113"/>
                  </a:lnTo>
                  <a:cubicBezTo>
                    <a:pt x="858" y="205"/>
                    <a:pt x="899" y="226"/>
                    <a:pt x="895" y="228"/>
                  </a:cubicBezTo>
                  <a:cubicBezTo>
                    <a:pt x="893" y="230"/>
                    <a:pt x="793" y="281"/>
                    <a:pt x="672" y="342"/>
                  </a:cubicBezTo>
                  <a:lnTo>
                    <a:pt x="454" y="454"/>
                  </a:lnTo>
                  <a:lnTo>
                    <a:pt x="453" y="397"/>
                  </a:lnTo>
                  <a:lnTo>
                    <a:pt x="452" y="339"/>
                  </a:lnTo>
                  <a:lnTo>
                    <a:pt x="226" y="340"/>
                  </a:lnTo>
                  <a:lnTo>
                    <a:pt x="1" y="340"/>
                  </a:lnTo>
                  <a:lnTo>
                    <a:pt x="1" y="227"/>
                  </a:lnTo>
                  <a:lnTo>
                    <a:pt x="0" y="114"/>
                  </a:lnTo>
                  <a:lnTo>
                    <a:pt x="226" y="114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95DCE6BA-359C-4BA2-A53E-FA74B6C9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517" y="4876801"/>
              <a:ext cx="1159669" cy="80963"/>
            </a:xfrm>
            <a:custGeom>
              <a:avLst/>
              <a:gdLst>
                <a:gd name="T0" fmla="*/ 39 w 2882"/>
                <a:gd name="T1" fmla="*/ 0 h 202"/>
                <a:gd name="T2" fmla="*/ 2843 w 2882"/>
                <a:gd name="T3" fmla="*/ 0 h 202"/>
                <a:gd name="T4" fmla="*/ 2882 w 2882"/>
                <a:gd name="T5" fmla="*/ 39 h 202"/>
                <a:gd name="T6" fmla="*/ 2882 w 2882"/>
                <a:gd name="T7" fmla="*/ 162 h 202"/>
                <a:gd name="T8" fmla="*/ 2843 w 2882"/>
                <a:gd name="T9" fmla="*/ 202 h 202"/>
                <a:gd name="T10" fmla="*/ 39 w 2882"/>
                <a:gd name="T11" fmla="*/ 202 h 202"/>
                <a:gd name="T12" fmla="*/ 0 w 2882"/>
                <a:gd name="T13" fmla="*/ 162 h 202"/>
                <a:gd name="T14" fmla="*/ 0 w 2882"/>
                <a:gd name="T15" fmla="*/ 39 h 202"/>
                <a:gd name="T16" fmla="*/ 39 w 288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2" h="202">
                  <a:moveTo>
                    <a:pt x="39" y="0"/>
                  </a:moveTo>
                  <a:lnTo>
                    <a:pt x="2843" y="0"/>
                  </a:lnTo>
                  <a:cubicBezTo>
                    <a:pt x="2865" y="0"/>
                    <a:pt x="2882" y="17"/>
                    <a:pt x="2882" y="39"/>
                  </a:cubicBezTo>
                  <a:lnTo>
                    <a:pt x="2882" y="162"/>
                  </a:lnTo>
                  <a:cubicBezTo>
                    <a:pt x="2882" y="184"/>
                    <a:pt x="2865" y="202"/>
                    <a:pt x="2843" y="202"/>
                  </a:cubicBezTo>
                  <a:lnTo>
                    <a:pt x="39" y="202"/>
                  </a:lnTo>
                  <a:cubicBezTo>
                    <a:pt x="18" y="202"/>
                    <a:pt x="0" y="184"/>
                    <a:pt x="0" y="16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solidFill>
              <a:srgbClr val="1B067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CA4EE307-9D1B-4109-8E30-099CB3581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934" y="2521745"/>
              <a:ext cx="183356" cy="360760"/>
            </a:xfrm>
            <a:custGeom>
              <a:avLst/>
              <a:gdLst>
                <a:gd name="T0" fmla="*/ 115 w 454"/>
                <a:gd name="T1" fmla="*/ 673 h 899"/>
                <a:gd name="T2" fmla="*/ 114 w 454"/>
                <a:gd name="T3" fmla="*/ 448 h 899"/>
                <a:gd name="T4" fmla="*/ 57 w 454"/>
                <a:gd name="T5" fmla="*/ 447 h 899"/>
                <a:gd name="T6" fmla="*/ 0 w 454"/>
                <a:gd name="T7" fmla="*/ 447 h 899"/>
                <a:gd name="T8" fmla="*/ 113 w 454"/>
                <a:gd name="T9" fmla="*/ 223 h 899"/>
                <a:gd name="T10" fmla="*/ 229 w 454"/>
                <a:gd name="T11" fmla="*/ 4 h 899"/>
                <a:gd name="T12" fmla="*/ 343 w 454"/>
                <a:gd name="T13" fmla="*/ 227 h 899"/>
                <a:gd name="T14" fmla="*/ 454 w 454"/>
                <a:gd name="T15" fmla="*/ 446 h 899"/>
                <a:gd name="T16" fmla="*/ 397 w 454"/>
                <a:gd name="T17" fmla="*/ 446 h 899"/>
                <a:gd name="T18" fmla="*/ 340 w 454"/>
                <a:gd name="T19" fmla="*/ 447 h 899"/>
                <a:gd name="T20" fmla="*/ 340 w 454"/>
                <a:gd name="T21" fmla="*/ 673 h 899"/>
                <a:gd name="T22" fmla="*/ 341 w 454"/>
                <a:gd name="T23" fmla="*/ 898 h 899"/>
                <a:gd name="T24" fmla="*/ 228 w 454"/>
                <a:gd name="T25" fmla="*/ 898 h 899"/>
                <a:gd name="T26" fmla="*/ 115 w 454"/>
                <a:gd name="T27" fmla="*/ 899 h 899"/>
                <a:gd name="T28" fmla="*/ 115 w 454"/>
                <a:gd name="T29" fmla="*/ 67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4" h="899">
                  <a:moveTo>
                    <a:pt x="115" y="673"/>
                  </a:moveTo>
                  <a:lnTo>
                    <a:pt x="114" y="448"/>
                  </a:lnTo>
                  <a:lnTo>
                    <a:pt x="57" y="447"/>
                  </a:lnTo>
                  <a:lnTo>
                    <a:pt x="0" y="447"/>
                  </a:lnTo>
                  <a:lnTo>
                    <a:pt x="113" y="223"/>
                  </a:lnTo>
                  <a:cubicBezTo>
                    <a:pt x="205" y="41"/>
                    <a:pt x="227" y="0"/>
                    <a:pt x="229" y="4"/>
                  </a:cubicBezTo>
                  <a:cubicBezTo>
                    <a:pt x="230" y="6"/>
                    <a:pt x="282" y="106"/>
                    <a:pt x="343" y="227"/>
                  </a:cubicBezTo>
                  <a:lnTo>
                    <a:pt x="454" y="446"/>
                  </a:lnTo>
                  <a:lnTo>
                    <a:pt x="397" y="446"/>
                  </a:lnTo>
                  <a:lnTo>
                    <a:pt x="340" y="447"/>
                  </a:lnTo>
                  <a:lnTo>
                    <a:pt x="340" y="673"/>
                  </a:lnTo>
                  <a:lnTo>
                    <a:pt x="341" y="898"/>
                  </a:lnTo>
                  <a:lnTo>
                    <a:pt x="228" y="898"/>
                  </a:lnTo>
                  <a:lnTo>
                    <a:pt x="115" y="899"/>
                  </a:lnTo>
                  <a:lnTo>
                    <a:pt x="115" y="673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A2F7868C-C0CA-4E08-A893-EEA300F6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748" y="2726532"/>
              <a:ext cx="82154" cy="2158604"/>
            </a:xfrm>
            <a:custGeom>
              <a:avLst/>
              <a:gdLst>
                <a:gd name="T0" fmla="*/ 202 w 202"/>
                <a:gd name="T1" fmla="*/ 39 h 5374"/>
                <a:gd name="T2" fmla="*/ 202 w 202"/>
                <a:gd name="T3" fmla="*/ 5335 h 5374"/>
                <a:gd name="T4" fmla="*/ 163 w 202"/>
                <a:gd name="T5" fmla="*/ 5374 h 5374"/>
                <a:gd name="T6" fmla="*/ 39 w 202"/>
                <a:gd name="T7" fmla="*/ 5374 h 5374"/>
                <a:gd name="T8" fmla="*/ 0 w 202"/>
                <a:gd name="T9" fmla="*/ 5335 h 5374"/>
                <a:gd name="T10" fmla="*/ 0 w 202"/>
                <a:gd name="T11" fmla="*/ 39 h 5374"/>
                <a:gd name="T12" fmla="*/ 39 w 202"/>
                <a:gd name="T13" fmla="*/ 0 h 5374"/>
                <a:gd name="T14" fmla="*/ 163 w 202"/>
                <a:gd name="T15" fmla="*/ 0 h 5374"/>
                <a:gd name="T16" fmla="*/ 202 w 202"/>
                <a:gd name="T17" fmla="*/ 39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5374">
                  <a:moveTo>
                    <a:pt x="202" y="39"/>
                  </a:moveTo>
                  <a:lnTo>
                    <a:pt x="202" y="5335"/>
                  </a:lnTo>
                  <a:cubicBezTo>
                    <a:pt x="202" y="5356"/>
                    <a:pt x="184" y="5374"/>
                    <a:pt x="163" y="5374"/>
                  </a:cubicBezTo>
                  <a:lnTo>
                    <a:pt x="39" y="5374"/>
                  </a:lnTo>
                  <a:cubicBezTo>
                    <a:pt x="17" y="5374"/>
                    <a:pt x="0" y="5356"/>
                    <a:pt x="0" y="5335"/>
                  </a:cubicBezTo>
                  <a:lnTo>
                    <a:pt x="0" y="39"/>
                  </a:lnTo>
                  <a:cubicBezTo>
                    <a:pt x="0" y="17"/>
                    <a:pt x="17" y="0"/>
                    <a:pt x="39" y="0"/>
                  </a:cubicBezTo>
                  <a:lnTo>
                    <a:pt x="163" y="0"/>
                  </a:lnTo>
                  <a:cubicBezTo>
                    <a:pt x="184" y="0"/>
                    <a:pt x="202" y="17"/>
                    <a:pt x="202" y="39"/>
                  </a:cubicBezTo>
                  <a:close/>
                </a:path>
              </a:pathLst>
            </a:custGeom>
            <a:solidFill>
              <a:srgbClr val="1B067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A47929C1-DA24-440D-A298-3231916D8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071" y="2359820"/>
              <a:ext cx="198835" cy="345281"/>
            </a:xfrm>
            <a:custGeom>
              <a:avLst/>
              <a:gdLst>
                <a:gd name="T0" fmla="*/ 369 w 494"/>
                <a:gd name="T1" fmla="*/ 216 h 858"/>
                <a:gd name="T2" fmla="*/ 370 w 494"/>
                <a:gd name="T3" fmla="*/ 431 h 858"/>
                <a:gd name="T4" fmla="*/ 432 w 494"/>
                <a:gd name="T5" fmla="*/ 431 h 858"/>
                <a:gd name="T6" fmla="*/ 494 w 494"/>
                <a:gd name="T7" fmla="*/ 432 h 858"/>
                <a:gd name="T8" fmla="*/ 371 w 494"/>
                <a:gd name="T9" fmla="*/ 645 h 858"/>
                <a:gd name="T10" fmla="*/ 245 w 494"/>
                <a:gd name="T11" fmla="*/ 855 h 858"/>
                <a:gd name="T12" fmla="*/ 121 w 494"/>
                <a:gd name="T13" fmla="*/ 642 h 858"/>
                <a:gd name="T14" fmla="*/ 0 w 494"/>
                <a:gd name="T15" fmla="*/ 433 h 858"/>
                <a:gd name="T16" fmla="*/ 62 w 494"/>
                <a:gd name="T17" fmla="*/ 432 h 858"/>
                <a:gd name="T18" fmla="*/ 124 w 494"/>
                <a:gd name="T19" fmla="*/ 431 h 858"/>
                <a:gd name="T20" fmla="*/ 124 w 494"/>
                <a:gd name="T21" fmla="*/ 216 h 858"/>
                <a:gd name="T22" fmla="*/ 123 w 494"/>
                <a:gd name="T23" fmla="*/ 1 h 858"/>
                <a:gd name="T24" fmla="*/ 246 w 494"/>
                <a:gd name="T25" fmla="*/ 1 h 858"/>
                <a:gd name="T26" fmla="*/ 369 w 494"/>
                <a:gd name="T27" fmla="*/ 0 h 858"/>
                <a:gd name="T28" fmla="*/ 369 w 494"/>
                <a:gd name="T29" fmla="*/ 21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858">
                  <a:moveTo>
                    <a:pt x="369" y="216"/>
                  </a:moveTo>
                  <a:lnTo>
                    <a:pt x="370" y="431"/>
                  </a:lnTo>
                  <a:lnTo>
                    <a:pt x="432" y="431"/>
                  </a:lnTo>
                  <a:lnTo>
                    <a:pt x="494" y="432"/>
                  </a:lnTo>
                  <a:lnTo>
                    <a:pt x="371" y="645"/>
                  </a:lnTo>
                  <a:cubicBezTo>
                    <a:pt x="271" y="820"/>
                    <a:pt x="248" y="858"/>
                    <a:pt x="245" y="855"/>
                  </a:cubicBezTo>
                  <a:cubicBezTo>
                    <a:pt x="243" y="853"/>
                    <a:pt x="187" y="757"/>
                    <a:pt x="121" y="642"/>
                  </a:cubicBezTo>
                  <a:lnTo>
                    <a:pt x="0" y="433"/>
                  </a:lnTo>
                  <a:lnTo>
                    <a:pt x="62" y="432"/>
                  </a:lnTo>
                  <a:lnTo>
                    <a:pt x="124" y="431"/>
                  </a:lnTo>
                  <a:lnTo>
                    <a:pt x="124" y="216"/>
                  </a:lnTo>
                  <a:lnTo>
                    <a:pt x="123" y="1"/>
                  </a:lnTo>
                  <a:lnTo>
                    <a:pt x="246" y="1"/>
                  </a:lnTo>
                  <a:lnTo>
                    <a:pt x="369" y="0"/>
                  </a:lnTo>
                  <a:lnTo>
                    <a:pt x="369" y="216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6AFF5E8D-DD50-47B8-9AC3-33471AF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258" y="2241948"/>
              <a:ext cx="486966" cy="183356"/>
            </a:xfrm>
            <a:custGeom>
              <a:avLst/>
              <a:gdLst>
                <a:gd name="T0" fmla="*/ 304 w 1210"/>
                <a:gd name="T1" fmla="*/ 115 h 454"/>
                <a:gd name="T2" fmla="*/ 607 w 1210"/>
                <a:gd name="T3" fmla="*/ 114 h 454"/>
                <a:gd name="T4" fmla="*/ 608 w 1210"/>
                <a:gd name="T5" fmla="*/ 57 h 454"/>
                <a:gd name="T6" fmla="*/ 609 w 1210"/>
                <a:gd name="T7" fmla="*/ 0 h 454"/>
                <a:gd name="T8" fmla="*/ 910 w 1210"/>
                <a:gd name="T9" fmla="*/ 113 h 454"/>
                <a:gd name="T10" fmla="*/ 1205 w 1210"/>
                <a:gd name="T11" fmla="*/ 229 h 454"/>
                <a:gd name="T12" fmla="*/ 905 w 1210"/>
                <a:gd name="T13" fmla="*/ 343 h 454"/>
                <a:gd name="T14" fmla="*/ 611 w 1210"/>
                <a:gd name="T15" fmla="*/ 454 h 454"/>
                <a:gd name="T16" fmla="*/ 609 w 1210"/>
                <a:gd name="T17" fmla="*/ 397 h 454"/>
                <a:gd name="T18" fmla="*/ 608 w 1210"/>
                <a:gd name="T19" fmla="*/ 340 h 454"/>
                <a:gd name="T20" fmla="*/ 305 w 1210"/>
                <a:gd name="T21" fmla="*/ 340 h 454"/>
                <a:gd name="T22" fmla="*/ 1 w 1210"/>
                <a:gd name="T23" fmla="*/ 341 h 454"/>
                <a:gd name="T24" fmla="*/ 1 w 1210"/>
                <a:gd name="T25" fmla="*/ 228 h 454"/>
                <a:gd name="T26" fmla="*/ 0 w 1210"/>
                <a:gd name="T27" fmla="*/ 115 h 454"/>
                <a:gd name="T28" fmla="*/ 304 w 1210"/>
                <a:gd name="T29" fmla="*/ 11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0" h="454">
                  <a:moveTo>
                    <a:pt x="304" y="115"/>
                  </a:moveTo>
                  <a:lnTo>
                    <a:pt x="607" y="114"/>
                  </a:lnTo>
                  <a:lnTo>
                    <a:pt x="608" y="57"/>
                  </a:lnTo>
                  <a:lnTo>
                    <a:pt x="609" y="0"/>
                  </a:lnTo>
                  <a:lnTo>
                    <a:pt x="910" y="113"/>
                  </a:lnTo>
                  <a:cubicBezTo>
                    <a:pt x="1156" y="205"/>
                    <a:pt x="1210" y="227"/>
                    <a:pt x="1205" y="229"/>
                  </a:cubicBezTo>
                  <a:cubicBezTo>
                    <a:pt x="1202" y="230"/>
                    <a:pt x="1067" y="282"/>
                    <a:pt x="905" y="343"/>
                  </a:cubicBezTo>
                  <a:lnTo>
                    <a:pt x="611" y="454"/>
                  </a:lnTo>
                  <a:lnTo>
                    <a:pt x="609" y="397"/>
                  </a:lnTo>
                  <a:lnTo>
                    <a:pt x="608" y="340"/>
                  </a:lnTo>
                  <a:lnTo>
                    <a:pt x="305" y="340"/>
                  </a:lnTo>
                  <a:lnTo>
                    <a:pt x="1" y="341"/>
                  </a:lnTo>
                  <a:lnTo>
                    <a:pt x="1" y="228"/>
                  </a:lnTo>
                  <a:lnTo>
                    <a:pt x="0" y="115"/>
                  </a:lnTo>
                  <a:lnTo>
                    <a:pt x="304" y="115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73" name="Picture 172">
            <a:extLst>
              <a:ext uri="{FF2B5EF4-FFF2-40B4-BE49-F238E27FC236}">
                <a16:creationId xmlns:a16="http://schemas.microsoft.com/office/drawing/2014/main" id="{EDA5431F-4051-4A83-ADDD-E624BC7E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08" y="2435433"/>
            <a:ext cx="296444" cy="29644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41D472FB-AD06-4C85-B304-06E95A06D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51" y="2884164"/>
            <a:ext cx="284556" cy="30620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FD2A07B3-ECA2-47BC-86BD-63571E6E9C5D}"/>
              </a:ext>
            </a:extLst>
          </p:cNvPr>
          <p:cNvSpPr txBox="1"/>
          <p:nvPr/>
        </p:nvSpPr>
        <p:spPr>
          <a:xfrm>
            <a:off x="6731562" y="24344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00B050"/>
                </a:solidFill>
              </a:rPr>
              <a:t>window</a:t>
            </a:r>
            <a:r>
              <a:rPr lang="en-US" dirty="0"/>
              <a:t> around B.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E18BF5A-F7E6-450E-9B17-12B4E771FBD7}"/>
              </a:ext>
            </a:extLst>
          </p:cNvPr>
          <p:cNvSpPr txBox="1"/>
          <p:nvPr/>
        </p:nvSpPr>
        <p:spPr>
          <a:xfrm>
            <a:off x="6731562" y="2945164"/>
            <a:ext cx="377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 the </a:t>
            </a:r>
            <a:r>
              <a:rPr lang="en-US" dirty="0">
                <a:solidFill>
                  <a:srgbClr val="C00000"/>
                </a:solidFill>
              </a:rPr>
              <a:t>message</a:t>
            </a:r>
            <a:r>
              <a:rPr lang="en-US" dirty="0"/>
              <a:t> from the 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br>
              <a:rPr lang="en-US" dirty="0"/>
            </a:br>
            <a:r>
              <a:rPr lang="en-US" dirty="0"/>
              <a:t>to </a:t>
            </a:r>
            <a:r>
              <a:rPr lang="en-US" i="1" dirty="0"/>
              <a:t>P </a:t>
            </a:r>
            <a:r>
              <a:rPr lang="en-US" dirty="0"/>
              <a:t>(any node within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window</a:t>
            </a:r>
            <a:r>
              <a:rPr lang="en-US" dirty="0"/>
              <a:t>), </a:t>
            </a:r>
          </a:p>
          <a:p>
            <a:r>
              <a:rPr lang="en-US" dirty="0"/>
              <a:t>and then from </a:t>
            </a:r>
            <a:r>
              <a:rPr lang="en-US" i="1" dirty="0"/>
              <a:t>P</a:t>
            </a:r>
            <a:r>
              <a:rPr lang="en-US" dirty="0"/>
              <a:t> to the </a:t>
            </a:r>
            <a:r>
              <a:rPr lang="en-US" dirty="0">
                <a:solidFill>
                  <a:srgbClr val="00B050"/>
                </a:solidFill>
              </a:rPr>
              <a:t>destination</a:t>
            </a:r>
            <a:r>
              <a:rPr lang="en-US" dirty="0"/>
              <a:t>.</a:t>
            </a:r>
          </a:p>
        </p:txBody>
      </p:sp>
      <p:pic>
        <p:nvPicPr>
          <p:cNvPr id="177" name="Content Placeholder 5">
            <a:extLst>
              <a:ext uri="{FF2B5EF4-FFF2-40B4-BE49-F238E27FC236}">
                <a16:creationId xmlns:a16="http://schemas.microsoft.com/office/drawing/2014/main" id="{45681EA0-038F-493D-BF25-DB3CB53E9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15" y="3806088"/>
            <a:ext cx="536598" cy="534809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6603B717-2056-495D-8799-402B484C5754}"/>
              </a:ext>
            </a:extLst>
          </p:cNvPr>
          <p:cNvSpPr txBox="1"/>
          <p:nvPr/>
        </p:nvSpPr>
        <p:spPr>
          <a:xfrm>
            <a:off x="6866899" y="4651739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 </a:t>
            </a:r>
            <a:r>
              <a:rPr lang="en-US" dirty="0">
                <a:solidFill>
                  <a:srgbClr val="0070C0"/>
                </a:solidFill>
              </a:rPr>
              <a:t>path diversity</a:t>
            </a:r>
            <a:r>
              <a:rPr lang="en-US" dirty="0"/>
              <a:t>.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618BAAD3-7188-4BE2-ACA7-C40EDFEEF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808" y="4722291"/>
            <a:ext cx="551576" cy="252768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C7B4D4AA-3FC9-4D5E-8EE4-D7CA538E2557}"/>
              </a:ext>
            </a:extLst>
          </p:cNvPr>
          <p:cNvSpPr txBox="1"/>
          <p:nvPr/>
        </p:nvSpPr>
        <p:spPr>
          <a:xfrm>
            <a:off x="6817658" y="3874950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computed routes are not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very long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2903A-9973-4E04-AE7F-56AE5CED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2679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B0DD-73C3-4A56-AB26-65C7CDC8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08" y="332543"/>
            <a:ext cx="6858000" cy="822960"/>
          </a:xfrm>
        </p:spPr>
        <p:txBody>
          <a:bodyPr/>
          <a:lstStyle/>
          <a:p>
            <a:r>
              <a:rPr lang="en-US" dirty="0"/>
              <a:t>Adaptive Routing: Theory of Turns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BF9-A759-4D0C-BC0D-FA69E562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77</a:t>
            </a:fld>
            <a:endParaRPr lang="en-US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5B6D8DD-8017-473B-AD7F-322E9D4B7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03" y="1477596"/>
            <a:ext cx="296444" cy="2964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A9BD8B6-0BE7-4D9A-BFE3-D5ED359F1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091" y="2268637"/>
            <a:ext cx="284556" cy="306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A5D77-228E-4EDE-BF86-6C52D477E13B}"/>
              </a:ext>
            </a:extLst>
          </p:cNvPr>
          <p:cNvSpPr txBox="1"/>
          <p:nvPr/>
        </p:nvSpPr>
        <p:spPr>
          <a:xfrm>
            <a:off x="7312553" y="1430395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have two kinds of </a:t>
            </a:r>
          </a:p>
          <a:p>
            <a:r>
              <a:rPr lang="en-US" dirty="0">
                <a:solidFill>
                  <a:srgbClr val="0070C0"/>
                </a:solidFill>
              </a:rPr>
              <a:t>cycles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clockwise</a:t>
            </a:r>
            <a:r>
              <a:rPr lang="en-US" dirty="0"/>
              <a:t> and </a:t>
            </a:r>
            <a:r>
              <a:rPr lang="en-US" dirty="0">
                <a:solidFill>
                  <a:srgbClr val="002060"/>
                </a:solidFill>
              </a:rPr>
              <a:t>anti-</a:t>
            </a:r>
          </a:p>
          <a:p>
            <a:r>
              <a:rPr lang="en-US" dirty="0">
                <a:solidFill>
                  <a:srgbClr val="002060"/>
                </a:solidFill>
              </a:rPr>
              <a:t>clockwise.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4A83-238F-4959-B86B-FD067638CEC6}"/>
              </a:ext>
            </a:extLst>
          </p:cNvPr>
          <p:cNvSpPr txBox="1"/>
          <p:nvPr/>
        </p:nvSpPr>
        <p:spPr>
          <a:xfrm>
            <a:off x="7290432" y="227152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8 possible turns.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D40B9-8045-43E1-814E-ABD0E128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601" y="2836718"/>
            <a:ext cx="4170188" cy="2468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BBF2E-8318-438F-BFD6-C9EFA1B2EDB0}"/>
              </a:ext>
            </a:extLst>
          </p:cNvPr>
          <p:cNvSpPr txBox="1"/>
          <p:nvPr/>
        </p:nvSpPr>
        <p:spPr>
          <a:xfrm>
            <a:off x="6917150" y="3727030"/>
            <a:ext cx="36599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 these we can </a:t>
            </a:r>
            <a:r>
              <a:rPr lang="en-US" dirty="0">
                <a:solidFill>
                  <a:srgbClr val="00B050"/>
                </a:solidFill>
              </a:rPr>
              <a:t>allow</a:t>
            </a:r>
            <a:r>
              <a:rPr lang="en-US" dirty="0"/>
              <a:t> only 6</a:t>
            </a:r>
          </a:p>
          <a:p>
            <a:r>
              <a:rPr lang="en-US" dirty="0"/>
              <a:t>turns (at the </a:t>
            </a:r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). We have to </a:t>
            </a:r>
          </a:p>
          <a:p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one </a:t>
            </a:r>
            <a:r>
              <a:rPr lang="en-US" dirty="0">
                <a:solidFill>
                  <a:srgbClr val="0070C0"/>
                </a:solidFill>
              </a:rPr>
              <a:t>turn</a:t>
            </a:r>
            <a:r>
              <a:rPr lang="en-US" dirty="0"/>
              <a:t> from each cycle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prevent</a:t>
            </a:r>
            <a:r>
              <a:rPr lang="en-US" dirty="0"/>
              <a:t> a cycle from </a:t>
            </a:r>
            <a:r>
              <a:rPr lang="en-US" dirty="0">
                <a:solidFill>
                  <a:srgbClr val="7030A0"/>
                </a:solidFill>
              </a:rPr>
              <a:t>forming</a:t>
            </a:r>
            <a:r>
              <a:rPr lang="en-US" dirty="0"/>
              <a:t> in </a:t>
            </a:r>
          </a:p>
          <a:p>
            <a:r>
              <a:rPr lang="en-US" dirty="0"/>
              <a:t>the </a:t>
            </a:r>
            <a:r>
              <a:rPr lang="en-US" b="1" dirty="0"/>
              <a:t>turn graph</a:t>
            </a:r>
            <a:r>
              <a:rPr lang="en-US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F4EC34-E063-4E30-97F2-775B951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53235-1E16-4B26-B305-09290DFC3848}"/>
              </a:ext>
            </a:extLst>
          </p:cNvPr>
          <p:cNvGrpSpPr/>
          <p:nvPr/>
        </p:nvGrpSpPr>
        <p:grpSpPr>
          <a:xfrm>
            <a:off x="1780509" y="1399383"/>
            <a:ext cx="4142451" cy="4059234"/>
            <a:chOff x="738169" y="1343238"/>
            <a:chExt cx="4142451" cy="4059234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B4229FDE-41B5-466A-9B6B-7CC50C5E41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8169" y="1343238"/>
              <a:ext cx="3935485" cy="386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FF80D93F-A401-4FAE-928C-2EF7C1CDE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037" y="2853366"/>
              <a:ext cx="280670" cy="23796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D1F0CF74-AF6B-4F79-B5A1-9352A2974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9453" y="2972346"/>
              <a:ext cx="921331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E999A0B-6FA0-46CE-8BB8-6A49C2FC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453" y="2917432"/>
              <a:ext cx="190673" cy="108302"/>
            </a:xfrm>
            <a:custGeom>
              <a:avLst/>
              <a:gdLst>
                <a:gd name="T0" fmla="*/ 89 w 125"/>
                <a:gd name="T1" fmla="*/ 36 h 71"/>
                <a:gd name="T2" fmla="*/ 125 w 125"/>
                <a:gd name="T3" fmla="*/ 0 h 71"/>
                <a:gd name="T4" fmla="*/ 0 w 125"/>
                <a:gd name="T5" fmla="*/ 36 h 71"/>
                <a:gd name="T6" fmla="*/ 125 w 125"/>
                <a:gd name="T7" fmla="*/ 71 h 71"/>
                <a:gd name="T8" fmla="*/ 89 w 125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1">
                  <a:moveTo>
                    <a:pt x="89" y="36"/>
                  </a:moveTo>
                  <a:lnTo>
                    <a:pt x="125" y="0"/>
                  </a:lnTo>
                  <a:lnTo>
                    <a:pt x="0" y="36"/>
                  </a:lnTo>
                  <a:lnTo>
                    <a:pt x="125" y="71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9E473FDB-E312-47A4-BC51-92436566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732" y="3905879"/>
              <a:ext cx="282196" cy="239485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28EB5FF9-D9CA-4F66-95EC-F8201C032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305" y="4026384"/>
              <a:ext cx="1076920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D472643-4644-4AD8-A7CD-BBAC3F70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501" y="3971471"/>
              <a:ext cx="193723" cy="108302"/>
            </a:xfrm>
            <a:custGeom>
              <a:avLst/>
              <a:gdLst>
                <a:gd name="T0" fmla="*/ 36 w 127"/>
                <a:gd name="T1" fmla="*/ 36 h 71"/>
                <a:gd name="T2" fmla="*/ 0 w 127"/>
                <a:gd name="T3" fmla="*/ 71 h 71"/>
                <a:gd name="T4" fmla="*/ 127 w 127"/>
                <a:gd name="T5" fmla="*/ 36 h 71"/>
                <a:gd name="T6" fmla="*/ 0 w 127"/>
                <a:gd name="T7" fmla="*/ 0 h 71"/>
                <a:gd name="T8" fmla="*/ 36 w 127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1">
                  <a:moveTo>
                    <a:pt x="36" y="36"/>
                  </a:moveTo>
                  <a:lnTo>
                    <a:pt x="0" y="71"/>
                  </a:lnTo>
                  <a:lnTo>
                    <a:pt x="127" y="36"/>
                  </a:lnTo>
                  <a:lnTo>
                    <a:pt x="0" y="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B29FA93D-602A-4724-9F30-F5FFB7584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8068" y="3100478"/>
              <a:ext cx="0" cy="907602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13D0ECB6-E1F9-4182-B8A5-D2BAB8DE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679" y="3100478"/>
              <a:ext cx="108302" cy="190673"/>
            </a:xfrm>
            <a:custGeom>
              <a:avLst/>
              <a:gdLst>
                <a:gd name="T0" fmla="*/ 35 w 71"/>
                <a:gd name="T1" fmla="*/ 89 h 125"/>
                <a:gd name="T2" fmla="*/ 71 w 71"/>
                <a:gd name="T3" fmla="*/ 125 h 125"/>
                <a:gd name="T4" fmla="*/ 35 w 71"/>
                <a:gd name="T5" fmla="*/ 0 h 125"/>
                <a:gd name="T6" fmla="*/ 0 w 71"/>
                <a:gd name="T7" fmla="*/ 125 h 125"/>
                <a:gd name="T8" fmla="*/ 35 w 71"/>
                <a:gd name="T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5">
                  <a:moveTo>
                    <a:pt x="35" y="89"/>
                  </a:moveTo>
                  <a:lnTo>
                    <a:pt x="71" y="125"/>
                  </a:lnTo>
                  <a:lnTo>
                    <a:pt x="35" y="0"/>
                  </a:lnTo>
                  <a:lnTo>
                    <a:pt x="0" y="125"/>
                  </a:lnTo>
                  <a:lnTo>
                    <a:pt x="35" y="89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FDA4E946-7EFF-4AE6-89B4-E7FA8138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952" y="2816757"/>
              <a:ext cx="282196" cy="23796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94251CBE-A4CF-4BBF-ADA1-2DABF314A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338" y="3015056"/>
              <a:ext cx="0" cy="846587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EAFE001-04AD-4649-B2BF-A7B84089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899" y="3669445"/>
              <a:ext cx="109827" cy="192198"/>
            </a:xfrm>
            <a:custGeom>
              <a:avLst/>
              <a:gdLst>
                <a:gd name="T0" fmla="*/ 37 w 72"/>
                <a:gd name="T1" fmla="*/ 36 h 126"/>
                <a:gd name="T2" fmla="*/ 0 w 72"/>
                <a:gd name="T3" fmla="*/ 0 h 126"/>
                <a:gd name="T4" fmla="*/ 37 w 72"/>
                <a:gd name="T5" fmla="*/ 126 h 126"/>
                <a:gd name="T6" fmla="*/ 72 w 72"/>
                <a:gd name="T7" fmla="*/ 0 h 126"/>
                <a:gd name="T8" fmla="*/ 37 w 72"/>
                <a:gd name="T9" fmla="*/ 3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37" y="36"/>
                  </a:moveTo>
                  <a:lnTo>
                    <a:pt x="0" y="0"/>
                  </a:lnTo>
                  <a:lnTo>
                    <a:pt x="37" y="126"/>
                  </a:lnTo>
                  <a:lnTo>
                    <a:pt x="72" y="0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16">
              <a:extLst>
                <a:ext uri="{FF2B5EF4-FFF2-40B4-BE49-F238E27FC236}">
                  <a16:creationId xmlns:a16="http://schemas.microsoft.com/office/drawing/2014/main" id="{A41EC4E1-361A-4249-B79D-DE19ED9A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94" y="3915031"/>
              <a:ext cx="280670" cy="239485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BEBDEC87-93E9-4788-895B-4396FDE2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683" y="3887575"/>
              <a:ext cx="382871" cy="323381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139DF54-CFF8-41A9-B291-6B21C0A8A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1833" y="3963844"/>
              <a:ext cx="186097" cy="179995"/>
            </a:xfrm>
            <a:custGeom>
              <a:avLst/>
              <a:gdLst>
                <a:gd name="T0" fmla="*/ 68 w 136"/>
                <a:gd name="T1" fmla="*/ 17 h 132"/>
                <a:gd name="T2" fmla="*/ 40 w 136"/>
                <a:gd name="T3" fmla="*/ 83 h 132"/>
                <a:gd name="T4" fmla="*/ 95 w 136"/>
                <a:gd name="T5" fmla="*/ 83 h 132"/>
                <a:gd name="T6" fmla="*/ 68 w 136"/>
                <a:gd name="T7" fmla="*/ 17 h 132"/>
                <a:gd name="T8" fmla="*/ 56 w 136"/>
                <a:gd name="T9" fmla="*/ 0 h 132"/>
                <a:gd name="T10" fmla="*/ 79 w 136"/>
                <a:gd name="T11" fmla="*/ 0 h 132"/>
                <a:gd name="T12" fmla="*/ 136 w 136"/>
                <a:gd name="T13" fmla="*/ 132 h 132"/>
                <a:gd name="T14" fmla="*/ 115 w 136"/>
                <a:gd name="T15" fmla="*/ 132 h 132"/>
                <a:gd name="T16" fmla="*/ 101 w 136"/>
                <a:gd name="T17" fmla="*/ 98 h 132"/>
                <a:gd name="T18" fmla="*/ 34 w 136"/>
                <a:gd name="T19" fmla="*/ 98 h 132"/>
                <a:gd name="T20" fmla="*/ 21 w 136"/>
                <a:gd name="T21" fmla="*/ 132 h 132"/>
                <a:gd name="T22" fmla="*/ 0 w 136"/>
                <a:gd name="T23" fmla="*/ 132 h 132"/>
                <a:gd name="T24" fmla="*/ 56 w 136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32">
                  <a:moveTo>
                    <a:pt x="68" y="17"/>
                  </a:moveTo>
                  <a:lnTo>
                    <a:pt x="40" y="83"/>
                  </a:lnTo>
                  <a:lnTo>
                    <a:pt x="95" y="83"/>
                  </a:lnTo>
                  <a:lnTo>
                    <a:pt x="68" y="17"/>
                  </a:lnTo>
                  <a:close/>
                  <a:moveTo>
                    <a:pt x="56" y="0"/>
                  </a:moveTo>
                  <a:lnTo>
                    <a:pt x="79" y="0"/>
                  </a:lnTo>
                  <a:lnTo>
                    <a:pt x="136" y="132"/>
                  </a:lnTo>
                  <a:lnTo>
                    <a:pt x="115" y="132"/>
                  </a:lnTo>
                  <a:lnTo>
                    <a:pt x="101" y="98"/>
                  </a:lnTo>
                  <a:lnTo>
                    <a:pt x="34" y="98"/>
                  </a:lnTo>
                  <a:lnTo>
                    <a:pt x="21" y="132"/>
                  </a:lnTo>
                  <a:lnTo>
                    <a:pt x="0" y="13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BFB76799-2A9F-4CF0-B8FB-22AF8FF9B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529" y="3876897"/>
              <a:ext cx="337109" cy="288297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6BEFD29-B992-4E37-B76C-C61450822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3831" y="3944014"/>
              <a:ext cx="126607" cy="160165"/>
            </a:xfrm>
            <a:custGeom>
              <a:avLst/>
              <a:gdLst>
                <a:gd name="T0" fmla="*/ 18 w 93"/>
                <a:gd name="T1" fmla="*/ 61 h 117"/>
                <a:gd name="T2" fmla="*/ 18 w 93"/>
                <a:gd name="T3" fmla="*/ 104 h 117"/>
                <a:gd name="T4" fmla="*/ 47 w 93"/>
                <a:gd name="T5" fmla="*/ 104 h 117"/>
                <a:gd name="T6" fmla="*/ 68 w 93"/>
                <a:gd name="T7" fmla="*/ 99 h 117"/>
                <a:gd name="T8" fmla="*/ 75 w 93"/>
                <a:gd name="T9" fmla="*/ 83 h 117"/>
                <a:gd name="T10" fmla="*/ 68 w 93"/>
                <a:gd name="T11" fmla="*/ 67 h 117"/>
                <a:gd name="T12" fmla="*/ 47 w 93"/>
                <a:gd name="T13" fmla="*/ 61 h 117"/>
                <a:gd name="T14" fmla="*/ 18 w 93"/>
                <a:gd name="T15" fmla="*/ 61 h 117"/>
                <a:gd name="T16" fmla="*/ 18 w 93"/>
                <a:gd name="T17" fmla="*/ 13 h 117"/>
                <a:gd name="T18" fmla="*/ 18 w 93"/>
                <a:gd name="T19" fmla="*/ 49 h 117"/>
                <a:gd name="T20" fmla="*/ 44 w 93"/>
                <a:gd name="T21" fmla="*/ 49 h 117"/>
                <a:gd name="T22" fmla="*/ 64 w 93"/>
                <a:gd name="T23" fmla="*/ 44 h 117"/>
                <a:gd name="T24" fmla="*/ 70 w 93"/>
                <a:gd name="T25" fmla="*/ 31 h 117"/>
                <a:gd name="T26" fmla="*/ 64 w 93"/>
                <a:gd name="T27" fmla="*/ 18 h 117"/>
                <a:gd name="T28" fmla="*/ 44 w 93"/>
                <a:gd name="T29" fmla="*/ 13 h 117"/>
                <a:gd name="T30" fmla="*/ 18 w 93"/>
                <a:gd name="T31" fmla="*/ 13 h 117"/>
                <a:gd name="T32" fmla="*/ 0 w 93"/>
                <a:gd name="T33" fmla="*/ 0 h 117"/>
                <a:gd name="T34" fmla="*/ 46 w 93"/>
                <a:gd name="T35" fmla="*/ 0 h 117"/>
                <a:gd name="T36" fmla="*/ 77 w 93"/>
                <a:gd name="T37" fmla="*/ 8 h 117"/>
                <a:gd name="T38" fmla="*/ 88 w 93"/>
                <a:gd name="T39" fmla="*/ 29 h 117"/>
                <a:gd name="T40" fmla="*/ 82 w 93"/>
                <a:gd name="T41" fmla="*/ 46 h 117"/>
                <a:gd name="T42" fmla="*/ 66 w 93"/>
                <a:gd name="T43" fmla="*/ 54 h 117"/>
                <a:gd name="T44" fmla="*/ 86 w 93"/>
                <a:gd name="T45" fmla="*/ 65 h 117"/>
                <a:gd name="T46" fmla="*/ 93 w 93"/>
                <a:gd name="T47" fmla="*/ 85 h 117"/>
                <a:gd name="T48" fmla="*/ 81 w 93"/>
                <a:gd name="T49" fmla="*/ 109 h 117"/>
                <a:gd name="T50" fmla="*/ 47 w 93"/>
                <a:gd name="T51" fmla="*/ 117 h 117"/>
                <a:gd name="T52" fmla="*/ 0 w 93"/>
                <a:gd name="T53" fmla="*/ 117 h 117"/>
                <a:gd name="T54" fmla="*/ 0 w 93"/>
                <a:gd name="T5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17">
                  <a:moveTo>
                    <a:pt x="18" y="61"/>
                  </a:moveTo>
                  <a:lnTo>
                    <a:pt x="18" y="104"/>
                  </a:lnTo>
                  <a:lnTo>
                    <a:pt x="47" y="104"/>
                  </a:lnTo>
                  <a:cubicBezTo>
                    <a:pt x="56" y="104"/>
                    <a:pt x="63" y="103"/>
                    <a:pt x="68" y="99"/>
                  </a:cubicBezTo>
                  <a:cubicBezTo>
                    <a:pt x="72" y="96"/>
                    <a:pt x="75" y="90"/>
                    <a:pt x="75" y="83"/>
                  </a:cubicBezTo>
                  <a:cubicBezTo>
                    <a:pt x="75" y="76"/>
                    <a:pt x="72" y="70"/>
                    <a:pt x="68" y="67"/>
                  </a:cubicBezTo>
                  <a:cubicBezTo>
                    <a:pt x="63" y="63"/>
                    <a:pt x="56" y="61"/>
                    <a:pt x="47" y="61"/>
                  </a:cubicBezTo>
                  <a:lnTo>
                    <a:pt x="18" y="61"/>
                  </a:lnTo>
                  <a:close/>
                  <a:moveTo>
                    <a:pt x="18" y="13"/>
                  </a:moveTo>
                  <a:lnTo>
                    <a:pt x="18" y="49"/>
                  </a:lnTo>
                  <a:lnTo>
                    <a:pt x="44" y="49"/>
                  </a:lnTo>
                  <a:cubicBezTo>
                    <a:pt x="53" y="49"/>
                    <a:pt x="59" y="47"/>
                    <a:pt x="64" y="44"/>
                  </a:cubicBezTo>
                  <a:cubicBezTo>
                    <a:pt x="68" y="41"/>
                    <a:pt x="70" y="37"/>
                    <a:pt x="70" y="31"/>
                  </a:cubicBezTo>
                  <a:cubicBezTo>
                    <a:pt x="70" y="25"/>
                    <a:pt x="68" y="21"/>
                    <a:pt x="64" y="18"/>
                  </a:cubicBezTo>
                  <a:cubicBezTo>
                    <a:pt x="59" y="15"/>
                    <a:pt x="53" y="13"/>
                    <a:pt x="44" y="13"/>
                  </a:cubicBezTo>
                  <a:lnTo>
                    <a:pt x="18" y="13"/>
                  </a:lnTo>
                  <a:close/>
                  <a:moveTo>
                    <a:pt x="0" y="0"/>
                  </a:moveTo>
                  <a:lnTo>
                    <a:pt x="46" y="0"/>
                  </a:lnTo>
                  <a:cubicBezTo>
                    <a:pt x="59" y="0"/>
                    <a:pt x="70" y="3"/>
                    <a:pt x="77" y="8"/>
                  </a:cubicBezTo>
                  <a:cubicBezTo>
                    <a:pt x="84" y="13"/>
                    <a:pt x="88" y="20"/>
                    <a:pt x="88" y="29"/>
                  </a:cubicBezTo>
                  <a:cubicBezTo>
                    <a:pt x="88" y="36"/>
                    <a:pt x="86" y="42"/>
                    <a:pt x="82" y="46"/>
                  </a:cubicBezTo>
                  <a:cubicBezTo>
                    <a:pt x="78" y="51"/>
                    <a:pt x="73" y="53"/>
                    <a:pt x="66" y="54"/>
                  </a:cubicBezTo>
                  <a:cubicBezTo>
                    <a:pt x="74" y="56"/>
                    <a:pt x="81" y="59"/>
                    <a:pt x="86" y="65"/>
                  </a:cubicBezTo>
                  <a:cubicBezTo>
                    <a:pt x="91" y="70"/>
                    <a:pt x="93" y="77"/>
                    <a:pt x="93" y="85"/>
                  </a:cubicBezTo>
                  <a:cubicBezTo>
                    <a:pt x="93" y="95"/>
                    <a:pt x="89" y="103"/>
                    <a:pt x="81" y="109"/>
                  </a:cubicBezTo>
                  <a:cubicBezTo>
                    <a:pt x="73" y="115"/>
                    <a:pt x="62" y="117"/>
                    <a:pt x="47" y="117"/>
                  </a:cubicBez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51E519E9-F761-47B5-AEBA-724DDFD46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225" y="2775571"/>
              <a:ext cx="384396" cy="314229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2D1255F-C61B-471A-B967-8F89ACF3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103" y="2845739"/>
              <a:ext cx="161690" cy="181520"/>
            </a:xfrm>
            <a:custGeom>
              <a:avLst/>
              <a:gdLst>
                <a:gd name="T0" fmla="*/ 119 w 119"/>
                <a:gd name="T1" fmla="*/ 12 h 133"/>
                <a:gd name="T2" fmla="*/ 119 w 119"/>
                <a:gd name="T3" fmla="*/ 30 h 133"/>
                <a:gd name="T4" fmla="*/ 98 w 119"/>
                <a:gd name="T5" fmla="*/ 18 h 133"/>
                <a:gd name="T6" fmla="*/ 73 w 119"/>
                <a:gd name="T7" fmla="*/ 14 h 133"/>
                <a:gd name="T8" fmla="*/ 34 w 119"/>
                <a:gd name="T9" fmla="*/ 28 h 133"/>
                <a:gd name="T10" fmla="*/ 21 w 119"/>
                <a:gd name="T11" fmla="*/ 66 h 133"/>
                <a:gd name="T12" fmla="*/ 34 w 119"/>
                <a:gd name="T13" fmla="*/ 105 h 133"/>
                <a:gd name="T14" fmla="*/ 73 w 119"/>
                <a:gd name="T15" fmla="*/ 119 h 133"/>
                <a:gd name="T16" fmla="*/ 98 w 119"/>
                <a:gd name="T17" fmla="*/ 115 h 133"/>
                <a:gd name="T18" fmla="*/ 119 w 119"/>
                <a:gd name="T19" fmla="*/ 102 h 133"/>
                <a:gd name="T20" fmla="*/ 119 w 119"/>
                <a:gd name="T21" fmla="*/ 121 h 133"/>
                <a:gd name="T22" fmla="*/ 97 w 119"/>
                <a:gd name="T23" fmla="*/ 130 h 133"/>
                <a:gd name="T24" fmla="*/ 72 w 119"/>
                <a:gd name="T25" fmla="*/ 133 h 133"/>
                <a:gd name="T26" fmla="*/ 19 w 119"/>
                <a:gd name="T27" fmla="*/ 115 h 133"/>
                <a:gd name="T28" fmla="*/ 0 w 119"/>
                <a:gd name="T29" fmla="*/ 66 h 133"/>
                <a:gd name="T30" fmla="*/ 19 w 119"/>
                <a:gd name="T31" fmla="*/ 18 h 133"/>
                <a:gd name="T32" fmla="*/ 72 w 119"/>
                <a:gd name="T33" fmla="*/ 0 h 133"/>
                <a:gd name="T34" fmla="*/ 97 w 119"/>
                <a:gd name="T35" fmla="*/ 3 h 133"/>
                <a:gd name="T36" fmla="*/ 119 w 119"/>
                <a:gd name="T37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33">
                  <a:moveTo>
                    <a:pt x="119" y="12"/>
                  </a:moveTo>
                  <a:lnTo>
                    <a:pt x="119" y="30"/>
                  </a:lnTo>
                  <a:cubicBezTo>
                    <a:pt x="113" y="25"/>
                    <a:pt x="105" y="21"/>
                    <a:pt x="98" y="18"/>
                  </a:cubicBezTo>
                  <a:cubicBezTo>
                    <a:pt x="90" y="15"/>
                    <a:pt x="82" y="14"/>
                    <a:pt x="73" y="14"/>
                  </a:cubicBezTo>
                  <a:cubicBezTo>
                    <a:pt x="56" y="14"/>
                    <a:pt x="43" y="19"/>
                    <a:pt x="34" y="28"/>
                  </a:cubicBezTo>
                  <a:cubicBezTo>
                    <a:pt x="25" y="37"/>
                    <a:pt x="21" y="49"/>
                    <a:pt x="21" y="66"/>
                  </a:cubicBezTo>
                  <a:cubicBezTo>
                    <a:pt x="21" y="83"/>
                    <a:pt x="25" y="96"/>
                    <a:pt x="34" y="105"/>
                  </a:cubicBezTo>
                  <a:cubicBezTo>
                    <a:pt x="43" y="114"/>
                    <a:pt x="56" y="119"/>
                    <a:pt x="73" y="119"/>
                  </a:cubicBezTo>
                  <a:cubicBezTo>
                    <a:pt x="82" y="119"/>
                    <a:pt x="90" y="117"/>
                    <a:pt x="98" y="115"/>
                  </a:cubicBezTo>
                  <a:cubicBezTo>
                    <a:pt x="105" y="112"/>
                    <a:pt x="113" y="108"/>
                    <a:pt x="119" y="102"/>
                  </a:cubicBezTo>
                  <a:lnTo>
                    <a:pt x="119" y="121"/>
                  </a:lnTo>
                  <a:cubicBezTo>
                    <a:pt x="112" y="125"/>
                    <a:pt x="105" y="128"/>
                    <a:pt x="97" y="130"/>
                  </a:cubicBezTo>
                  <a:cubicBezTo>
                    <a:pt x="89" y="132"/>
                    <a:pt x="81" y="133"/>
                    <a:pt x="72" y="133"/>
                  </a:cubicBezTo>
                  <a:cubicBezTo>
                    <a:pt x="50" y="133"/>
                    <a:pt x="32" y="127"/>
                    <a:pt x="19" y="115"/>
                  </a:cubicBezTo>
                  <a:cubicBezTo>
                    <a:pt x="6" y="103"/>
                    <a:pt x="0" y="87"/>
                    <a:pt x="0" y="66"/>
                  </a:cubicBezTo>
                  <a:cubicBezTo>
                    <a:pt x="0" y="46"/>
                    <a:pt x="6" y="30"/>
                    <a:pt x="19" y="18"/>
                  </a:cubicBezTo>
                  <a:cubicBezTo>
                    <a:pt x="32" y="6"/>
                    <a:pt x="50" y="0"/>
                    <a:pt x="72" y="0"/>
                  </a:cubicBezTo>
                  <a:cubicBezTo>
                    <a:pt x="81" y="0"/>
                    <a:pt x="89" y="1"/>
                    <a:pt x="97" y="3"/>
                  </a:cubicBezTo>
                  <a:cubicBezTo>
                    <a:pt x="105" y="5"/>
                    <a:pt x="112" y="8"/>
                    <a:pt x="119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B351EBA6-DDE3-4BC7-915E-F1A881B44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683" y="2774046"/>
              <a:ext cx="375244" cy="305076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39F830F9-1A14-4161-98B0-6564D1C9A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188" y="2844214"/>
              <a:ext cx="166267" cy="170843"/>
            </a:xfrm>
            <a:custGeom>
              <a:avLst/>
              <a:gdLst>
                <a:gd name="T0" fmla="*/ 20 w 122"/>
                <a:gd name="T1" fmla="*/ 14 h 125"/>
                <a:gd name="T2" fmla="*/ 20 w 122"/>
                <a:gd name="T3" fmla="*/ 111 h 125"/>
                <a:gd name="T4" fmla="*/ 43 w 122"/>
                <a:gd name="T5" fmla="*/ 111 h 125"/>
                <a:gd name="T6" fmla="*/ 87 w 122"/>
                <a:gd name="T7" fmla="*/ 99 h 125"/>
                <a:gd name="T8" fmla="*/ 101 w 122"/>
                <a:gd name="T9" fmla="*/ 62 h 125"/>
                <a:gd name="T10" fmla="*/ 87 w 122"/>
                <a:gd name="T11" fmla="*/ 26 h 125"/>
                <a:gd name="T12" fmla="*/ 43 w 122"/>
                <a:gd name="T13" fmla="*/ 14 h 125"/>
                <a:gd name="T14" fmla="*/ 20 w 122"/>
                <a:gd name="T15" fmla="*/ 14 h 125"/>
                <a:gd name="T16" fmla="*/ 0 w 122"/>
                <a:gd name="T17" fmla="*/ 0 h 125"/>
                <a:gd name="T18" fmla="*/ 40 w 122"/>
                <a:gd name="T19" fmla="*/ 0 h 125"/>
                <a:gd name="T20" fmla="*/ 102 w 122"/>
                <a:gd name="T21" fmla="*/ 15 h 125"/>
                <a:gd name="T22" fmla="*/ 122 w 122"/>
                <a:gd name="T23" fmla="*/ 62 h 125"/>
                <a:gd name="T24" fmla="*/ 102 w 122"/>
                <a:gd name="T25" fmla="*/ 110 h 125"/>
                <a:gd name="T26" fmla="*/ 40 w 122"/>
                <a:gd name="T27" fmla="*/ 125 h 125"/>
                <a:gd name="T28" fmla="*/ 0 w 122"/>
                <a:gd name="T29" fmla="*/ 125 h 125"/>
                <a:gd name="T30" fmla="*/ 0 w 122"/>
                <a:gd name="T3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5">
                  <a:moveTo>
                    <a:pt x="20" y="14"/>
                  </a:moveTo>
                  <a:lnTo>
                    <a:pt x="20" y="111"/>
                  </a:lnTo>
                  <a:lnTo>
                    <a:pt x="43" y="111"/>
                  </a:lnTo>
                  <a:cubicBezTo>
                    <a:pt x="63" y="111"/>
                    <a:pt x="78" y="107"/>
                    <a:pt x="87" y="99"/>
                  </a:cubicBezTo>
                  <a:cubicBezTo>
                    <a:pt x="97" y="91"/>
                    <a:pt x="101" y="79"/>
                    <a:pt x="101" y="62"/>
                  </a:cubicBezTo>
                  <a:cubicBezTo>
                    <a:pt x="101" y="46"/>
                    <a:pt x="97" y="33"/>
                    <a:pt x="87" y="26"/>
                  </a:cubicBezTo>
                  <a:cubicBezTo>
                    <a:pt x="78" y="18"/>
                    <a:pt x="63" y="14"/>
                    <a:pt x="43" y="14"/>
                  </a:cubicBezTo>
                  <a:lnTo>
                    <a:pt x="20" y="14"/>
                  </a:lnTo>
                  <a:close/>
                  <a:moveTo>
                    <a:pt x="0" y="0"/>
                  </a:moveTo>
                  <a:lnTo>
                    <a:pt x="40" y="0"/>
                  </a:lnTo>
                  <a:cubicBezTo>
                    <a:pt x="69" y="0"/>
                    <a:pt x="89" y="5"/>
                    <a:pt x="102" y="15"/>
                  </a:cubicBezTo>
                  <a:cubicBezTo>
                    <a:pt x="115" y="25"/>
                    <a:pt x="122" y="41"/>
                    <a:pt x="122" y="62"/>
                  </a:cubicBezTo>
                  <a:cubicBezTo>
                    <a:pt x="122" y="84"/>
                    <a:pt x="115" y="100"/>
                    <a:pt x="102" y="110"/>
                  </a:cubicBezTo>
                  <a:cubicBezTo>
                    <a:pt x="89" y="120"/>
                    <a:pt x="68" y="125"/>
                    <a:pt x="40" y="125"/>
                  </a:cubicBez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8D34AE90-39B8-4D5B-B3F9-1F4CE101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675" y="2853366"/>
              <a:ext cx="279145" cy="23796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D47FC1D4-3239-495D-BCEE-91704B82E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091" y="2972346"/>
              <a:ext cx="85573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E8334BF-6562-4150-B7D4-0FD7C56B4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57" y="2917432"/>
              <a:ext cx="190673" cy="108302"/>
            </a:xfrm>
            <a:custGeom>
              <a:avLst/>
              <a:gdLst>
                <a:gd name="T0" fmla="*/ 35 w 125"/>
                <a:gd name="T1" fmla="*/ 36 h 71"/>
                <a:gd name="T2" fmla="*/ 0 w 125"/>
                <a:gd name="T3" fmla="*/ 71 h 71"/>
                <a:gd name="T4" fmla="*/ 125 w 125"/>
                <a:gd name="T5" fmla="*/ 36 h 71"/>
                <a:gd name="T6" fmla="*/ 0 w 125"/>
                <a:gd name="T7" fmla="*/ 0 h 71"/>
                <a:gd name="T8" fmla="*/ 35 w 125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1">
                  <a:moveTo>
                    <a:pt x="35" y="36"/>
                  </a:moveTo>
                  <a:lnTo>
                    <a:pt x="0" y="71"/>
                  </a:lnTo>
                  <a:lnTo>
                    <a:pt x="125" y="36"/>
                  </a:lnTo>
                  <a:lnTo>
                    <a:pt x="0" y="0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E52710F1-8A83-4D32-BFC9-B7666140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370" y="3907404"/>
              <a:ext cx="282196" cy="23796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9B9EBA62-65FA-47B0-921E-E0484DD4E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3921" y="4026384"/>
              <a:ext cx="889298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89CD222-357D-4E4A-B9D4-EB353304C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21" y="3971471"/>
              <a:ext cx="190673" cy="108302"/>
            </a:xfrm>
            <a:custGeom>
              <a:avLst/>
              <a:gdLst>
                <a:gd name="T0" fmla="*/ 89 w 125"/>
                <a:gd name="T1" fmla="*/ 36 h 71"/>
                <a:gd name="T2" fmla="*/ 125 w 125"/>
                <a:gd name="T3" fmla="*/ 0 h 71"/>
                <a:gd name="T4" fmla="*/ 0 w 125"/>
                <a:gd name="T5" fmla="*/ 36 h 71"/>
                <a:gd name="T6" fmla="*/ 125 w 125"/>
                <a:gd name="T7" fmla="*/ 71 h 71"/>
                <a:gd name="T8" fmla="*/ 89 w 125"/>
                <a:gd name="T9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1">
                  <a:moveTo>
                    <a:pt x="89" y="36"/>
                  </a:moveTo>
                  <a:lnTo>
                    <a:pt x="125" y="0"/>
                  </a:lnTo>
                  <a:lnTo>
                    <a:pt x="0" y="36"/>
                  </a:lnTo>
                  <a:lnTo>
                    <a:pt x="125" y="71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1">
              <a:extLst>
                <a:ext uri="{FF2B5EF4-FFF2-40B4-BE49-F238E27FC236}">
                  <a16:creationId xmlns:a16="http://schemas.microsoft.com/office/drawing/2014/main" id="{A5041E41-343E-47F0-B373-B641C8CE9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2706" y="3100478"/>
              <a:ext cx="0" cy="755064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938AFA0-AF2B-4257-9D7B-8CF64E263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317" y="3664869"/>
              <a:ext cx="108302" cy="190673"/>
            </a:xfrm>
            <a:custGeom>
              <a:avLst/>
              <a:gdLst>
                <a:gd name="T0" fmla="*/ 35 w 71"/>
                <a:gd name="T1" fmla="*/ 36 h 125"/>
                <a:gd name="T2" fmla="*/ 0 w 71"/>
                <a:gd name="T3" fmla="*/ 0 h 125"/>
                <a:gd name="T4" fmla="*/ 35 w 71"/>
                <a:gd name="T5" fmla="*/ 125 h 125"/>
                <a:gd name="T6" fmla="*/ 71 w 71"/>
                <a:gd name="T7" fmla="*/ 0 h 125"/>
                <a:gd name="T8" fmla="*/ 35 w 71"/>
                <a:gd name="T9" fmla="*/ 3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5">
                  <a:moveTo>
                    <a:pt x="35" y="36"/>
                  </a:moveTo>
                  <a:lnTo>
                    <a:pt x="0" y="0"/>
                  </a:lnTo>
                  <a:lnTo>
                    <a:pt x="35" y="125"/>
                  </a:lnTo>
                  <a:lnTo>
                    <a:pt x="71" y="0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54468397-1111-4853-92CB-D0A97C7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0" y="2816757"/>
              <a:ext cx="282196" cy="23796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Line 34">
              <a:extLst>
                <a:ext uri="{FF2B5EF4-FFF2-40B4-BE49-F238E27FC236}">
                  <a16:creationId xmlns:a16="http://schemas.microsoft.com/office/drawing/2014/main" id="{FC04C6F3-6193-4EE1-9DE5-1D1733A5D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451" y="3097427"/>
              <a:ext cx="0" cy="808452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C004CD6E-12FB-4E4B-ADDD-6FF7010B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37" y="3097427"/>
              <a:ext cx="108302" cy="190673"/>
            </a:xfrm>
            <a:custGeom>
              <a:avLst/>
              <a:gdLst>
                <a:gd name="T0" fmla="*/ 36 w 71"/>
                <a:gd name="T1" fmla="*/ 89 h 125"/>
                <a:gd name="T2" fmla="*/ 71 w 71"/>
                <a:gd name="T3" fmla="*/ 125 h 125"/>
                <a:gd name="T4" fmla="*/ 36 w 71"/>
                <a:gd name="T5" fmla="*/ 0 h 125"/>
                <a:gd name="T6" fmla="*/ 0 w 71"/>
                <a:gd name="T7" fmla="*/ 125 h 125"/>
                <a:gd name="T8" fmla="*/ 36 w 71"/>
                <a:gd name="T9" fmla="*/ 8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5">
                  <a:moveTo>
                    <a:pt x="36" y="89"/>
                  </a:moveTo>
                  <a:lnTo>
                    <a:pt x="71" y="125"/>
                  </a:lnTo>
                  <a:lnTo>
                    <a:pt x="36" y="0"/>
                  </a:lnTo>
                  <a:lnTo>
                    <a:pt x="0" y="125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4C9C5187-284A-49B8-BEE0-D4F690A0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07" y="3915031"/>
              <a:ext cx="282196" cy="241010"/>
            </a:xfrm>
            <a:prstGeom prst="ellipse">
              <a:avLst/>
            </a:prstGeom>
            <a:solidFill>
              <a:srgbClr val="000080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Oval 37">
              <a:extLst>
                <a:ext uri="{FF2B5EF4-FFF2-40B4-BE49-F238E27FC236}">
                  <a16:creationId xmlns:a16="http://schemas.microsoft.com/office/drawing/2014/main" id="{E81CD16C-7049-4DB2-A14F-388A51361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21" y="3887575"/>
              <a:ext cx="382871" cy="323381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128D8A8A-21E3-4919-B4BC-ECD9504E8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46" y="3963844"/>
              <a:ext cx="186097" cy="179995"/>
            </a:xfrm>
            <a:custGeom>
              <a:avLst/>
              <a:gdLst>
                <a:gd name="T0" fmla="*/ 68 w 136"/>
                <a:gd name="T1" fmla="*/ 18 h 132"/>
                <a:gd name="T2" fmla="*/ 41 w 136"/>
                <a:gd name="T3" fmla="*/ 83 h 132"/>
                <a:gd name="T4" fmla="*/ 96 w 136"/>
                <a:gd name="T5" fmla="*/ 83 h 132"/>
                <a:gd name="T6" fmla="*/ 68 w 136"/>
                <a:gd name="T7" fmla="*/ 18 h 132"/>
                <a:gd name="T8" fmla="*/ 57 w 136"/>
                <a:gd name="T9" fmla="*/ 0 h 132"/>
                <a:gd name="T10" fmla="*/ 80 w 136"/>
                <a:gd name="T11" fmla="*/ 0 h 132"/>
                <a:gd name="T12" fmla="*/ 136 w 136"/>
                <a:gd name="T13" fmla="*/ 132 h 132"/>
                <a:gd name="T14" fmla="*/ 115 w 136"/>
                <a:gd name="T15" fmla="*/ 132 h 132"/>
                <a:gd name="T16" fmla="*/ 102 w 136"/>
                <a:gd name="T17" fmla="*/ 98 h 132"/>
                <a:gd name="T18" fmla="*/ 35 w 136"/>
                <a:gd name="T19" fmla="*/ 98 h 132"/>
                <a:gd name="T20" fmla="*/ 22 w 136"/>
                <a:gd name="T21" fmla="*/ 132 h 132"/>
                <a:gd name="T22" fmla="*/ 0 w 136"/>
                <a:gd name="T23" fmla="*/ 132 h 132"/>
                <a:gd name="T24" fmla="*/ 57 w 136"/>
                <a:gd name="T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32">
                  <a:moveTo>
                    <a:pt x="68" y="18"/>
                  </a:moveTo>
                  <a:lnTo>
                    <a:pt x="41" y="83"/>
                  </a:lnTo>
                  <a:lnTo>
                    <a:pt x="96" y="83"/>
                  </a:lnTo>
                  <a:lnTo>
                    <a:pt x="68" y="18"/>
                  </a:lnTo>
                  <a:close/>
                  <a:moveTo>
                    <a:pt x="57" y="0"/>
                  </a:moveTo>
                  <a:lnTo>
                    <a:pt x="80" y="0"/>
                  </a:lnTo>
                  <a:lnTo>
                    <a:pt x="136" y="132"/>
                  </a:lnTo>
                  <a:lnTo>
                    <a:pt x="115" y="132"/>
                  </a:lnTo>
                  <a:lnTo>
                    <a:pt x="102" y="98"/>
                  </a:lnTo>
                  <a:lnTo>
                    <a:pt x="35" y="98"/>
                  </a:lnTo>
                  <a:lnTo>
                    <a:pt x="22" y="132"/>
                  </a:lnTo>
                  <a:lnTo>
                    <a:pt x="0" y="13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39">
              <a:extLst>
                <a:ext uri="{FF2B5EF4-FFF2-40B4-BE49-F238E27FC236}">
                  <a16:creationId xmlns:a16="http://schemas.microsoft.com/office/drawing/2014/main" id="{2CAC956E-EDBA-4DB0-B394-DB0EFE5C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167" y="3876897"/>
              <a:ext cx="337109" cy="288297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D7D467EA-9731-436F-ACB6-2750FF52B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469" y="3944014"/>
              <a:ext cx="126607" cy="161690"/>
            </a:xfrm>
            <a:custGeom>
              <a:avLst/>
              <a:gdLst>
                <a:gd name="T0" fmla="*/ 18 w 93"/>
                <a:gd name="T1" fmla="*/ 62 h 118"/>
                <a:gd name="T2" fmla="*/ 18 w 93"/>
                <a:gd name="T3" fmla="*/ 105 h 118"/>
                <a:gd name="T4" fmla="*/ 46 w 93"/>
                <a:gd name="T5" fmla="*/ 105 h 118"/>
                <a:gd name="T6" fmla="*/ 67 w 93"/>
                <a:gd name="T7" fmla="*/ 99 h 118"/>
                <a:gd name="T8" fmla="*/ 74 w 93"/>
                <a:gd name="T9" fmla="*/ 83 h 118"/>
                <a:gd name="T10" fmla="*/ 67 w 93"/>
                <a:gd name="T11" fmla="*/ 67 h 118"/>
                <a:gd name="T12" fmla="*/ 46 w 93"/>
                <a:gd name="T13" fmla="*/ 62 h 118"/>
                <a:gd name="T14" fmla="*/ 18 w 93"/>
                <a:gd name="T15" fmla="*/ 62 h 118"/>
                <a:gd name="T16" fmla="*/ 18 w 93"/>
                <a:gd name="T17" fmla="*/ 13 h 118"/>
                <a:gd name="T18" fmla="*/ 18 w 93"/>
                <a:gd name="T19" fmla="*/ 49 h 118"/>
                <a:gd name="T20" fmla="*/ 44 w 93"/>
                <a:gd name="T21" fmla="*/ 49 h 118"/>
                <a:gd name="T22" fmla="*/ 63 w 93"/>
                <a:gd name="T23" fmla="*/ 44 h 118"/>
                <a:gd name="T24" fmla="*/ 70 w 93"/>
                <a:gd name="T25" fmla="*/ 31 h 118"/>
                <a:gd name="T26" fmla="*/ 63 w 93"/>
                <a:gd name="T27" fmla="*/ 18 h 118"/>
                <a:gd name="T28" fmla="*/ 44 w 93"/>
                <a:gd name="T29" fmla="*/ 13 h 118"/>
                <a:gd name="T30" fmla="*/ 18 w 93"/>
                <a:gd name="T31" fmla="*/ 13 h 118"/>
                <a:gd name="T32" fmla="*/ 0 w 93"/>
                <a:gd name="T33" fmla="*/ 0 h 118"/>
                <a:gd name="T34" fmla="*/ 45 w 93"/>
                <a:gd name="T35" fmla="*/ 0 h 118"/>
                <a:gd name="T36" fmla="*/ 77 w 93"/>
                <a:gd name="T37" fmla="*/ 8 h 118"/>
                <a:gd name="T38" fmla="*/ 88 w 93"/>
                <a:gd name="T39" fmla="*/ 29 h 118"/>
                <a:gd name="T40" fmla="*/ 82 w 93"/>
                <a:gd name="T41" fmla="*/ 47 h 118"/>
                <a:gd name="T42" fmla="*/ 66 w 93"/>
                <a:gd name="T43" fmla="*/ 54 h 118"/>
                <a:gd name="T44" fmla="*/ 86 w 93"/>
                <a:gd name="T45" fmla="*/ 65 h 118"/>
                <a:gd name="T46" fmla="*/ 93 w 93"/>
                <a:gd name="T47" fmla="*/ 85 h 118"/>
                <a:gd name="T48" fmla="*/ 81 w 93"/>
                <a:gd name="T49" fmla="*/ 109 h 118"/>
                <a:gd name="T50" fmla="*/ 47 w 93"/>
                <a:gd name="T51" fmla="*/ 118 h 118"/>
                <a:gd name="T52" fmla="*/ 0 w 93"/>
                <a:gd name="T53" fmla="*/ 118 h 118"/>
                <a:gd name="T54" fmla="*/ 0 w 93"/>
                <a:gd name="T5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18">
                  <a:moveTo>
                    <a:pt x="18" y="62"/>
                  </a:moveTo>
                  <a:lnTo>
                    <a:pt x="18" y="105"/>
                  </a:lnTo>
                  <a:lnTo>
                    <a:pt x="46" y="105"/>
                  </a:lnTo>
                  <a:cubicBezTo>
                    <a:pt x="56" y="105"/>
                    <a:pt x="63" y="103"/>
                    <a:pt x="67" y="99"/>
                  </a:cubicBezTo>
                  <a:cubicBezTo>
                    <a:pt x="72" y="96"/>
                    <a:pt x="74" y="90"/>
                    <a:pt x="74" y="83"/>
                  </a:cubicBezTo>
                  <a:cubicBezTo>
                    <a:pt x="74" y="76"/>
                    <a:pt x="72" y="70"/>
                    <a:pt x="67" y="67"/>
                  </a:cubicBezTo>
                  <a:cubicBezTo>
                    <a:pt x="63" y="63"/>
                    <a:pt x="56" y="62"/>
                    <a:pt x="46" y="62"/>
                  </a:cubicBezTo>
                  <a:lnTo>
                    <a:pt x="18" y="62"/>
                  </a:lnTo>
                  <a:close/>
                  <a:moveTo>
                    <a:pt x="18" y="13"/>
                  </a:moveTo>
                  <a:lnTo>
                    <a:pt x="18" y="49"/>
                  </a:lnTo>
                  <a:lnTo>
                    <a:pt x="44" y="49"/>
                  </a:lnTo>
                  <a:cubicBezTo>
                    <a:pt x="53" y="49"/>
                    <a:pt x="59" y="47"/>
                    <a:pt x="63" y="44"/>
                  </a:cubicBezTo>
                  <a:cubicBezTo>
                    <a:pt x="68" y="42"/>
                    <a:pt x="70" y="37"/>
                    <a:pt x="70" y="31"/>
                  </a:cubicBezTo>
                  <a:cubicBezTo>
                    <a:pt x="70" y="25"/>
                    <a:pt x="68" y="21"/>
                    <a:pt x="63" y="18"/>
                  </a:cubicBezTo>
                  <a:cubicBezTo>
                    <a:pt x="59" y="15"/>
                    <a:pt x="53" y="13"/>
                    <a:pt x="44" y="13"/>
                  </a:cubicBezTo>
                  <a:lnTo>
                    <a:pt x="18" y="13"/>
                  </a:lnTo>
                  <a:close/>
                  <a:moveTo>
                    <a:pt x="0" y="0"/>
                  </a:moveTo>
                  <a:lnTo>
                    <a:pt x="45" y="0"/>
                  </a:lnTo>
                  <a:cubicBezTo>
                    <a:pt x="59" y="0"/>
                    <a:pt x="69" y="3"/>
                    <a:pt x="77" y="8"/>
                  </a:cubicBezTo>
                  <a:cubicBezTo>
                    <a:pt x="84" y="13"/>
                    <a:pt x="88" y="20"/>
                    <a:pt x="88" y="29"/>
                  </a:cubicBezTo>
                  <a:cubicBezTo>
                    <a:pt x="88" y="37"/>
                    <a:pt x="86" y="42"/>
                    <a:pt x="82" y="47"/>
                  </a:cubicBezTo>
                  <a:cubicBezTo>
                    <a:pt x="78" y="51"/>
                    <a:pt x="73" y="53"/>
                    <a:pt x="66" y="54"/>
                  </a:cubicBezTo>
                  <a:cubicBezTo>
                    <a:pt x="74" y="56"/>
                    <a:pt x="81" y="60"/>
                    <a:pt x="86" y="65"/>
                  </a:cubicBezTo>
                  <a:cubicBezTo>
                    <a:pt x="91" y="70"/>
                    <a:pt x="93" y="77"/>
                    <a:pt x="93" y="85"/>
                  </a:cubicBezTo>
                  <a:cubicBezTo>
                    <a:pt x="93" y="95"/>
                    <a:pt x="89" y="103"/>
                    <a:pt x="81" y="109"/>
                  </a:cubicBezTo>
                  <a:cubicBezTo>
                    <a:pt x="73" y="115"/>
                    <a:pt x="62" y="118"/>
                    <a:pt x="47" y="118"/>
                  </a:cubicBez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4174CC06-9EC8-47B7-A14D-0736E3F0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863" y="2777097"/>
              <a:ext cx="384396" cy="312703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05FCDEE5-6598-425C-BFEE-9C6F4161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741" y="2845739"/>
              <a:ext cx="161690" cy="181520"/>
            </a:xfrm>
            <a:custGeom>
              <a:avLst/>
              <a:gdLst>
                <a:gd name="T0" fmla="*/ 119 w 119"/>
                <a:gd name="T1" fmla="*/ 12 h 133"/>
                <a:gd name="T2" fmla="*/ 119 w 119"/>
                <a:gd name="T3" fmla="*/ 31 h 133"/>
                <a:gd name="T4" fmla="*/ 97 w 119"/>
                <a:gd name="T5" fmla="*/ 18 h 133"/>
                <a:gd name="T6" fmla="*/ 73 w 119"/>
                <a:gd name="T7" fmla="*/ 14 h 133"/>
                <a:gd name="T8" fmla="*/ 34 w 119"/>
                <a:gd name="T9" fmla="*/ 28 h 133"/>
                <a:gd name="T10" fmla="*/ 21 w 119"/>
                <a:gd name="T11" fmla="*/ 67 h 133"/>
                <a:gd name="T12" fmla="*/ 34 w 119"/>
                <a:gd name="T13" fmla="*/ 106 h 133"/>
                <a:gd name="T14" fmla="*/ 73 w 119"/>
                <a:gd name="T15" fmla="*/ 119 h 133"/>
                <a:gd name="T16" fmla="*/ 97 w 119"/>
                <a:gd name="T17" fmla="*/ 115 h 133"/>
                <a:gd name="T18" fmla="*/ 119 w 119"/>
                <a:gd name="T19" fmla="*/ 103 h 133"/>
                <a:gd name="T20" fmla="*/ 119 w 119"/>
                <a:gd name="T21" fmla="*/ 121 h 133"/>
                <a:gd name="T22" fmla="*/ 97 w 119"/>
                <a:gd name="T23" fmla="*/ 130 h 133"/>
                <a:gd name="T24" fmla="*/ 72 w 119"/>
                <a:gd name="T25" fmla="*/ 133 h 133"/>
                <a:gd name="T26" fmla="*/ 19 w 119"/>
                <a:gd name="T27" fmla="*/ 115 h 133"/>
                <a:gd name="T28" fmla="*/ 0 w 119"/>
                <a:gd name="T29" fmla="*/ 67 h 133"/>
                <a:gd name="T30" fmla="*/ 19 w 119"/>
                <a:gd name="T31" fmla="*/ 18 h 133"/>
                <a:gd name="T32" fmla="*/ 72 w 119"/>
                <a:gd name="T33" fmla="*/ 0 h 133"/>
                <a:gd name="T34" fmla="*/ 97 w 119"/>
                <a:gd name="T35" fmla="*/ 3 h 133"/>
                <a:gd name="T36" fmla="*/ 119 w 119"/>
                <a:gd name="T37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33">
                  <a:moveTo>
                    <a:pt x="119" y="12"/>
                  </a:moveTo>
                  <a:lnTo>
                    <a:pt x="119" y="31"/>
                  </a:lnTo>
                  <a:cubicBezTo>
                    <a:pt x="112" y="25"/>
                    <a:pt x="105" y="21"/>
                    <a:pt x="97" y="18"/>
                  </a:cubicBezTo>
                  <a:cubicBezTo>
                    <a:pt x="90" y="16"/>
                    <a:pt x="82" y="14"/>
                    <a:pt x="73" y="14"/>
                  </a:cubicBezTo>
                  <a:cubicBezTo>
                    <a:pt x="56" y="14"/>
                    <a:pt x="43" y="19"/>
                    <a:pt x="34" y="28"/>
                  </a:cubicBezTo>
                  <a:cubicBezTo>
                    <a:pt x="25" y="37"/>
                    <a:pt x="21" y="50"/>
                    <a:pt x="21" y="67"/>
                  </a:cubicBezTo>
                  <a:cubicBezTo>
                    <a:pt x="21" y="84"/>
                    <a:pt x="25" y="97"/>
                    <a:pt x="34" y="106"/>
                  </a:cubicBezTo>
                  <a:cubicBezTo>
                    <a:pt x="43" y="114"/>
                    <a:pt x="56" y="119"/>
                    <a:pt x="73" y="119"/>
                  </a:cubicBezTo>
                  <a:cubicBezTo>
                    <a:pt x="82" y="119"/>
                    <a:pt x="90" y="118"/>
                    <a:pt x="97" y="115"/>
                  </a:cubicBezTo>
                  <a:cubicBezTo>
                    <a:pt x="105" y="112"/>
                    <a:pt x="112" y="108"/>
                    <a:pt x="119" y="103"/>
                  </a:cubicBezTo>
                  <a:lnTo>
                    <a:pt x="119" y="121"/>
                  </a:lnTo>
                  <a:cubicBezTo>
                    <a:pt x="112" y="125"/>
                    <a:pt x="105" y="128"/>
                    <a:pt x="97" y="130"/>
                  </a:cubicBezTo>
                  <a:cubicBezTo>
                    <a:pt x="89" y="132"/>
                    <a:pt x="81" y="133"/>
                    <a:pt x="72" y="133"/>
                  </a:cubicBezTo>
                  <a:cubicBezTo>
                    <a:pt x="49" y="133"/>
                    <a:pt x="32" y="127"/>
                    <a:pt x="19" y="115"/>
                  </a:cubicBezTo>
                  <a:cubicBezTo>
                    <a:pt x="6" y="104"/>
                    <a:pt x="0" y="87"/>
                    <a:pt x="0" y="67"/>
                  </a:cubicBezTo>
                  <a:cubicBezTo>
                    <a:pt x="0" y="46"/>
                    <a:pt x="6" y="30"/>
                    <a:pt x="19" y="18"/>
                  </a:cubicBezTo>
                  <a:cubicBezTo>
                    <a:pt x="32" y="6"/>
                    <a:pt x="49" y="0"/>
                    <a:pt x="72" y="0"/>
                  </a:cubicBezTo>
                  <a:cubicBezTo>
                    <a:pt x="81" y="0"/>
                    <a:pt x="89" y="1"/>
                    <a:pt x="97" y="3"/>
                  </a:cubicBezTo>
                  <a:cubicBezTo>
                    <a:pt x="105" y="5"/>
                    <a:pt x="112" y="8"/>
                    <a:pt x="119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43">
              <a:extLst>
                <a:ext uri="{FF2B5EF4-FFF2-40B4-BE49-F238E27FC236}">
                  <a16:creationId xmlns:a16="http://schemas.microsoft.com/office/drawing/2014/main" id="{C8847D52-3214-4767-881C-0EC50D508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21" y="2774046"/>
              <a:ext cx="375244" cy="305076"/>
            </a:xfrm>
            <a:prstGeom prst="ellipse">
              <a:avLst/>
            </a:prstGeom>
            <a:solidFill>
              <a:srgbClr val="F6FFD5"/>
            </a:solidFill>
            <a:ln w="1905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5338D4D-9562-43B0-946A-A3878CBF8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826" y="2844214"/>
              <a:ext cx="166267" cy="170843"/>
            </a:xfrm>
            <a:custGeom>
              <a:avLst/>
              <a:gdLst>
                <a:gd name="T0" fmla="*/ 20 w 122"/>
                <a:gd name="T1" fmla="*/ 14 h 125"/>
                <a:gd name="T2" fmla="*/ 20 w 122"/>
                <a:gd name="T3" fmla="*/ 111 h 125"/>
                <a:gd name="T4" fmla="*/ 43 w 122"/>
                <a:gd name="T5" fmla="*/ 111 h 125"/>
                <a:gd name="T6" fmla="*/ 87 w 122"/>
                <a:gd name="T7" fmla="*/ 99 h 125"/>
                <a:gd name="T8" fmla="*/ 101 w 122"/>
                <a:gd name="T9" fmla="*/ 63 h 125"/>
                <a:gd name="T10" fmla="*/ 87 w 122"/>
                <a:gd name="T11" fmla="*/ 26 h 125"/>
                <a:gd name="T12" fmla="*/ 43 w 122"/>
                <a:gd name="T13" fmla="*/ 14 h 125"/>
                <a:gd name="T14" fmla="*/ 20 w 122"/>
                <a:gd name="T15" fmla="*/ 14 h 125"/>
                <a:gd name="T16" fmla="*/ 0 w 122"/>
                <a:gd name="T17" fmla="*/ 0 h 125"/>
                <a:gd name="T18" fmla="*/ 40 w 122"/>
                <a:gd name="T19" fmla="*/ 0 h 125"/>
                <a:gd name="T20" fmla="*/ 102 w 122"/>
                <a:gd name="T21" fmla="*/ 15 h 125"/>
                <a:gd name="T22" fmla="*/ 122 w 122"/>
                <a:gd name="T23" fmla="*/ 63 h 125"/>
                <a:gd name="T24" fmla="*/ 102 w 122"/>
                <a:gd name="T25" fmla="*/ 110 h 125"/>
                <a:gd name="T26" fmla="*/ 40 w 122"/>
                <a:gd name="T27" fmla="*/ 125 h 125"/>
                <a:gd name="T28" fmla="*/ 0 w 122"/>
                <a:gd name="T29" fmla="*/ 125 h 125"/>
                <a:gd name="T30" fmla="*/ 0 w 122"/>
                <a:gd name="T3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5">
                  <a:moveTo>
                    <a:pt x="20" y="14"/>
                  </a:moveTo>
                  <a:lnTo>
                    <a:pt x="20" y="111"/>
                  </a:lnTo>
                  <a:lnTo>
                    <a:pt x="43" y="111"/>
                  </a:lnTo>
                  <a:cubicBezTo>
                    <a:pt x="63" y="111"/>
                    <a:pt x="78" y="107"/>
                    <a:pt x="87" y="99"/>
                  </a:cubicBezTo>
                  <a:cubicBezTo>
                    <a:pt x="96" y="92"/>
                    <a:pt x="101" y="79"/>
                    <a:pt x="101" y="63"/>
                  </a:cubicBezTo>
                  <a:cubicBezTo>
                    <a:pt x="101" y="46"/>
                    <a:pt x="96" y="34"/>
                    <a:pt x="87" y="26"/>
                  </a:cubicBezTo>
                  <a:cubicBezTo>
                    <a:pt x="78" y="18"/>
                    <a:pt x="63" y="14"/>
                    <a:pt x="43" y="14"/>
                  </a:cubicBezTo>
                  <a:lnTo>
                    <a:pt x="20" y="14"/>
                  </a:lnTo>
                  <a:close/>
                  <a:moveTo>
                    <a:pt x="0" y="0"/>
                  </a:moveTo>
                  <a:lnTo>
                    <a:pt x="40" y="0"/>
                  </a:lnTo>
                  <a:cubicBezTo>
                    <a:pt x="68" y="0"/>
                    <a:pt x="89" y="5"/>
                    <a:pt x="102" y="15"/>
                  </a:cubicBezTo>
                  <a:cubicBezTo>
                    <a:pt x="115" y="25"/>
                    <a:pt x="122" y="41"/>
                    <a:pt x="122" y="63"/>
                  </a:cubicBezTo>
                  <a:cubicBezTo>
                    <a:pt x="122" y="84"/>
                    <a:pt x="115" y="100"/>
                    <a:pt x="102" y="110"/>
                  </a:cubicBezTo>
                  <a:cubicBezTo>
                    <a:pt x="89" y="120"/>
                    <a:pt x="68" y="125"/>
                    <a:pt x="40" y="125"/>
                  </a:cubicBez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Oval 45">
              <a:extLst>
                <a:ext uri="{FF2B5EF4-FFF2-40B4-BE49-F238E27FC236}">
                  <a16:creationId xmlns:a16="http://schemas.microsoft.com/office/drawing/2014/main" id="{8BE102CA-CF66-4D90-B7DE-A3AA22A2D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863" y="1353916"/>
              <a:ext cx="1484196" cy="1348437"/>
            </a:xfrm>
            <a:prstGeom prst="ellipse">
              <a:avLst/>
            </a:prstGeom>
            <a:solidFill>
              <a:srgbClr val="D5FFD5"/>
            </a:solidFill>
            <a:ln w="20638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46">
              <a:extLst>
                <a:ext uri="{FF2B5EF4-FFF2-40B4-BE49-F238E27FC236}">
                  <a16:creationId xmlns:a16="http://schemas.microsoft.com/office/drawing/2014/main" id="{6D59A9B8-7809-436A-B24F-7C78FD27C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995" y="1648314"/>
              <a:ext cx="0" cy="777945"/>
            </a:xfrm>
            <a:prstGeom prst="line">
              <a:avLst/>
            </a:prstGeom>
            <a:noFill/>
            <a:ln w="9525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D68B0DC1-9C53-4ABC-9D28-925961CA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335" y="1648314"/>
              <a:ext cx="80845" cy="140335"/>
            </a:xfrm>
            <a:custGeom>
              <a:avLst/>
              <a:gdLst>
                <a:gd name="T0" fmla="*/ 26 w 53"/>
                <a:gd name="T1" fmla="*/ 66 h 92"/>
                <a:gd name="T2" fmla="*/ 53 w 53"/>
                <a:gd name="T3" fmla="*/ 92 h 92"/>
                <a:gd name="T4" fmla="*/ 26 w 53"/>
                <a:gd name="T5" fmla="*/ 0 h 92"/>
                <a:gd name="T6" fmla="*/ 0 w 53"/>
                <a:gd name="T7" fmla="*/ 92 h 92"/>
                <a:gd name="T8" fmla="*/ 26 w 53"/>
                <a:gd name="T9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2">
                  <a:moveTo>
                    <a:pt x="26" y="66"/>
                  </a:moveTo>
                  <a:lnTo>
                    <a:pt x="53" y="92"/>
                  </a:lnTo>
                  <a:lnTo>
                    <a:pt x="26" y="0"/>
                  </a:lnTo>
                  <a:lnTo>
                    <a:pt x="0" y="92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0A0A0F"/>
            </a:solidFill>
            <a:ln w="9525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74F117C1-2648-499E-BC5C-F120D6F7F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335" y="2285924"/>
              <a:ext cx="80845" cy="140335"/>
            </a:xfrm>
            <a:custGeom>
              <a:avLst/>
              <a:gdLst>
                <a:gd name="T0" fmla="*/ 26 w 53"/>
                <a:gd name="T1" fmla="*/ 26 h 92"/>
                <a:gd name="T2" fmla="*/ 0 w 53"/>
                <a:gd name="T3" fmla="*/ 0 h 92"/>
                <a:gd name="T4" fmla="*/ 26 w 53"/>
                <a:gd name="T5" fmla="*/ 92 h 92"/>
                <a:gd name="T6" fmla="*/ 53 w 53"/>
                <a:gd name="T7" fmla="*/ 0 h 92"/>
                <a:gd name="T8" fmla="*/ 26 w 53"/>
                <a:gd name="T9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2">
                  <a:moveTo>
                    <a:pt x="26" y="26"/>
                  </a:moveTo>
                  <a:lnTo>
                    <a:pt x="0" y="0"/>
                  </a:lnTo>
                  <a:lnTo>
                    <a:pt x="26" y="92"/>
                  </a:lnTo>
                  <a:lnTo>
                    <a:pt x="53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Line 49">
              <a:extLst>
                <a:ext uri="{FF2B5EF4-FFF2-40B4-BE49-F238E27FC236}">
                  <a16:creationId xmlns:a16="http://schemas.microsoft.com/office/drawing/2014/main" id="{D1E99BD7-92EE-429C-B411-EEC4E349C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0498" y="2034236"/>
              <a:ext cx="805402" cy="0"/>
            </a:xfrm>
            <a:prstGeom prst="line">
              <a:avLst/>
            </a:prstGeom>
            <a:noFill/>
            <a:ln w="9525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1DA602D-B86F-4699-A71F-FDDEAC38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089" y="1994576"/>
              <a:ext cx="138810" cy="79320"/>
            </a:xfrm>
            <a:custGeom>
              <a:avLst/>
              <a:gdLst>
                <a:gd name="T0" fmla="*/ 25 w 91"/>
                <a:gd name="T1" fmla="*/ 26 h 52"/>
                <a:gd name="T2" fmla="*/ 0 w 91"/>
                <a:gd name="T3" fmla="*/ 52 h 52"/>
                <a:gd name="T4" fmla="*/ 91 w 91"/>
                <a:gd name="T5" fmla="*/ 26 h 52"/>
                <a:gd name="T6" fmla="*/ 0 w 91"/>
                <a:gd name="T7" fmla="*/ 0 h 52"/>
                <a:gd name="T8" fmla="*/ 25 w 91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2">
                  <a:moveTo>
                    <a:pt x="25" y="26"/>
                  </a:moveTo>
                  <a:lnTo>
                    <a:pt x="0" y="52"/>
                  </a:lnTo>
                  <a:lnTo>
                    <a:pt x="91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A0A0F"/>
            </a:solidFill>
            <a:ln w="9525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BAC7EADD-12C9-4656-9726-1D0D4AF2A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498" y="1994576"/>
              <a:ext cx="141861" cy="79320"/>
            </a:xfrm>
            <a:custGeom>
              <a:avLst/>
              <a:gdLst>
                <a:gd name="T0" fmla="*/ 66 w 93"/>
                <a:gd name="T1" fmla="*/ 26 h 52"/>
                <a:gd name="T2" fmla="*/ 93 w 93"/>
                <a:gd name="T3" fmla="*/ 0 h 52"/>
                <a:gd name="T4" fmla="*/ 0 w 93"/>
                <a:gd name="T5" fmla="*/ 26 h 52"/>
                <a:gd name="T6" fmla="*/ 93 w 93"/>
                <a:gd name="T7" fmla="*/ 52 h 52"/>
                <a:gd name="T8" fmla="*/ 66 w 93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2">
                  <a:moveTo>
                    <a:pt x="66" y="26"/>
                  </a:moveTo>
                  <a:lnTo>
                    <a:pt x="93" y="0"/>
                  </a:lnTo>
                  <a:lnTo>
                    <a:pt x="0" y="26"/>
                  </a:lnTo>
                  <a:lnTo>
                    <a:pt x="93" y="52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C52A0CF-2EBE-45BD-8CC1-A9479E68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962" y="1443913"/>
              <a:ext cx="99150" cy="126607"/>
            </a:xfrm>
            <a:custGeom>
              <a:avLst/>
              <a:gdLst>
                <a:gd name="T0" fmla="*/ 0 w 65"/>
                <a:gd name="T1" fmla="*/ 0 h 83"/>
                <a:gd name="T2" fmla="*/ 15 w 65"/>
                <a:gd name="T3" fmla="*/ 0 h 83"/>
                <a:gd name="T4" fmla="*/ 53 w 65"/>
                <a:gd name="T5" fmla="*/ 70 h 83"/>
                <a:gd name="T6" fmla="*/ 53 w 65"/>
                <a:gd name="T7" fmla="*/ 0 h 83"/>
                <a:gd name="T8" fmla="*/ 65 w 65"/>
                <a:gd name="T9" fmla="*/ 0 h 83"/>
                <a:gd name="T10" fmla="*/ 65 w 65"/>
                <a:gd name="T11" fmla="*/ 83 h 83"/>
                <a:gd name="T12" fmla="*/ 49 w 65"/>
                <a:gd name="T13" fmla="*/ 83 h 83"/>
                <a:gd name="T14" fmla="*/ 11 w 65"/>
                <a:gd name="T15" fmla="*/ 14 h 83"/>
                <a:gd name="T16" fmla="*/ 11 w 65"/>
                <a:gd name="T17" fmla="*/ 83 h 83"/>
                <a:gd name="T18" fmla="*/ 0 w 65"/>
                <a:gd name="T19" fmla="*/ 83 h 83"/>
                <a:gd name="T20" fmla="*/ 0 w 65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83">
                  <a:moveTo>
                    <a:pt x="0" y="0"/>
                  </a:moveTo>
                  <a:lnTo>
                    <a:pt x="15" y="0"/>
                  </a:lnTo>
                  <a:lnTo>
                    <a:pt x="53" y="7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65" y="83"/>
                  </a:lnTo>
                  <a:lnTo>
                    <a:pt x="49" y="83"/>
                  </a:lnTo>
                  <a:lnTo>
                    <a:pt x="11" y="14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7DC67522-6412-46CA-BCC5-EF7E8F04A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183" y="2481173"/>
              <a:ext cx="91523" cy="131183"/>
            </a:xfrm>
            <a:custGeom>
              <a:avLst/>
              <a:gdLst>
                <a:gd name="T0" fmla="*/ 61 w 67"/>
                <a:gd name="T1" fmla="*/ 5 h 96"/>
                <a:gd name="T2" fmla="*/ 61 w 67"/>
                <a:gd name="T3" fmla="*/ 17 h 96"/>
                <a:gd name="T4" fmla="*/ 47 w 67"/>
                <a:gd name="T5" fmla="*/ 12 h 96"/>
                <a:gd name="T6" fmla="*/ 35 w 67"/>
                <a:gd name="T7" fmla="*/ 10 h 96"/>
                <a:gd name="T8" fmla="*/ 18 w 67"/>
                <a:gd name="T9" fmla="*/ 14 h 96"/>
                <a:gd name="T10" fmla="*/ 13 w 67"/>
                <a:gd name="T11" fmla="*/ 26 h 96"/>
                <a:gd name="T12" fmla="*/ 16 w 67"/>
                <a:gd name="T13" fmla="*/ 35 h 96"/>
                <a:gd name="T14" fmla="*/ 31 w 67"/>
                <a:gd name="T15" fmla="*/ 40 h 96"/>
                <a:gd name="T16" fmla="*/ 39 w 67"/>
                <a:gd name="T17" fmla="*/ 41 h 96"/>
                <a:gd name="T18" fmla="*/ 60 w 67"/>
                <a:gd name="T19" fmla="*/ 51 h 96"/>
                <a:gd name="T20" fmla="*/ 67 w 67"/>
                <a:gd name="T21" fmla="*/ 69 h 96"/>
                <a:gd name="T22" fmla="*/ 58 w 67"/>
                <a:gd name="T23" fmla="*/ 89 h 96"/>
                <a:gd name="T24" fmla="*/ 30 w 67"/>
                <a:gd name="T25" fmla="*/ 96 h 96"/>
                <a:gd name="T26" fmla="*/ 16 w 67"/>
                <a:gd name="T27" fmla="*/ 95 h 96"/>
                <a:gd name="T28" fmla="*/ 0 w 67"/>
                <a:gd name="T29" fmla="*/ 90 h 96"/>
                <a:gd name="T30" fmla="*/ 0 w 67"/>
                <a:gd name="T31" fmla="*/ 77 h 96"/>
                <a:gd name="T32" fmla="*/ 15 w 67"/>
                <a:gd name="T33" fmla="*/ 84 h 96"/>
                <a:gd name="T34" fmla="*/ 30 w 67"/>
                <a:gd name="T35" fmla="*/ 86 h 96"/>
                <a:gd name="T36" fmla="*/ 47 w 67"/>
                <a:gd name="T37" fmla="*/ 82 h 96"/>
                <a:gd name="T38" fmla="*/ 53 w 67"/>
                <a:gd name="T39" fmla="*/ 70 h 96"/>
                <a:gd name="T40" fmla="*/ 49 w 67"/>
                <a:gd name="T41" fmla="*/ 59 h 96"/>
                <a:gd name="T42" fmla="*/ 35 w 67"/>
                <a:gd name="T43" fmla="*/ 53 h 96"/>
                <a:gd name="T44" fmla="*/ 27 w 67"/>
                <a:gd name="T45" fmla="*/ 52 h 96"/>
                <a:gd name="T46" fmla="*/ 6 w 67"/>
                <a:gd name="T47" fmla="*/ 43 h 96"/>
                <a:gd name="T48" fmla="*/ 0 w 67"/>
                <a:gd name="T49" fmla="*/ 27 h 96"/>
                <a:gd name="T50" fmla="*/ 9 w 67"/>
                <a:gd name="T51" fmla="*/ 7 h 96"/>
                <a:gd name="T52" fmla="*/ 33 w 67"/>
                <a:gd name="T53" fmla="*/ 0 h 96"/>
                <a:gd name="T54" fmla="*/ 47 w 67"/>
                <a:gd name="T55" fmla="*/ 1 h 96"/>
                <a:gd name="T56" fmla="*/ 61 w 67"/>
                <a:gd name="T5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96">
                  <a:moveTo>
                    <a:pt x="61" y="5"/>
                  </a:moveTo>
                  <a:lnTo>
                    <a:pt x="61" y="17"/>
                  </a:lnTo>
                  <a:cubicBezTo>
                    <a:pt x="56" y="15"/>
                    <a:pt x="52" y="13"/>
                    <a:pt x="47" y="12"/>
                  </a:cubicBezTo>
                  <a:cubicBezTo>
                    <a:pt x="43" y="11"/>
                    <a:pt x="39" y="10"/>
                    <a:pt x="35" y="10"/>
                  </a:cubicBezTo>
                  <a:cubicBezTo>
                    <a:pt x="28" y="10"/>
                    <a:pt x="22" y="12"/>
                    <a:pt x="18" y="14"/>
                  </a:cubicBezTo>
                  <a:cubicBezTo>
                    <a:pt x="15" y="17"/>
                    <a:pt x="13" y="21"/>
                    <a:pt x="13" y="26"/>
                  </a:cubicBezTo>
                  <a:cubicBezTo>
                    <a:pt x="13" y="30"/>
                    <a:pt x="14" y="33"/>
                    <a:pt x="16" y="35"/>
                  </a:cubicBezTo>
                  <a:cubicBezTo>
                    <a:pt x="19" y="37"/>
                    <a:pt x="24" y="39"/>
                    <a:pt x="31" y="40"/>
                  </a:cubicBezTo>
                  <a:lnTo>
                    <a:pt x="39" y="41"/>
                  </a:lnTo>
                  <a:cubicBezTo>
                    <a:pt x="48" y="43"/>
                    <a:pt x="55" y="46"/>
                    <a:pt x="60" y="51"/>
                  </a:cubicBezTo>
                  <a:cubicBezTo>
                    <a:pt x="65" y="55"/>
                    <a:pt x="67" y="61"/>
                    <a:pt x="67" y="69"/>
                  </a:cubicBezTo>
                  <a:cubicBezTo>
                    <a:pt x="67" y="78"/>
                    <a:pt x="64" y="84"/>
                    <a:pt x="58" y="89"/>
                  </a:cubicBezTo>
                  <a:cubicBezTo>
                    <a:pt x="51" y="94"/>
                    <a:pt x="42" y="96"/>
                    <a:pt x="30" y="96"/>
                  </a:cubicBezTo>
                  <a:cubicBezTo>
                    <a:pt x="26" y="96"/>
                    <a:pt x="21" y="96"/>
                    <a:pt x="16" y="95"/>
                  </a:cubicBezTo>
                  <a:cubicBezTo>
                    <a:pt x="11" y="94"/>
                    <a:pt x="5" y="92"/>
                    <a:pt x="0" y="90"/>
                  </a:cubicBezTo>
                  <a:lnTo>
                    <a:pt x="0" y="77"/>
                  </a:lnTo>
                  <a:cubicBezTo>
                    <a:pt x="5" y="80"/>
                    <a:pt x="10" y="82"/>
                    <a:pt x="15" y="84"/>
                  </a:cubicBezTo>
                  <a:cubicBezTo>
                    <a:pt x="20" y="85"/>
                    <a:pt x="25" y="86"/>
                    <a:pt x="30" y="86"/>
                  </a:cubicBezTo>
                  <a:cubicBezTo>
                    <a:pt x="38" y="86"/>
                    <a:pt x="43" y="84"/>
                    <a:pt x="47" y="82"/>
                  </a:cubicBezTo>
                  <a:cubicBezTo>
                    <a:pt x="51" y="79"/>
                    <a:pt x="53" y="75"/>
                    <a:pt x="53" y="70"/>
                  </a:cubicBezTo>
                  <a:cubicBezTo>
                    <a:pt x="53" y="65"/>
                    <a:pt x="52" y="62"/>
                    <a:pt x="49" y="59"/>
                  </a:cubicBezTo>
                  <a:cubicBezTo>
                    <a:pt x="46" y="56"/>
                    <a:pt x="42" y="55"/>
                    <a:pt x="35" y="53"/>
                  </a:cubicBezTo>
                  <a:lnTo>
                    <a:pt x="27" y="52"/>
                  </a:lnTo>
                  <a:cubicBezTo>
                    <a:pt x="17" y="50"/>
                    <a:pt x="10" y="47"/>
                    <a:pt x="6" y="43"/>
                  </a:cubicBezTo>
                  <a:cubicBezTo>
                    <a:pt x="2" y="39"/>
                    <a:pt x="0" y="34"/>
                    <a:pt x="0" y="27"/>
                  </a:cubicBezTo>
                  <a:cubicBezTo>
                    <a:pt x="0" y="18"/>
                    <a:pt x="3" y="12"/>
                    <a:pt x="9" y="7"/>
                  </a:cubicBezTo>
                  <a:cubicBezTo>
                    <a:pt x="15" y="2"/>
                    <a:pt x="23" y="0"/>
                    <a:pt x="33" y="0"/>
                  </a:cubicBezTo>
                  <a:cubicBezTo>
                    <a:pt x="38" y="0"/>
                    <a:pt x="42" y="1"/>
                    <a:pt x="47" y="1"/>
                  </a:cubicBezTo>
                  <a:cubicBezTo>
                    <a:pt x="52" y="2"/>
                    <a:pt x="56" y="3"/>
                    <a:pt x="6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D309C264-E21D-4CEE-83BA-7852CD7F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676" y="1965594"/>
              <a:ext cx="83896" cy="125081"/>
            </a:xfrm>
            <a:custGeom>
              <a:avLst/>
              <a:gdLst>
                <a:gd name="T0" fmla="*/ 0 w 55"/>
                <a:gd name="T1" fmla="*/ 0 h 82"/>
                <a:gd name="T2" fmla="*/ 54 w 55"/>
                <a:gd name="T3" fmla="*/ 0 h 82"/>
                <a:gd name="T4" fmla="*/ 54 w 55"/>
                <a:gd name="T5" fmla="*/ 10 h 82"/>
                <a:gd name="T6" fmla="*/ 11 w 55"/>
                <a:gd name="T7" fmla="*/ 10 h 82"/>
                <a:gd name="T8" fmla="*/ 11 w 55"/>
                <a:gd name="T9" fmla="*/ 34 h 82"/>
                <a:gd name="T10" fmla="*/ 52 w 55"/>
                <a:gd name="T11" fmla="*/ 34 h 82"/>
                <a:gd name="T12" fmla="*/ 52 w 55"/>
                <a:gd name="T13" fmla="*/ 43 h 82"/>
                <a:gd name="T14" fmla="*/ 11 w 55"/>
                <a:gd name="T15" fmla="*/ 43 h 82"/>
                <a:gd name="T16" fmla="*/ 11 w 55"/>
                <a:gd name="T17" fmla="*/ 73 h 82"/>
                <a:gd name="T18" fmla="*/ 55 w 55"/>
                <a:gd name="T19" fmla="*/ 73 h 82"/>
                <a:gd name="T20" fmla="*/ 55 w 55"/>
                <a:gd name="T21" fmla="*/ 82 h 82"/>
                <a:gd name="T22" fmla="*/ 0 w 55"/>
                <a:gd name="T23" fmla="*/ 82 h 82"/>
                <a:gd name="T24" fmla="*/ 0 w 55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82">
                  <a:moveTo>
                    <a:pt x="0" y="0"/>
                  </a:moveTo>
                  <a:lnTo>
                    <a:pt x="54" y="0"/>
                  </a:lnTo>
                  <a:lnTo>
                    <a:pt x="54" y="10"/>
                  </a:lnTo>
                  <a:lnTo>
                    <a:pt x="11" y="10"/>
                  </a:lnTo>
                  <a:lnTo>
                    <a:pt x="11" y="34"/>
                  </a:lnTo>
                  <a:lnTo>
                    <a:pt x="52" y="34"/>
                  </a:lnTo>
                  <a:lnTo>
                    <a:pt x="52" y="43"/>
                  </a:lnTo>
                  <a:lnTo>
                    <a:pt x="11" y="43"/>
                  </a:lnTo>
                  <a:lnTo>
                    <a:pt x="11" y="73"/>
                  </a:lnTo>
                  <a:lnTo>
                    <a:pt x="55" y="73"/>
                  </a:lnTo>
                  <a:lnTo>
                    <a:pt x="55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22D61F7D-5434-48D3-8819-DD604896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40" y="1965594"/>
              <a:ext cx="166267" cy="125081"/>
            </a:xfrm>
            <a:custGeom>
              <a:avLst/>
              <a:gdLst>
                <a:gd name="T0" fmla="*/ 0 w 109"/>
                <a:gd name="T1" fmla="*/ 0 h 82"/>
                <a:gd name="T2" fmla="*/ 12 w 109"/>
                <a:gd name="T3" fmla="*/ 0 h 82"/>
                <a:gd name="T4" fmla="*/ 31 w 109"/>
                <a:gd name="T5" fmla="*/ 69 h 82"/>
                <a:gd name="T6" fmla="*/ 49 w 109"/>
                <a:gd name="T7" fmla="*/ 0 h 82"/>
                <a:gd name="T8" fmla="*/ 61 w 109"/>
                <a:gd name="T9" fmla="*/ 0 h 82"/>
                <a:gd name="T10" fmla="*/ 79 w 109"/>
                <a:gd name="T11" fmla="*/ 69 h 82"/>
                <a:gd name="T12" fmla="*/ 97 w 109"/>
                <a:gd name="T13" fmla="*/ 0 h 82"/>
                <a:gd name="T14" fmla="*/ 109 w 109"/>
                <a:gd name="T15" fmla="*/ 0 h 82"/>
                <a:gd name="T16" fmla="*/ 87 w 109"/>
                <a:gd name="T17" fmla="*/ 82 h 82"/>
                <a:gd name="T18" fmla="*/ 73 w 109"/>
                <a:gd name="T19" fmla="*/ 82 h 82"/>
                <a:gd name="T20" fmla="*/ 55 w 109"/>
                <a:gd name="T21" fmla="*/ 10 h 82"/>
                <a:gd name="T22" fmla="*/ 37 w 109"/>
                <a:gd name="T23" fmla="*/ 82 h 82"/>
                <a:gd name="T24" fmla="*/ 22 w 109"/>
                <a:gd name="T25" fmla="*/ 82 h 82"/>
                <a:gd name="T26" fmla="*/ 0 w 109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82">
                  <a:moveTo>
                    <a:pt x="0" y="0"/>
                  </a:moveTo>
                  <a:lnTo>
                    <a:pt x="12" y="0"/>
                  </a:lnTo>
                  <a:lnTo>
                    <a:pt x="31" y="69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9" y="69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87" y="82"/>
                  </a:lnTo>
                  <a:lnTo>
                    <a:pt x="73" y="82"/>
                  </a:lnTo>
                  <a:lnTo>
                    <a:pt x="55" y="10"/>
                  </a:lnTo>
                  <a:lnTo>
                    <a:pt x="37" y="82"/>
                  </a:lnTo>
                  <a:lnTo>
                    <a:pt x="22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555476F8-E63C-4F1A-A2FB-3D621D15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98" y="4328410"/>
              <a:ext cx="1456740" cy="546087"/>
            </a:xfrm>
            <a:custGeom>
              <a:avLst/>
              <a:gdLst>
                <a:gd name="T0" fmla="*/ 32 w 1067"/>
                <a:gd name="T1" fmla="*/ 0 h 400"/>
                <a:gd name="T2" fmla="*/ 1036 w 1067"/>
                <a:gd name="T3" fmla="*/ 0 h 400"/>
                <a:gd name="T4" fmla="*/ 1067 w 1067"/>
                <a:gd name="T5" fmla="*/ 31 h 400"/>
                <a:gd name="T6" fmla="*/ 1067 w 1067"/>
                <a:gd name="T7" fmla="*/ 368 h 400"/>
                <a:gd name="T8" fmla="*/ 1036 w 1067"/>
                <a:gd name="T9" fmla="*/ 400 h 400"/>
                <a:gd name="T10" fmla="*/ 32 w 1067"/>
                <a:gd name="T11" fmla="*/ 400 h 400"/>
                <a:gd name="T12" fmla="*/ 0 w 1067"/>
                <a:gd name="T13" fmla="*/ 368 h 400"/>
                <a:gd name="T14" fmla="*/ 0 w 1067"/>
                <a:gd name="T15" fmla="*/ 31 h 400"/>
                <a:gd name="T16" fmla="*/ 32 w 1067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7" h="400">
                  <a:moveTo>
                    <a:pt x="32" y="0"/>
                  </a:moveTo>
                  <a:lnTo>
                    <a:pt x="1036" y="0"/>
                  </a:lnTo>
                  <a:cubicBezTo>
                    <a:pt x="1053" y="0"/>
                    <a:pt x="1067" y="14"/>
                    <a:pt x="1067" y="31"/>
                  </a:cubicBezTo>
                  <a:lnTo>
                    <a:pt x="1067" y="368"/>
                  </a:lnTo>
                  <a:cubicBezTo>
                    <a:pt x="1067" y="386"/>
                    <a:pt x="1053" y="400"/>
                    <a:pt x="1036" y="400"/>
                  </a:cubicBezTo>
                  <a:lnTo>
                    <a:pt x="32" y="400"/>
                  </a:lnTo>
                  <a:cubicBezTo>
                    <a:pt x="14" y="400"/>
                    <a:pt x="0" y="386"/>
                    <a:pt x="0" y="368"/>
                  </a:cubicBezTo>
                  <a:lnTo>
                    <a:pt x="0" y="31"/>
                  </a:lnTo>
                  <a:cubicBezTo>
                    <a:pt x="0" y="14"/>
                    <a:pt x="14" y="0"/>
                    <a:pt x="32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1B4C097C-CF18-4B06-A120-1F8AC052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33" y="4372646"/>
              <a:ext cx="118980" cy="160165"/>
            </a:xfrm>
            <a:custGeom>
              <a:avLst/>
              <a:gdLst>
                <a:gd name="T0" fmla="*/ 0 w 78"/>
                <a:gd name="T1" fmla="*/ 0 h 105"/>
                <a:gd name="T2" fmla="*/ 19 w 78"/>
                <a:gd name="T3" fmla="*/ 0 h 105"/>
                <a:gd name="T4" fmla="*/ 65 w 78"/>
                <a:gd name="T5" fmla="*/ 88 h 105"/>
                <a:gd name="T6" fmla="*/ 65 w 78"/>
                <a:gd name="T7" fmla="*/ 0 h 105"/>
                <a:gd name="T8" fmla="*/ 78 w 78"/>
                <a:gd name="T9" fmla="*/ 0 h 105"/>
                <a:gd name="T10" fmla="*/ 78 w 78"/>
                <a:gd name="T11" fmla="*/ 105 h 105"/>
                <a:gd name="T12" fmla="*/ 59 w 78"/>
                <a:gd name="T13" fmla="*/ 105 h 105"/>
                <a:gd name="T14" fmla="*/ 14 w 78"/>
                <a:gd name="T15" fmla="*/ 17 h 105"/>
                <a:gd name="T16" fmla="*/ 14 w 78"/>
                <a:gd name="T17" fmla="*/ 105 h 105"/>
                <a:gd name="T18" fmla="*/ 0 w 78"/>
                <a:gd name="T19" fmla="*/ 105 h 105"/>
                <a:gd name="T20" fmla="*/ 0 w 78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05">
                  <a:moveTo>
                    <a:pt x="0" y="0"/>
                  </a:moveTo>
                  <a:lnTo>
                    <a:pt x="19" y="0"/>
                  </a:lnTo>
                  <a:lnTo>
                    <a:pt x="65" y="88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78" y="105"/>
                  </a:lnTo>
                  <a:lnTo>
                    <a:pt x="59" y="105"/>
                  </a:lnTo>
                  <a:lnTo>
                    <a:pt x="14" y="17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2B6DA7F0-277C-4E5B-8D3A-62818190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08" y="4372646"/>
              <a:ext cx="102201" cy="160165"/>
            </a:xfrm>
            <a:custGeom>
              <a:avLst/>
              <a:gdLst>
                <a:gd name="T0" fmla="*/ 0 w 67"/>
                <a:gd name="T1" fmla="*/ 0 h 105"/>
                <a:gd name="T2" fmla="*/ 66 w 67"/>
                <a:gd name="T3" fmla="*/ 0 h 105"/>
                <a:gd name="T4" fmla="*/ 66 w 67"/>
                <a:gd name="T5" fmla="*/ 12 h 105"/>
                <a:gd name="T6" fmla="*/ 15 w 67"/>
                <a:gd name="T7" fmla="*/ 12 h 105"/>
                <a:gd name="T8" fmla="*/ 15 w 67"/>
                <a:gd name="T9" fmla="*/ 44 h 105"/>
                <a:gd name="T10" fmla="*/ 64 w 67"/>
                <a:gd name="T11" fmla="*/ 44 h 105"/>
                <a:gd name="T12" fmla="*/ 64 w 67"/>
                <a:gd name="T13" fmla="*/ 55 h 105"/>
                <a:gd name="T14" fmla="*/ 15 w 67"/>
                <a:gd name="T15" fmla="*/ 55 h 105"/>
                <a:gd name="T16" fmla="*/ 15 w 67"/>
                <a:gd name="T17" fmla="*/ 94 h 105"/>
                <a:gd name="T18" fmla="*/ 67 w 67"/>
                <a:gd name="T19" fmla="*/ 94 h 105"/>
                <a:gd name="T20" fmla="*/ 67 w 67"/>
                <a:gd name="T21" fmla="*/ 105 h 105"/>
                <a:gd name="T22" fmla="*/ 0 w 67"/>
                <a:gd name="T23" fmla="*/ 105 h 105"/>
                <a:gd name="T24" fmla="*/ 0 w 67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5">
                  <a:moveTo>
                    <a:pt x="0" y="0"/>
                  </a:moveTo>
                  <a:lnTo>
                    <a:pt x="66" y="0"/>
                  </a:lnTo>
                  <a:lnTo>
                    <a:pt x="66" y="12"/>
                  </a:lnTo>
                  <a:lnTo>
                    <a:pt x="15" y="12"/>
                  </a:lnTo>
                  <a:lnTo>
                    <a:pt x="15" y="44"/>
                  </a:lnTo>
                  <a:lnTo>
                    <a:pt x="64" y="44"/>
                  </a:lnTo>
                  <a:lnTo>
                    <a:pt x="64" y="55"/>
                  </a:lnTo>
                  <a:lnTo>
                    <a:pt x="15" y="55"/>
                  </a:lnTo>
                  <a:lnTo>
                    <a:pt x="15" y="94"/>
                  </a:lnTo>
                  <a:lnTo>
                    <a:pt x="67" y="94"/>
                  </a:lnTo>
                  <a:lnTo>
                    <a:pt x="67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Line 82">
              <a:extLst>
                <a:ext uri="{FF2B5EF4-FFF2-40B4-BE49-F238E27FC236}">
                  <a16:creationId xmlns:a16="http://schemas.microsoft.com/office/drawing/2014/main" id="{73A2D1AE-DB0F-478A-8A47-1F36CBAF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091" y="4456542"/>
              <a:ext cx="14796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83FCBC83-2D41-4A6C-A23D-5D23F513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377" y="4427560"/>
              <a:ext cx="100675" cy="59490"/>
            </a:xfrm>
            <a:custGeom>
              <a:avLst/>
              <a:gdLst>
                <a:gd name="T0" fmla="*/ 19 w 66"/>
                <a:gd name="T1" fmla="*/ 19 h 39"/>
                <a:gd name="T2" fmla="*/ 0 w 66"/>
                <a:gd name="T3" fmla="*/ 39 h 39"/>
                <a:gd name="T4" fmla="*/ 66 w 66"/>
                <a:gd name="T5" fmla="*/ 19 h 39"/>
                <a:gd name="T6" fmla="*/ 0 w 66"/>
                <a:gd name="T7" fmla="*/ 0 h 39"/>
                <a:gd name="T8" fmla="*/ 19 w 66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19" y="19"/>
                  </a:moveTo>
                  <a:lnTo>
                    <a:pt x="0" y="39"/>
                  </a:lnTo>
                  <a:lnTo>
                    <a:pt x="66" y="19"/>
                  </a:lnTo>
                  <a:lnTo>
                    <a:pt x="0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586DF6DD-EC2C-4AF3-94DD-B0D65C31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043" y="4378747"/>
              <a:ext cx="100675" cy="163216"/>
            </a:xfrm>
            <a:custGeom>
              <a:avLst/>
              <a:gdLst>
                <a:gd name="T0" fmla="*/ 0 w 66"/>
                <a:gd name="T1" fmla="*/ 0 h 107"/>
                <a:gd name="T2" fmla="*/ 65 w 66"/>
                <a:gd name="T3" fmla="*/ 0 h 107"/>
                <a:gd name="T4" fmla="*/ 65 w 66"/>
                <a:gd name="T5" fmla="*/ 13 h 107"/>
                <a:gd name="T6" fmla="*/ 13 w 66"/>
                <a:gd name="T7" fmla="*/ 13 h 107"/>
                <a:gd name="T8" fmla="*/ 13 w 66"/>
                <a:gd name="T9" fmla="*/ 44 h 107"/>
                <a:gd name="T10" fmla="*/ 62 w 66"/>
                <a:gd name="T11" fmla="*/ 44 h 107"/>
                <a:gd name="T12" fmla="*/ 62 w 66"/>
                <a:gd name="T13" fmla="*/ 56 h 107"/>
                <a:gd name="T14" fmla="*/ 13 w 66"/>
                <a:gd name="T15" fmla="*/ 56 h 107"/>
                <a:gd name="T16" fmla="*/ 13 w 66"/>
                <a:gd name="T17" fmla="*/ 94 h 107"/>
                <a:gd name="T18" fmla="*/ 66 w 66"/>
                <a:gd name="T19" fmla="*/ 94 h 107"/>
                <a:gd name="T20" fmla="*/ 66 w 66"/>
                <a:gd name="T21" fmla="*/ 107 h 107"/>
                <a:gd name="T22" fmla="*/ 0 w 66"/>
                <a:gd name="T23" fmla="*/ 107 h 107"/>
                <a:gd name="T24" fmla="*/ 0 w 66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7">
                  <a:moveTo>
                    <a:pt x="0" y="0"/>
                  </a:moveTo>
                  <a:lnTo>
                    <a:pt x="65" y="0"/>
                  </a:lnTo>
                  <a:lnTo>
                    <a:pt x="65" y="13"/>
                  </a:lnTo>
                  <a:lnTo>
                    <a:pt x="13" y="13"/>
                  </a:lnTo>
                  <a:lnTo>
                    <a:pt x="13" y="44"/>
                  </a:lnTo>
                  <a:lnTo>
                    <a:pt x="62" y="44"/>
                  </a:lnTo>
                  <a:lnTo>
                    <a:pt x="62" y="56"/>
                  </a:lnTo>
                  <a:lnTo>
                    <a:pt x="13" y="56"/>
                  </a:lnTo>
                  <a:lnTo>
                    <a:pt x="13" y="94"/>
                  </a:lnTo>
                  <a:lnTo>
                    <a:pt x="66" y="94"/>
                  </a:lnTo>
                  <a:lnTo>
                    <a:pt x="66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E63A8E65-24C5-4216-894F-3700EE7E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627" y="4375697"/>
              <a:ext cx="109827" cy="167792"/>
            </a:xfrm>
            <a:custGeom>
              <a:avLst/>
              <a:gdLst>
                <a:gd name="T0" fmla="*/ 74 w 81"/>
                <a:gd name="T1" fmla="*/ 6 h 123"/>
                <a:gd name="T2" fmla="*/ 74 w 81"/>
                <a:gd name="T3" fmla="*/ 22 h 123"/>
                <a:gd name="T4" fmla="*/ 58 w 81"/>
                <a:gd name="T5" fmla="*/ 15 h 123"/>
                <a:gd name="T6" fmla="*/ 42 w 81"/>
                <a:gd name="T7" fmla="*/ 13 h 123"/>
                <a:gd name="T8" fmla="*/ 23 w 81"/>
                <a:gd name="T9" fmla="*/ 18 h 123"/>
                <a:gd name="T10" fmla="*/ 16 w 81"/>
                <a:gd name="T11" fmla="*/ 33 h 123"/>
                <a:gd name="T12" fmla="*/ 20 w 81"/>
                <a:gd name="T13" fmla="*/ 45 h 123"/>
                <a:gd name="T14" fmla="*/ 38 w 81"/>
                <a:gd name="T15" fmla="*/ 51 h 123"/>
                <a:gd name="T16" fmla="*/ 47 w 81"/>
                <a:gd name="T17" fmla="*/ 53 h 123"/>
                <a:gd name="T18" fmla="*/ 73 w 81"/>
                <a:gd name="T19" fmla="*/ 65 h 123"/>
                <a:gd name="T20" fmla="*/ 81 w 81"/>
                <a:gd name="T21" fmla="*/ 88 h 123"/>
                <a:gd name="T22" fmla="*/ 70 w 81"/>
                <a:gd name="T23" fmla="*/ 114 h 123"/>
                <a:gd name="T24" fmla="*/ 37 w 81"/>
                <a:gd name="T25" fmla="*/ 123 h 123"/>
                <a:gd name="T26" fmla="*/ 20 w 81"/>
                <a:gd name="T27" fmla="*/ 121 h 123"/>
                <a:gd name="T28" fmla="*/ 1 w 81"/>
                <a:gd name="T29" fmla="*/ 116 h 123"/>
                <a:gd name="T30" fmla="*/ 1 w 81"/>
                <a:gd name="T31" fmla="*/ 99 h 123"/>
                <a:gd name="T32" fmla="*/ 19 w 81"/>
                <a:gd name="T33" fmla="*/ 107 h 123"/>
                <a:gd name="T34" fmla="*/ 37 w 81"/>
                <a:gd name="T35" fmla="*/ 110 h 123"/>
                <a:gd name="T36" fmla="*/ 58 w 81"/>
                <a:gd name="T37" fmla="*/ 105 h 123"/>
                <a:gd name="T38" fmla="*/ 65 w 81"/>
                <a:gd name="T39" fmla="*/ 89 h 123"/>
                <a:gd name="T40" fmla="*/ 60 w 81"/>
                <a:gd name="T41" fmla="*/ 76 h 123"/>
                <a:gd name="T42" fmla="*/ 43 w 81"/>
                <a:gd name="T43" fmla="*/ 68 h 123"/>
                <a:gd name="T44" fmla="*/ 33 w 81"/>
                <a:gd name="T45" fmla="*/ 66 h 123"/>
                <a:gd name="T46" fmla="*/ 8 w 81"/>
                <a:gd name="T47" fmla="*/ 55 h 123"/>
                <a:gd name="T48" fmla="*/ 0 w 81"/>
                <a:gd name="T49" fmla="*/ 34 h 123"/>
                <a:gd name="T50" fmla="*/ 11 w 81"/>
                <a:gd name="T51" fmla="*/ 9 h 123"/>
                <a:gd name="T52" fmla="*/ 41 w 81"/>
                <a:gd name="T53" fmla="*/ 0 h 123"/>
                <a:gd name="T54" fmla="*/ 57 w 81"/>
                <a:gd name="T55" fmla="*/ 2 h 123"/>
                <a:gd name="T56" fmla="*/ 74 w 81"/>
                <a:gd name="T57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3">
                  <a:moveTo>
                    <a:pt x="74" y="6"/>
                  </a:moveTo>
                  <a:lnTo>
                    <a:pt x="74" y="22"/>
                  </a:lnTo>
                  <a:cubicBezTo>
                    <a:pt x="68" y="19"/>
                    <a:pt x="63" y="17"/>
                    <a:pt x="58" y="15"/>
                  </a:cubicBezTo>
                  <a:cubicBezTo>
                    <a:pt x="52" y="14"/>
                    <a:pt x="47" y="13"/>
                    <a:pt x="42" y="13"/>
                  </a:cubicBezTo>
                  <a:cubicBezTo>
                    <a:pt x="34" y="13"/>
                    <a:pt x="27" y="15"/>
                    <a:pt x="23" y="18"/>
                  </a:cubicBezTo>
                  <a:cubicBezTo>
                    <a:pt x="18" y="22"/>
                    <a:pt x="16" y="26"/>
                    <a:pt x="16" y="33"/>
                  </a:cubicBezTo>
                  <a:cubicBezTo>
                    <a:pt x="16" y="38"/>
                    <a:pt x="17" y="42"/>
                    <a:pt x="20" y="45"/>
                  </a:cubicBezTo>
                  <a:cubicBezTo>
                    <a:pt x="23" y="47"/>
                    <a:pt x="29" y="49"/>
                    <a:pt x="38" y="51"/>
                  </a:cubicBezTo>
                  <a:lnTo>
                    <a:pt x="47" y="53"/>
                  </a:lnTo>
                  <a:cubicBezTo>
                    <a:pt x="59" y="55"/>
                    <a:pt x="67" y="59"/>
                    <a:pt x="73" y="65"/>
                  </a:cubicBezTo>
                  <a:cubicBezTo>
                    <a:pt x="79" y="71"/>
                    <a:pt x="81" y="78"/>
                    <a:pt x="81" y="88"/>
                  </a:cubicBezTo>
                  <a:cubicBezTo>
                    <a:pt x="81" y="100"/>
                    <a:pt x="78" y="108"/>
                    <a:pt x="70" y="114"/>
                  </a:cubicBezTo>
                  <a:cubicBezTo>
                    <a:pt x="63" y="120"/>
                    <a:pt x="52" y="123"/>
                    <a:pt x="37" y="123"/>
                  </a:cubicBezTo>
                  <a:cubicBezTo>
                    <a:pt x="32" y="123"/>
                    <a:pt x="26" y="122"/>
                    <a:pt x="20" y="121"/>
                  </a:cubicBezTo>
                  <a:cubicBezTo>
                    <a:pt x="14" y="120"/>
                    <a:pt x="7" y="118"/>
                    <a:pt x="1" y="116"/>
                  </a:cubicBezTo>
                  <a:lnTo>
                    <a:pt x="1" y="99"/>
                  </a:lnTo>
                  <a:cubicBezTo>
                    <a:pt x="7" y="103"/>
                    <a:pt x="13" y="105"/>
                    <a:pt x="19" y="107"/>
                  </a:cubicBezTo>
                  <a:cubicBezTo>
                    <a:pt x="25" y="109"/>
                    <a:pt x="31" y="110"/>
                    <a:pt x="37" y="110"/>
                  </a:cubicBezTo>
                  <a:cubicBezTo>
                    <a:pt x="46" y="110"/>
                    <a:pt x="53" y="108"/>
                    <a:pt x="58" y="105"/>
                  </a:cubicBezTo>
                  <a:cubicBezTo>
                    <a:pt x="63" y="101"/>
                    <a:pt x="65" y="96"/>
                    <a:pt x="65" y="89"/>
                  </a:cubicBezTo>
                  <a:cubicBezTo>
                    <a:pt x="65" y="83"/>
                    <a:pt x="63" y="79"/>
                    <a:pt x="60" y="76"/>
                  </a:cubicBezTo>
                  <a:cubicBezTo>
                    <a:pt x="56" y="72"/>
                    <a:pt x="51" y="70"/>
                    <a:pt x="43" y="68"/>
                  </a:cubicBezTo>
                  <a:lnTo>
                    <a:pt x="33" y="66"/>
                  </a:lnTo>
                  <a:cubicBezTo>
                    <a:pt x="22" y="64"/>
                    <a:pt x="13" y="60"/>
                    <a:pt x="8" y="55"/>
                  </a:cubicBezTo>
                  <a:cubicBezTo>
                    <a:pt x="3" y="50"/>
                    <a:pt x="0" y="43"/>
                    <a:pt x="0" y="34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6" y="0"/>
                    <a:pt x="52" y="1"/>
                    <a:pt x="57" y="2"/>
                  </a:cubicBezTo>
                  <a:cubicBezTo>
                    <a:pt x="63" y="3"/>
                    <a:pt x="69" y="4"/>
                    <a:pt x="7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Line 86">
              <a:extLst>
                <a:ext uri="{FF2B5EF4-FFF2-40B4-BE49-F238E27FC236}">
                  <a16:creationId xmlns:a16="http://schemas.microsoft.com/office/drawing/2014/main" id="{00A0AA1F-9994-4B94-B08A-B86C9866B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649" y="4465694"/>
              <a:ext cx="14948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73D899EB-8162-446C-97BE-6885F864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462" y="4435187"/>
              <a:ext cx="100675" cy="57965"/>
            </a:xfrm>
            <a:custGeom>
              <a:avLst/>
              <a:gdLst>
                <a:gd name="T0" fmla="*/ 19 w 66"/>
                <a:gd name="T1" fmla="*/ 20 h 38"/>
                <a:gd name="T2" fmla="*/ 0 w 66"/>
                <a:gd name="T3" fmla="*/ 38 h 38"/>
                <a:gd name="T4" fmla="*/ 66 w 66"/>
                <a:gd name="T5" fmla="*/ 20 h 38"/>
                <a:gd name="T6" fmla="*/ 0 w 66"/>
                <a:gd name="T7" fmla="*/ 0 h 38"/>
                <a:gd name="T8" fmla="*/ 19 w 66"/>
                <a:gd name="T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19" y="20"/>
                  </a:moveTo>
                  <a:lnTo>
                    <a:pt x="0" y="38"/>
                  </a:lnTo>
                  <a:lnTo>
                    <a:pt x="66" y="20"/>
                  </a:lnTo>
                  <a:lnTo>
                    <a:pt x="0" y="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99E88B02-2630-401D-B3D7-941857379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49" y="4647215"/>
              <a:ext cx="111353" cy="167792"/>
            </a:xfrm>
            <a:custGeom>
              <a:avLst/>
              <a:gdLst>
                <a:gd name="T0" fmla="*/ 74 w 81"/>
                <a:gd name="T1" fmla="*/ 6 h 123"/>
                <a:gd name="T2" fmla="*/ 74 w 81"/>
                <a:gd name="T3" fmla="*/ 21 h 123"/>
                <a:gd name="T4" fmla="*/ 58 w 81"/>
                <a:gd name="T5" fmla="*/ 15 h 123"/>
                <a:gd name="T6" fmla="*/ 42 w 81"/>
                <a:gd name="T7" fmla="*/ 13 h 123"/>
                <a:gd name="T8" fmla="*/ 23 w 81"/>
                <a:gd name="T9" fmla="*/ 18 h 123"/>
                <a:gd name="T10" fmla="*/ 16 w 81"/>
                <a:gd name="T11" fmla="*/ 32 h 123"/>
                <a:gd name="T12" fmla="*/ 20 w 81"/>
                <a:gd name="T13" fmla="*/ 44 h 123"/>
                <a:gd name="T14" fmla="*/ 38 w 81"/>
                <a:gd name="T15" fmla="*/ 51 h 123"/>
                <a:gd name="T16" fmla="*/ 47 w 81"/>
                <a:gd name="T17" fmla="*/ 53 h 123"/>
                <a:gd name="T18" fmla="*/ 73 w 81"/>
                <a:gd name="T19" fmla="*/ 65 h 123"/>
                <a:gd name="T20" fmla="*/ 81 w 81"/>
                <a:gd name="T21" fmla="*/ 88 h 123"/>
                <a:gd name="T22" fmla="*/ 70 w 81"/>
                <a:gd name="T23" fmla="*/ 114 h 123"/>
                <a:gd name="T24" fmla="*/ 37 w 81"/>
                <a:gd name="T25" fmla="*/ 123 h 123"/>
                <a:gd name="T26" fmla="*/ 20 w 81"/>
                <a:gd name="T27" fmla="*/ 121 h 123"/>
                <a:gd name="T28" fmla="*/ 1 w 81"/>
                <a:gd name="T29" fmla="*/ 115 h 123"/>
                <a:gd name="T30" fmla="*/ 1 w 81"/>
                <a:gd name="T31" fmla="*/ 99 h 123"/>
                <a:gd name="T32" fmla="*/ 19 w 81"/>
                <a:gd name="T33" fmla="*/ 107 h 123"/>
                <a:gd name="T34" fmla="*/ 37 w 81"/>
                <a:gd name="T35" fmla="*/ 110 h 123"/>
                <a:gd name="T36" fmla="*/ 58 w 81"/>
                <a:gd name="T37" fmla="*/ 104 h 123"/>
                <a:gd name="T38" fmla="*/ 65 w 81"/>
                <a:gd name="T39" fmla="*/ 89 h 123"/>
                <a:gd name="T40" fmla="*/ 60 w 81"/>
                <a:gd name="T41" fmla="*/ 75 h 123"/>
                <a:gd name="T42" fmla="*/ 43 w 81"/>
                <a:gd name="T43" fmla="*/ 68 h 123"/>
                <a:gd name="T44" fmla="*/ 33 w 81"/>
                <a:gd name="T45" fmla="*/ 66 h 123"/>
                <a:gd name="T46" fmla="*/ 8 w 81"/>
                <a:gd name="T47" fmla="*/ 55 h 123"/>
                <a:gd name="T48" fmla="*/ 0 w 81"/>
                <a:gd name="T49" fmla="*/ 34 h 123"/>
                <a:gd name="T50" fmla="*/ 11 w 81"/>
                <a:gd name="T51" fmla="*/ 9 h 123"/>
                <a:gd name="T52" fmla="*/ 41 w 81"/>
                <a:gd name="T53" fmla="*/ 0 h 123"/>
                <a:gd name="T54" fmla="*/ 57 w 81"/>
                <a:gd name="T55" fmla="*/ 1 h 123"/>
                <a:gd name="T56" fmla="*/ 74 w 81"/>
                <a:gd name="T57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3">
                  <a:moveTo>
                    <a:pt x="74" y="6"/>
                  </a:moveTo>
                  <a:lnTo>
                    <a:pt x="74" y="21"/>
                  </a:lnTo>
                  <a:cubicBezTo>
                    <a:pt x="68" y="19"/>
                    <a:pt x="63" y="16"/>
                    <a:pt x="58" y="15"/>
                  </a:cubicBezTo>
                  <a:cubicBezTo>
                    <a:pt x="52" y="13"/>
                    <a:pt x="47" y="13"/>
                    <a:pt x="42" y="13"/>
                  </a:cubicBezTo>
                  <a:cubicBezTo>
                    <a:pt x="34" y="13"/>
                    <a:pt x="27" y="14"/>
                    <a:pt x="23" y="18"/>
                  </a:cubicBezTo>
                  <a:cubicBezTo>
                    <a:pt x="18" y="21"/>
                    <a:pt x="16" y="26"/>
                    <a:pt x="16" y="32"/>
                  </a:cubicBezTo>
                  <a:cubicBezTo>
                    <a:pt x="16" y="38"/>
                    <a:pt x="17" y="41"/>
                    <a:pt x="20" y="44"/>
                  </a:cubicBezTo>
                  <a:cubicBezTo>
                    <a:pt x="23" y="47"/>
                    <a:pt x="29" y="49"/>
                    <a:pt x="38" y="51"/>
                  </a:cubicBezTo>
                  <a:lnTo>
                    <a:pt x="47" y="53"/>
                  </a:lnTo>
                  <a:cubicBezTo>
                    <a:pt x="59" y="55"/>
                    <a:pt x="67" y="59"/>
                    <a:pt x="73" y="65"/>
                  </a:cubicBezTo>
                  <a:cubicBezTo>
                    <a:pt x="79" y="70"/>
                    <a:pt x="81" y="78"/>
                    <a:pt x="81" y="88"/>
                  </a:cubicBezTo>
                  <a:cubicBezTo>
                    <a:pt x="81" y="99"/>
                    <a:pt x="78" y="108"/>
                    <a:pt x="70" y="114"/>
                  </a:cubicBezTo>
                  <a:cubicBezTo>
                    <a:pt x="63" y="120"/>
                    <a:pt x="52" y="123"/>
                    <a:pt x="37" y="123"/>
                  </a:cubicBezTo>
                  <a:cubicBezTo>
                    <a:pt x="32" y="123"/>
                    <a:pt x="26" y="122"/>
                    <a:pt x="20" y="121"/>
                  </a:cubicBezTo>
                  <a:cubicBezTo>
                    <a:pt x="13" y="119"/>
                    <a:pt x="7" y="118"/>
                    <a:pt x="1" y="115"/>
                  </a:cubicBezTo>
                  <a:lnTo>
                    <a:pt x="1" y="99"/>
                  </a:lnTo>
                  <a:cubicBezTo>
                    <a:pt x="7" y="102"/>
                    <a:pt x="13" y="105"/>
                    <a:pt x="19" y="107"/>
                  </a:cubicBezTo>
                  <a:cubicBezTo>
                    <a:pt x="25" y="109"/>
                    <a:pt x="31" y="110"/>
                    <a:pt x="37" y="110"/>
                  </a:cubicBezTo>
                  <a:cubicBezTo>
                    <a:pt x="46" y="110"/>
                    <a:pt x="53" y="108"/>
                    <a:pt x="58" y="104"/>
                  </a:cubicBezTo>
                  <a:cubicBezTo>
                    <a:pt x="63" y="101"/>
                    <a:pt x="65" y="95"/>
                    <a:pt x="65" y="89"/>
                  </a:cubicBezTo>
                  <a:cubicBezTo>
                    <a:pt x="65" y="83"/>
                    <a:pt x="63" y="78"/>
                    <a:pt x="60" y="75"/>
                  </a:cubicBezTo>
                  <a:cubicBezTo>
                    <a:pt x="56" y="72"/>
                    <a:pt x="51" y="69"/>
                    <a:pt x="43" y="68"/>
                  </a:cubicBezTo>
                  <a:lnTo>
                    <a:pt x="33" y="66"/>
                  </a:lnTo>
                  <a:cubicBezTo>
                    <a:pt x="22" y="64"/>
                    <a:pt x="13" y="60"/>
                    <a:pt x="8" y="55"/>
                  </a:cubicBezTo>
                  <a:cubicBezTo>
                    <a:pt x="3" y="50"/>
                    <a:pt x="0" y="43"/>
                    <a:pt x="0" y="34"/>
                  </a:cubicBezTo>
                  <a:cubicBezTo>
                    <a:pt x="0" y="23"/>
                    <a:pt x="4" y="15"/>
                    <a:pt x="11" y="9"/>
                  </a:cubicBezTo>
                  <a:cubicBezTo>
                    <a:pt x="18" y="3"/>
                    <a:pt x="28" y="0"/>
                    <a:pt x="41" y="0"/>
                  </a:cubicBezTo>
                  <a:cubicBezTo>
                    <a:pt x="46" y="0"/>
                    <a:pt x="52" y="0"/>
                    <a:pt x="57" y="1"/>
                  </a:cubicBezTo>
                  <a:cubicBezTo>
                    <a:pt x="63" y="2"/>
                    <a:pt x="68" y="4"/>
                    <a:pt x="7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7202AF83-FD13-4FC7-88F7-33093A5E2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817" y="4650265"/>
              <a:ext cx="198300" cy="161690"/>
            </a:xfrm>
            <a:custGeom>
              <a:avLst/>
              <a:gdLst>
                <a:gd name="T0" fmla="*/ 0 w 130"/>
                <a:gd name="T1" fmla="*/ 0 h 106"/>
                <a:gd name="T2" fmla="*/ 14 w 130"/>
                <a:gd name="T3" fmla="*/ 0 h 106"/>
                <a:gd name="T4" fmla="*/ 35 w 130"/>
                <a:gd name="T5" fmla="*/ 90 h 106"/>
                <a:gd name="T6" fmla="*/ 57 w 130"/>
                <a:gd name="T7" fmla="*/ 0 h 106"/>
                <a:gd name="T8" fmla="*/ 73 w 130"/>
                <a:gd name="T9" fmla="*/ 0 h 106"/>
                <a:gd name="T10" fmla="*/ 94 w 130"/>
                <a:gd name="T11" fmla="*/ 90 h 106"/>
                <a:gd name="T12" fmla="*/ 116 w 130"/>
                <a:gd name="T13" fmla="*/ 0 h 106"/>
                <a:gd name="T14" fmla="*/ 130 w 130"/>
                <a:gd name="T15" fmla="*/ 0 h 106"/>
                <a:gd name="T16" fmla="*/ 104 w 130"/>
                <a:gd name="T17" fmla="*/ 106 h 106"/>
                <a:gd name="T18" fmla="*/ 87 w 130"/>
                <a:gd name="T19" fmla="*/ 106 h 106"/>
                <a:gd name="T20" fmla="*/ 65 w 130"/>
                <a:gd name="T21" fmla="*/ 15 h 106"/>
                <a:gd name="T22" fmla="*/ 43 w 130"/>
                <a:gd name="T23" fmla="*/ 106 h 106"/>
                <a:gd name="T24" fmla="*/ 26 w 130"/>
                <a:gd name="T25" fmla="*/ 106 h 106"/>
                <a:gd name="T26" fmla="*/ 0 w 13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06">
                  <a:moveTo>
                    <a:pt x="0" y="0"/>
                  </a:moveTo>
                  <a:lnTo>
                    <a:pt x="14" y="0"/>
                  </a:lnTo>
                  <a:lnTo>
                    <a:pt x="35" y="90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94" y="90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04" y="106"/>
                  </a:lnTo>
                  <a:lnTo>
                    <a:pt x="87" y="106"/>
                  </a:lnTo>
                  <a:lnTo>
                    <a:pt x="65" y="15"/>
                  </a:lnTo>
                  <a:lnTo>
                    <a:pt x="43" y="106"/>
                  </a:lnTo>
                  <a:lnTo>
                    <a:pt x="26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E7DCE4CA-B3E6-4B6B-95C9-CB2C199C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667" y="4700603"/>
              <a:ext cx="100675" cy="59490"/>
            </a:xfrm>
            <a:custGeom>
              <a:avLst/>
              <a:gdLst>
                <a:gd name="T0" fmla="*/ 19 w 66"/>
                <a:gd name="T1" fmla="*/ 20 h 39"/>
                <a:gd name="T2" fmla="*/ 0 w 66"/>
                <a:gd name="T3" fmla="*/ 39 h 39"/>
                <a:gd name="T4" fmla="*/ 66 w 66"/>
                <a:gd name="T5" fmla="*/ 20 h 39"/>
                <a:gd name="T6" fmla="*/ 0 w 66"/>
                <a:gd name="T7" fmla="*/ 0 h 39"/>
                <a:gd name="T8" fmla="*/ 19 w 66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19" y="20"/>
                  </a:moveTo>
                  <a:lnTo>
                    <a:pt x="0" y="39"/>
                  </a:lnTo>
                  <a:lnTo>
                    <a:pt x="66" y="20"/>
                  </a:lnTo>
                  <a:lnTo>
                    <a:pt x="0" y="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8CCF00B0-5308-4DF7-B232-0149687A4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908" y="4650265"/>
              <a:ext cx="199825" cy="161690"/>
            </a:xfrm>
            <a:custGeom>
              <a:avLst/>
              <a:gdLst>
                <a:gd name="T0" fmla="*/ 0 w 131"/>
                <a:gd name="T1" fmla="*/ 0 h 106"/>
                <a:gd name="T2" fmla="*/ 15 w 131"/>
                <a:gd name="T3" fmla="*/ 0 h 106"/>
                <a:gd name="T4" fmla="*/ 36 w 131"/>
                <a:gd name="T5" fmla="*/ 90 h 106"/>
                <a:gd name="T6" fmla="*/ 58 w 131"/>
                <a:gd name="T7" fmla="*/ 0 h 106"/>
                <a:gd name="T8" fmla="*/ 74 w 131"/>
                <a:gd name="T9" fmla="*/ 0 h 106"/>
                <a:gd name="T10" fmla="*/ 95 w 131"/>
                <a:gd name="T11" fmla="*/ 90 h 106"/>
                <a:gd name="T12" fmla="*/ 117 w 131"/>
                <a:gd name="T13" fmla="*/ 0 h 106"/>
                <a:gd name="T14" fmla="*/ 131 w 131"/>
                <a:gd name="T15" fmla="*/ 0 h 106"/>
                <a:gd name="T16" fmla="*/ 105 w 131"/>
                <a:gd name="T17" fmla="*/ 106 h 106"/>
                <a:gd name="T18" fmla="*/ 88 w 131"/>
                <a:gd name="T19" fmla="*/ 106 h 106"/>
                <a:gd name="T20" fmla="*/ 66 w 131"/>
                <a:gd name="T21" fmla="*/ 15 h 106"/>
                <a:gd name="T22" fmla="*/ 44 w 131"/>
                <a:gd name="T23" fmla="*/ 106 h 106"/>
                <a:gd name="T24" fmla="*/ 26 w 131"/>
                <a:gd name="T25" fmla="*/ 106 h 106"/>
                <a:gd name="T26" fmla="*/ 0 w 131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06">
                  <a:moveTo>
                    <a:pt x="0" y="0"/>
                  </a:moveTo>
                  <a:lnTo>
                    <a:pt x="15" y="0"/>
                  </a:lnTo>
                  <a:lnTo>
                    <a:pt x="36" y="90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95" y="90"/>
                  </a:lnTo>
                  <a:lnTo>
                    <a:pt x="117" y="0"/>
                  </a:lnTo>
                  <a:lnTo>
                    <a:pt x="131" y="0"/>
                  </a:lnTo>
                  <a:lnTo>
                    <a:pt x="105" y="106"/>
                  </a:lnTo>
                  <a:lnTo>
                    <a:pt x="88" y="106"/>
                  </a:lnTo>
                  <a:lnTo>
                    <a:pt x="66" y="15"/>
                  </a:lnTo>
                  <a:lnTo>
                    <a:pt x="44" y="106"/>
                  </a:lnTo>
                  <a:lnTo>
                    <a:pt x="26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508737BC-DB4C-4DBD-B889-80F67F42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000" y="4650265"/>
              <a:ext cx="118980" cy="161690"/>
            </a:xfrm>
            <a:custGeom>
              <a:avLst/>
              <a:gdLst>
                <a:gd name="T0" fmla="*/ 0 w 78"/>
                <a:gd name="T1" fmla="*/ 0 h 106"/>
                <a:gd name="T2" fmla="*/ 19 w 78"/>
                <a:gd name="T3" fmla="*/ 0 h 106"/>
                <a:gd name="T4" fmla="*/ 65 w 78"/>
                <a:gd name="T5" fmla="*/ 89 h 106"/>
                <a:gd name="T6" fmla="*/ 65 w 78"/>
                <a:gd name="T7" fmla="*/ 0 h 106"/>
                <a:gd name="T8" fmla="*/ 78 w 78"/>
                <a:gd name="T9" fmla="*/ 0 h 106"/>
                <a:gd name="T10" fmla="*/ 78 w 78"/>
                <a:gd name="T11" fmla="*/ 106 h 106"/>
                <a:gd name="T12" fmla="*/ 59 w 78"/>
                <a:gd name="T13" fmla="*/ 106 h 106"/>
                <a:gd name="T14" fmla="*/ 14 w 78"/>
                <a:gd name="T15" fmla="*/ 17 h 106"/>
                <a:gd name="T16" fmla="*/ 14 w 78"/>
                <a:gd name="T17" fmla="*/ 106 h 106"/>
                <a:gd name="T18" fmla="*/ 0 w 78"/>
                <a:gd name="T19" fmla="*/ 106 h 106"/>
                <a:gd name="T20" fmla="*/ 0 w 78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06">
                  <a:moveTo>
                    <a:pt x="0" y="0"/>
                  </a:moveTo>
                  <a:lnTo>
                    <a:pt x="19" y="0"/>
                  </a:lnTo>
                  <a:lnTo>
                    <a:pt x="65" y="89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78" y="106"/>
                  </a:lnTo>
                  <a:lnTo>
                    <a:pt x="59" y="106"/>
                  </a:lnTo>
                  <a:lnTo>
                    <a:pt x="14" y="17"/>
                  </a:lnTo>
                  <a:lnTo>
                    <a:pt x="14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BC36F74D-AA5B-46B4-A260-B2C2D4B2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393" y="4702128"/>
              <a:ext cx="100675" cy="61015"/>
            </a:xfrm>
            <a:custGeom>
              <a:avLst/>
              <a:gdLst>
                <a:gd name="T0" fmla="*/ 19 w 66"/>
                <a:gd name="T1" fmla="*/ 20 h 40"/>
                <a:gd name="T2" fmla="*/ 0 w 66"/>
                <a:gd name="T3" fmla="*/ 40 h 40"/>
                <a:gd name="T4" fmla="*/ 66 w 66"/>
                <a:gd name="T5" fmla="*/ 20 h 40"/>
                <a:gd name="T6" fmla="*/ 0 w 66"/>
                <a:gd name="T7" fmla="*/ 0 h 40"/>
                <a:gd name="T8" fmla="*/ 19 w 66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0">
                  <a:moveTo>
                    <a:pt x="19" y="20"/>
                  </a:moveTo>
                  <a:lnTo>
                    <a:pt x="0" y="40"/>
                  </a:lnTo>
                  <a:lnTo>
                    <a:pt x="66" y="20"/>
                  </a:lnTo>
                  <a:lnTo>
                    <a:pt x="0" y="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0FC83DB0-657F-4D49-BFF1-D2AA0452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952" y="4328410"/>
              <a:ext cx="1456740" cy="546087"/>
            </a:xfrm>
            <a:custGeom>
              <a:avLst/>
              <a:gdLst>
                <a:gd name="T0" fmla="*/ 31 w 1066"/>
                <a:gd name="T1" fmla="*/ 0 h 400"/>
                <a:gd name="T2" fmla="*/ 1035 w 1066"/>
                <a:gd name="T3" fmla="*/ 0 h 400"/>
                <a:gd name="T4" fmla="*/ 1066 w 1066"/>
                <a:gd name="T5" fmla="*/ 32 h 400"/>
                <a:gd name="T6" fmla="*/ 1066 w 1066"/>
                <a:gd name="T7" fmla="*/ 369 h 400"/>
                <a:gd name="T8" fmla="*/ 1035 w 1066"/>
                <a:gd name="T9" fmla="*/ 400 h 400"/>
                <a:gd name="T10" fmla="*/ 31 w 1066"/>
                <a:gd name="T11" fmla="*/ 400 h 400"/>
                <a:gd name="T12" fmla="*/ 0 w 1066"/>
                <a:gd name="T13" fmla="*/ 369 h 400"/>
                <a:gd name="T14" fmla="*/ 0 w 1066"/>
                <a:gd name="T15" fmla="*/ 32 h 400"/>
                <a:gd name="T16" fmla="*/ 31 w 1066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6" h="400">
                  <a:moveTo>
                    <a:pt x="31" y="0"/>
                  </a:moveTo>
                  <a:lnTo>
                    <a:pt x="1035" y="0"/>
                  </a:lnTo>
                  <a:cubicBezTo>
                    <a:pt x="1052" y="0"/>
                    <a:pt x="1066" y="14"/>
                    <a:pt x="1066" y="32"/>
                  </a:cubicBezTo>
                  <a:lnTo>
                    <a:pt x="1066" y="369"/>
                  </a:lnTo>
                  <a:cubicBezTo>
                    <a:pt x="1066" y="386"/>
                    <a:pt x="1052" y="400"/>
                    <a:pt x="1035" y="400"/>
                  </a:cubicBezTo>
                  <a:lnTo>
                    <a:pt x="31" y="400"/>
                  </a:lnTo>
                  <a:cubicBezTo>
                    <a:pt x="14" y="400"/>
                    <a:pt x="0" y="386"/>
                    <a:pt x="0" y="369"/>
                  </a:cubicBezTo>
                  <a:lnTo>
                    <a:pt x="0" y="32"/>
                  </a:ln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B22DDF3A-AAF2-4FC0-BE6E-D1E5C093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676" y="4371120"/>
              <a:ext cx="118980" cy="161690"/>
            </a:xfrm>
            <a:custGeom>
              <a:avLst/>
              <a:gdLst>
                <a:gd name="T0" fmla="*/ 0 w 78"/>
                <a:gd name="T1" fmla="*/ 0 h 106"/>
                <a:gd name="T2" fmla="*/ 18 w 78"/>
                <a:gd name="T3" fmla="*/ 0 h 106"/>
                <a:gd name="T4" fmla="*/ 65 w 78"/>
                <a:gd name="T5" fmla="*/ 88 h 106"/>
                <a:gd name="T6" fmla="*/ 65 w 78"/>
                <a:gd name="T7" fmla="*/ 0 h 106"/>
                <a:gd name="T8" fmla="*/ 78 w 78"/>
                <a:gd name="T9" fmla="*/ 0 h 106"/>
                <a:gd name="T10" fmla="*/ 78 w 78"/>
                <a:gd name="T11" fmla="*/ 106 h 106"/>
                <a:gd name="T12" fmla="*/ 60 w 78"/>
                <a:gd name="T13" fmla="*/ 106 h 106"/>
                <a:gd name="T14" fmla="*/ 14 w 78"/>
                <a:gd name="T15" fmla="*/ 18 h 106"/>
                <a:gd name="T16" fmla="*/ 14 w 78"/>
                <a:gd name="T17" fmla="*/ 106 h 106"/>
                <a:gd name="T18" fmla="*/ 0 w 78"/>
                <a:gd name="T19" fmla="*/ 106 h 106"/>
                <a:gd name="T20" fmla="*/ 0 w 78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06">
                  <a:moveTo>
                    <a:pt x="0" y="0"/>
                  </a:moveTo>
                  <a:lnTo>
                    <a:pt x="18" y="0"/>
                  </a:lnTo>
                  <a:lnTo>
                    <a:pt x="65" y="88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78" y="106"/>
                  </a:lnTo>
                  <a:lnTo>
                    <a:pt x="60" y="106"/>
                  </a:lnTo>
                  <a:lnTo>
                    <a:pt x="14" y="18"/>
                  </a:lnTo>
                  <a:lnTo>
                    <a:pt x="14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94D43E26-4662-42E8-B444-6C47169C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922" y="4371120"/>
              <a:ext cx="199825" cy="161690"/>
            </a:xfrm>
            <a:custGeom>
              <a:avLst/>
              <a:gdLst>
                <a:gd name="T0" fmla="*/ 0 w 131"/>
                <a:gd name="T1" fmla="*/ 0 h 106"/>
                <a:gd name="T2" fmla="*/ 14 w 131"/>
                <a:gd name="T3" fmla="*/ 0 h 106"/>
                <a:gd name="T4" fmla="*/ 36 w 131"/>
                <a:gd name="T5" fmla="*/ 89 h 106"/>
                <a:gd name="T6" fmla="*/ 58 w 131"/>
                <a:gd name="T7" fmla="*/ 0 h 106"/>
                <a:gd name="T8" fmla="*/ 73 w 131"/>
                <a:gd name="T9" fmla="*/ 0 h 106"/>
                <a:gd name="T10" fmla="*/ 95 w 131"/>
                <a:gd name="T11" fmla="*/ 89 h 106"/>
                <a:gd name="T12" fmla="*/ 117 w 131"/>
                <a:gd name="T13" fmla="*/ 0 h 106"/>
                <a:gd name="T14" fmla="*/ 131 w 131"/>
                <a:gd name="T15" fmla="*/ 0 h 106"/>
                <a:gd name="T16" fmla="*/ 105 w 131"/>
                <a:gd name="T17" fmla="*/ 106 h 106"/>
                <a:gd name="T18" fmla="*/ 88 w 131"/>
                <a:gd name="T19" fmla="*/ 106 h 106"/>
                <a:gd name="T20" fmla="*/ 65 w 131"/>
                <a:gd name="T21" fmla="*/ 14 h 106"/>
                <a:gd name="T22" fmla="*/ 44 w 131"/>
                <a:gd name="T23" fmla="*/ 106 h 106"/>
                <a:gd name="T24" fmla="*/ 26 w 131"/>
                <a:gd name="T25" fmla="*/ 106 h 106"/>
                <a:gd name="T26" fmla="*/ 0 w 131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06">
                  <a:moveTo>
                    <a:pt x="0" y="0"/>
                  </a:moveTo>
                  <a:lnTo>
                    <a:pt x="14" y="0"/>
                  </a:lnTo>
                  <a:lnTo>
                    <a:pt x="36" y="89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95" y="89"/>
                  </a:lnTo>
                  <a:lnTo>
                    <a:pt x="117" y="0"/>
                  </a:lnTo>
                  <a:lnTo>
                    <a:pt x="131" y="0"/>
                  </a:lnTo>
                  <a:lnTo>
                    <a:pt x="105" y="106"/>
                  </a:lnTo>
                  <a:lnTo>
                    <a:pt x="88" y="106"/>
                  </a:lnTo>
                  <a:lnTo>
                    <a:pt x="65" y="14"/>
                  </a:lnTo>
                  <a:lnTo>
                    <a:pt x="44" y="106"/>
                  </a:lnTo>
                  <a:lnTo>
                    <a:pt x="26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Line 99">
              <a:extLst>
                <a:ext uri="{FF2B5EF4-FFF2-40B4-BE49-F238E27FC236}">
                  <a16:creationId xmlns:a16="http://schemas.microsoft.com/office/drawing/2014/main" id="{90BA216D-31D7-4968-AA99-CAF684ACD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808" y="4456542"/>
              <a:ext cx="14796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F6AC4EA0-FF06-49D5-A857-21EE82E0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095" y="4427560"/>
              <a:ext cx="100675" cy="57965"/>
            </a:xfrm>
            <a:custGeom>
              <a:avLst/>
              <a:gdLst>
                <a:gd name="T0" fmla="*/ 19 w 66"/>
                <a:gd name="T1" fmla="*/ 19 h 38"/>
                <a:gd name="T2" fmla="*/ 0 w 66"/>
                <a:gd name="T3" fmla="*/ 38 h 38"/>
                <a:gd name="T4" fmla="*/ 66 w 66"/>
                <a:gd name="T5" fmla="*/ 19 h 38"/>
                <a:gd name="T6" fmla="*/ 0 w 66"/>
                <a:gd name="T7" fmla="*/ 0 h 38"/>
                <a:gd name="T8" fmla="*/ 19 w 66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19" y="19"/>
                  </a:moveTo>
                  <a:lnTo>
                    <a:pt x="0" y="38"/>
                  </a:lnTo>
                  <a:lnTo>
                    <a:pt x="66" y="19"/>
                  </a:lnTo>
                  <a:lnTo>
                    <a:pt x="0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F6623360-879C-4E6E-B2F8-B593B15D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575" y="4366544"/>
              <a:ext cx="199825" cy="163216"/>
            </a:xfrm>
            <a:custGeom>
              <a:avLst/>
              <a:gdLst>
                <a:gd name="T0" fmla="*/ 0 w 131"/>
                <a:gd name="T1" fmla="*/ 0 h 107"/>
                <a:gd name="T2" fmla="*/ 14 w 131"/>
                <a:gd name="T3" fmla="*/ 0 h 107"/>
                <a:gd name="T4" fmla="*/ 36 w 131"/>
                <a:gd name="T5" fmla="*/ 90 h 107"/>
                <a:gd name="T6" fmla="*/ 58 w 131"/>
                <a:gd name="T7" fmla="*/ 0 h 107"/>
                <a:gd name="T8" fmla="*/ 73 w 131"/>
                <a:gd name="T9" fmla="*/ 0 h 107"/>
                <a:gd name="T10" fmla="*/ 95 w 131"/>
                <a:gd name="T11" fmla="*/ 90 h 107"/>
                <a:gd name="T12" fmla="*/ 117 w 131"/>
                <a:gd name="T13" fmla="*/ 0 h 107"/>
                <a:gd name="T14" fmla="*/ 131 w 131"/>
                <a:gd name="T15" fmla="*/ 0 h 107"/>
                <a:gd name="T16" fmla="*/ 105 w 131"/>
                <a:gd name="T17" fmla="*/ 107 h 107"/>
                <a:gd name="T18" fmla="*/ 88 w 131"/>
                <a:gd name="T19" fmla="*/ 107 h 107"/>
                <a:gd name="T20" fmla="*/ 66 w 131"/>
                <a:gd name="T21" fmla="*/ 15 h 107"/>
                <a:gd name="T22" fmla="*/ 44 w 131"/>
                <a:gd name="T23" fmla="*/ 107 h 107"/>
                <a:gd name="T24" fmla="*/ 26 w 131"/>
                <a:gd name="T25" fmla="*/ 107 h 107"/>
                <a:gd name="T26" fmla="*/ 0 w 13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07">
                  <a:moveTo>
                    <a:pt x="0" y="0"/>
                  </a:moveTo>
                  <a:lnTo>
                    <a:pt x="14" y="0"/>
                  </a:lnTo>
                  <a:lnTo>
                    <a:pt x="36" y="90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95" y="90"/>
                  </a:lnTo>
                  <a:lnTo>
                    <a:pt x="117" y="0"/>
                  </a:lnTo>
                  <a:lnTo>
                    <a:pt x="131" y="0"/>
                  </a:lnTo>
                  <a:lnTo>
                    <a:pt x="105" y="107"/>
                  </a:lnTo>
                  <a:lnTo>
                    <a:pt x="88" y="107"/>
                  </a:lnTo>
                  <a:lnTo>
                    <a:pt x="66" y="15"/>
                  </a:lnTo>
                  <a:lnTo>
                    <a:pt x="44" y="107"/>
                  </a:lnTo>
                  <a:lnTo>
                    <a:pt x="26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148ED5FA-AD83-4575-9956-5CC8D0B9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565" y="4363494"/>
              <a:ext cx="109827" cy="167792"/>
            </a:xfrm>
            <a:custGeom>
              <a:avLst/>
              <a:gdLst>
                <a:gd name="T0" fmla="*/ 74 w 81"/>
                <a:gd name="T1" fmla="*/ 6 h 123"/>
                <a:gd name="T2" fmla="*/ 74 w 81"/>
                <a:gd name="T3" fmla="*/ 22 h 123"/>
                <a:gd name="T4" fmla="*/ 57 w 81"/>
                <a:gd name="T5" fmla="*/ 15 h 123"/>
                <a:gd name="T6" fmla="*/ 42 w 81"/>
                <a:gd name="T7" fmla="*/ 13 h 123"/>
                <a:gd name="T8" fmla="*/ 22 w 81"/>
                <a:gd name="T9" fmla="*/ 18 h 123"/>
                <a:gd name="T10" fmla="*/ 16 w 81"/>
                <a:gd name="T11" fmla="*/ 33 h 123"/>
                <a:gd name="T12" fmla="*/ 20 w 81"/>
                <a:gd name="T13" fmla="*/ 45 h 123"/>
                <a:gd name="T14" fmla="*/ 38 w 81"/>
                <a:gd name="T15" fmla="*/ 51 h 123"/>
                <a:gd name="T16" fmla="*/ 47 w 81"/>
                <a:gd name="T17" fmla="*/ 53 h 123"/>
                <a:gd name="T18" fmla="*/ 73 w 81"/>
                <a:gd name="T19" fmla="*/ 65 h 123"/>
                <a:gd name="T20" fmla="*/ 81 w 81"/>
                <a:gd name="T21" fmla="*/ 88 h 123"/>
                <a:gd name="T22" fmla="*/ 70 w 81"/>
                <a:gd name="T23" fmla="*/ 114 h 123"/>
                <a:gd name="T24" fmla="*/ 37 w 81"/>
                <a:gd name="T25" fmla="*/ 123 h 123"/>
                <a:gd name="T26" fmla="*/ 19 w 81"/>
                <a:gd name="T27" fmla="*/ 121 h 123"/>
                <a:gd name="T28" fmla="*/ 0 w 81"/>
                <a:gd name="T29" fmla="*/ 116 h 123"/>
                <a:gd name="T30" fmla="*/ 0 w 81"/>
                <a:gd name="T31" fmla="*/ 99 h 123"/>
                <a:gd name="T32" fmla="*/ 19 w 81"/>
                <a:gd name="T33" fmla="*/ 107 h 123"/>
                <a:gd name="T34" fmla="*/ 37 w 81"/>
                <a:gd name="T35" fmla="*/ 110 h 123"/>
                <a:gd name="T36" fmla="*/ 57 w 81"/>
                <a:gd name="T37" fmla="*/ 105 h 123"/>
                <a:gd name="T38" fmla="*/ 65 w 81"/>
                <a:gd name="T39" fmla="*/ 89 h 123"/>
                <a:gd name="T40" fmla="*/ 60 w 81"/>
                <a:gd name="T41" fmla="*/ 76 h 123"/>
                <a:gd name="T42" fmla="*/ 42 w 81"/>
                <a:gd name="T43" fmla="*/ 68 h 123"/>
                <a:gd name="T44" fmla="*/ 33 w 81"/>
                <a:gd name="T45" fmla="*/ 66 h 123"/>
                <a:gd name="T46" fmla="*/ 8 w 81"/>
                <a:gd name="T47" fmla="*/ 55 h 123"/>
                <a:gd name="T48" fmla="*/ 0 w 81"/>
                <a:gd name="T49" fmla="*/ 34 h 123"/>
                <a:gd name="T50" fmla="*/ 11 w 81"/>
                <a:gd name="T51" fmla="*/ 9 h 123"/>
                <a:gd name="T52" fmla="*/ 40 w 81"/>
                <a:gd name="T53" fmla="*/ 0 h 123"/>
                <a:gd name="T54" fmla="*/ 57 w 81"/>
                <a:gd name="T55" fmla="*/ 2 h 123"/>
                <a:gd name="T56" fmla="*/ 74 w 81"/>
                <a:gd name="T57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3">
                  <a:moveTo>
                    <a:pt x="74" y="6"/>
                  </a:moveTo>
                  <a:lnTo>
                    <a:pt x="74" y="22"/>
                  </a:lnTo>
                  <a:cubicBezTo>
                    <a:pt x="68" y="19"/>
                    <a:pt x="63" y="17"/>
                    <a:pt x="57" y="15"/>
                  </a:cubicBezTo>
                  <a:cubicBezTo>
                    <a:pt x="52" y="14"/>
                    <a:pt x="47" y="13"/>
                    <a:pt x="42" y="13"/>
                  </a:cubicBezTo>
                  <a:cubicBezTo>
                    <a:pt x="34" y="13"/>
                    <a:pt x="27" y="15"/>
                    <a:pt x="22" y="18"/>
                  </a:cubicBezTo>
                  <a:cubicBezTo>
                    <a:pt x="18" y="22"/>
                    <a:pt x="16" y="27"/>
                    <a:pt x="16" y="33"/>
                  </a:cubicBezTo>
                  <a:cubicBezTo>
                    <a:pt x="16" y="38"/>
                    <a:pt x="17" y="42"/>
                    <a:pt x="20" y="45"/>
                  </a:cubicBezTo>
                  <a:cubicBezTo>
                    <a:pt x="23" y="47"/>
                    <a:pt x="29" y="49"/>
                    <a:pt x="38" y="51"/>
                  </a:cubicBezTo>
                  <a:lnTo>
                    <a:pt x="47" y="53"/>
                  </a:lnTo>
                  <a:cubicBezTo>
                    <a:pt x="59" y="55"/>
                    <a:pt x="67" y="59"/>
                    <a:pt x="73" y="65"/>
                  </a:cubicBezTo>
                  <a:cubicBezTo>
                    <a:pt x="78" y="71"/>
                    <a:pt x="81" y="78"/>
                    <a:pt x="81" y="88"/>
                  </a:cubicBezTo>
                  <a:cubicBezTo>
                    <a:pt x="81" y="100"/>
                    <a:pt x="77" y="108"/>
                    <a:pt x="70" y="114"/>
                  </a:cubicBezTo>
                  <a:cubicBezTo>
                    <a:pt x="62" y="120"/>
                    <a:pt x="51" y="123"/>
                    <a:pt x="37" y="123"/>
                  </a:cubicBezTo>
                  <a:cubicBezTo>
                    <a:pt x="31" y="123"/>
                    <a:pt x="26" y="122"/>
                    <a:pt x="19" y="121"/>
                  </a:cubicBezTo>
                  <a:cubicBezTo>
                    <a:pt x="13" y="120"/>
                    <a:pt x="7" y="118"/>
                    <a:pt x="0" y="116"/>
                  </a:cubicBezTo>
                  <a:lnTo>
                    <a:pt x="0" y="99"/>
                  </a:lnTo>
                  <a:cubicBezTo>
                    <a:pt x="7" y="103"/>
                    <a:pt x="13" y="105"/>
                    <a:pt x="19" y="107"/>
                  </a:cubicBezTo>
                  <a:cubicBezTo>
                    <a:pt x="25" y="109"/>
                    <a:pt x="31" y="110"/>
                    <a:pt x="37" y="110"/>
                  </a:cubicBezTo>
                  <a:cubicBezTo>
                    <a:pt x="46" y="110"/>
                    <a:pt x="53" y="108"/>
                    <a:pt x="57" y="105"/>
                  </a:cubicBezTo>
                  <a:cubicBezTo>
                    <a:pt x="62" y="101"/>
                    <a:pt x="65" y="96"/>
                    <a:pt x="65" y="89"/>
                  </a:cubicBezTo>
                  <a:cubicBezTo>
                    <a:pt x="65" y="83"/>
                    <a:pt x="63" y="79"/>
                    <a:pt x="60" y="76"/>
                  </a:cubicBezTo>
                  <a:cubicBezTo>
                    <a:pt x="56" y="72"/>
                    <a:pt x="50" y="70"/>
                    <a:pt x="42" y="68"/>
                  </a:cubicBezTo>
                  <a:lnTo>
                    <a:pt x="33" y="66"/>
                  </a:lnTo>
                  <a:cubicBezTo>
                    <a:pt x="21" y="64"/>
                    <a:pt x="13" y="60"/>
                    <a:pt x="8" y="55"/>
                  </a:cubicBezTo>
                  <a:cubicBezTo>
                    <a:pt x="2" y="50"/>
                    <a:pt x="0" y="43"/>
                    <a:pt x="0" y="34"/>
                  </a:cubicBezTo>
                  <a:cubicBezTo>
                    <a:pt x="0" y="24"/>
                    <a:pt x="3" y="15"/>
                    <a:pt x="11" y="9"/>
                  </a:cubicBezTo>
                  <a:cubicBezTo>
                    <a:pt x="18" y="3"/>
                    <a:pt x="28" y="0"/>
                    <a:pt x="40" y="0"/>
                  </a:cubicBezTo>
                  <a:cubicBezTo>
                    <a:pt x="46" y="0"/>
                    <a:pt x="51" y="1"/>
                    <a:pt x="57" y="2"/>
                  </a:cubicBezTo>
                  <a:cubicBezTo>
                    <a:pt x="62" y="3"/>
                    <a:pt x="68" y="4"/>
                    <a:pt x="7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Line 103">
              <a:extLst>
                <a:ext uri="{FF2B5EF4-FFF2-40B4-BE49-F238E27FC236}">
                  <a16:creationId xmlns:a16="http://schemas.microsoft.com/office/drawing/2014/main" id="{D1991952-CAA6-4E97-95A2-A15102608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552" y="4453491"/>
              <a:ext cx="14948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548C63AF-C11C-48B1-A8E6-737057663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4" y="4422983"/>
              <a:ext cx="103726" cy="57965"/>
            </a:xfrm>
            <a:custGeom>
              <a:avLst/>
              <a:gdLst>
                <a:gd name="T0" fmla="*/ 20 w 68"/>
                <a:gd name="T1" fmla="*/ 20 h 38"/>
                <a:gd name="T2" fmla="*/ 0 w 68"/>
                <a:gd name="T3" fmla="*/ 38 h 38"/>
                <a:gd name="T4" fmla="*/ 68 w 68"/>
                <a:gd name="T5" fmla="*/ 20 h 38"/>
                <a:gd name="T6" fmla="*/ 0 w 68"/>
                <a:gd name="T7" fmla="*/ 0 h 38"/>
                <a:gd name="T8" fmla="*/ 20 w 68"/>
                <a:gd name="T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8">
                  <a:moveTo>
                    <a:pt x="20" y="20"/>
                  </a:moveTo>
                  <a:lnTo>
                    <a:pt x="0" y="38"/>
                  </a:lnTo>
                  <a:lnTo>
                    <a:pt x="68" y="2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F7A351A0-5E94-4704-A5BD-C48DA8DEE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592" y="4647215"/>
              <a:ext cx="111353" cy="167792"/>
            </a:xfrm>
            <a:custGeom>
              <a:avLst/>
              <a:gdLst>
                <a:gd name="T0" fmla="*/ 74 w 81"/>
                <a:gd name="T1" fmla="*/ 6 h 123"/>
                <a:gd name="T2" fmla="*/ 74 w 81"/>
                <a:gd name="T3" fmla="*/ 22 h 123"/>
                <a:gd name="T4" fmla="*/ 57 w 81"/>
                <a:gd name="T5" fmla="*/ 15 h 123"/>
                <a:gd name="T6" fmla="*/ 42 w 81"/>
                <a:gd name="T7" fmla="*/ 13 h 123"/>
                <a:gd name="T8" fmla="*/ 22 w 81"/>
                <a:gd name="T9" fmla="*/ 18 h 123"/>
                <a:gd name="T10" fmla="*/ 15 w 81"/>
                <a:gd name="T11" fmla="*/ 33 h 123"/>
                <a:gd name="T12" fmla="*/ 20 w 81"/>
                <a:gd name="T13" fmla="*/ 44 h 123"/>
                <a:gd name="T14" fmla="*/ 37 w 81"/>
                <a:gd name="T15" fmla="*/ 51 h 123"/>
                <a:gd name="T16" fmla="*/ 47 w 81"/>
                <a:gd name="T17" fmla="*/ 53 h 123"/>
                <a:gd name="T18" fmla="*/ 72 w 81"/>
                <a:gd name="T19" fmla="*/ 65 h 123"/>
                <a:gd name="T20" fmla="*/ 81 w 81"/>
                <a:gd name="T21" fmla="*/ 88 h 123"/>
                <a:gd name="T22" fmla="*/ 70 w 81"/>
                <a:gd name="T23" fmla="*/ 114 h 123"/>
                <a:gd name="T24" fmla="*/ 37 w 81"/>
                <a:gd name="T25" fmla="*/ 123 h 123"/>
                <a:gd name="T26" fmla="*/ 19 w 81"/>
                <a:gd name="T27" fmla="*/ 121 h 123"/>
                <a:gd name="T28" fmla="*/ 0 w 81"/>
                <a:gd name="T29" fmla="*/ 115 h 123"/>
                <a:gd name="T30" fmla="*/ 0 w 81"/>
                <a:gd name="T31" fmla="*/ 99 h 123"/>
                <a:gd name="T32" fmla="*/ 19 w 81"/>
                <a:gd name="T33" fmla="*/ 107 h 123"/>
                <a:gd name="T34" fmla="*/ 37 w 81"/>
                <a:gd name="T35" fmla="*/ 110 h 123"/>
                <a:gd name="T36" fmla="*/ 57 w 81"/>
                <a:gd name="T37" fmla="*/ 104 h 123"/>
                <a:gd name="T38" fmla="*/ 65 w 81"/>
                <a:gd name="T39" fmla="*/ 89 h 123"/>
                <a:gd name="T40" fmla="*/ 59 w 81"/>
                <a:gd name="T41" fmla="*/ 75 h 123"/>
                <a:gd name="T42" fmla="*/ 42 w 81"/>
                <a:gd name="T43" fmla="*/ 68 h 123"/>
                <a:gd name="T44" fmla="*/ 33 w 81"/>
                <a:gd name="T45" fmla="*/ 66 h 123"/>
                <a:gd name="T46" fmla="*/ 7 w 81"/>
                <a:gd name="T47" fmla="*/ 55 h 123"/>
                <a:gd name="T48" fmla="*/ 0 w 81"/>
                <a:gd name="T49" fmla="*/ 34 h 123"/>
                <a:gd name="T50" fmla="*/ 10 w 81"/>
                <a:gd name="T51" fmla="*/ 9 h 123"/>
                <a:gd name="T52" fmla="*/ 40 w 81"/>
                <a:gd name="T53" fmla="*/ 0 h 123"/>
                <a:gd name="T54" fmla="*/ 57 w 81"/>
                <a:gd name="T55" fmla="*/ 2 h 123"/>
                <a:gd name="T56" fmla="*/ 74 w 81"/>
                <a:gd name="T57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23">
                  <a:moveTo>
                    <a:pt x="74" y="6"/>
                  </a:moveTo>
                  <a:lnTo>
                    <a:pt x="74" y="22"/>
                  </a:lnTo>
                  <a:cubicBezTo>
                    <a:pt x="68" y="19"/>
                    <a:pt x="62" y="17"/>
                    <a:pt x="57" y="15"/>
                  </a:cubicBezTo>
                  <a:cubicBezTo>
                    <a:pt x="52" y="14"/>
                    <a:pt x="47" y="13"/>
                    <a:pt x="42" y="13"/>
                  </a:cubicBezTo>
                  <a:cubicBezTo>
                    <a:pt x="33" y="13"/>
                    <a:pt x="27" y="15"/>
                    <a:pt x="22" y="18"/>
                  </a:cubicBezTo>
                  <a:cubicBezTo>
                    <a:pt x="18" y="22"/>
                    <a:pt x="15" y="26"/>
                    <a:pt x="15" y="33"/>
                  </a:cubicBezTo>
                  <a:cubicBezTo>
                    <a:pt x="15" y="38"/>
                    <a:pt x="17" y="42"/>
                    <a:pt x="20" y="44"/>
                  </a:cubicBezTo>
                  <a:cubicBezTo>
                    <a:pt x="23" y="47"/>
                    <a:pt x="29" y="49"/>
                    <a:pt x="37" y="51"/>
                  </a:cubicBezTo>
                  <a:lnTo>
                    <a:pt x="47" y="53"/>
                  </a:lnTo>
                  <a:cubicBezTo>
                    <a:pt x="58" y="55"/>
                    <a:pt x="67" y="59"/>
                    <a:pt x="72" y="65"/>
                  </a:cubicBezTo>
                  <a:cubicBezTo>
                    <a:pt x="78" y="71"/>
                    <a:pt x="81" y="78"/>
                    <a:pt x="81" y="88"/>
                  </a:cubicBezTo>
                  <a:cubicBezTo>
                    <a:pt x="81" y="99"/>
                    <a:pt x="77" y="108"/>
                    <a:pt x="70" y="114"/>
                  </a:cubicBezTo>
                  <a:cubicBezTo>
                    <a:pt x="62" y="120"/>
                    <a:pt x="51" y="123"/>
                    <a:pt x="37" y="123"/>
                  </a:cubicBezTo>
                  <a:cubicBezTo>
                    <a:pt x="31" y="123"/>
                    <a:pt x="25" y="122"/>
                    <a:pt x="19" y="121"/>
                  </a:cubicBezTo>
                  <a:cubicBezTo>
                    <a:pt x="13" y="120"/>
                    <a:pt x="7" y="118"/>
                    <a:pt x="0" y="115"/>
                  </a:cubicBezTo>
                  <a:lnTo>
                    <a:pt x="0" y="99"/>
                  </a:lnTo>
                  <a:cubicBezTo>
                    <a:pt x="6" y="103"/>
                    <a:pt x="13" y="105"/>
                    <a:pt x="19" y="107"/>
                  </a:cubicBezTo>
                  <a:cubicBezTo>
                    <a:pt x="25" y="109"/>
                    <a:pt x="31" y="110"/>
                    <a:pt x="37" y="110"/>
                  </a:cubicBezTo>
                  <a:cubicBezTo>
                    <a:pt x="46" y="110"/>
                    <a:pt x="52" y="108"/>
                    <a:pt x="57" y="104"/>
                  </a:cubicBezTo>
                  <a:cubicBezTo>
                    <a:pt x="62" y="101"/>
                    <a:pt x="65" y="96"/>
                    <a:pt x="65" y="89"/>
                  </a:cubicBezTo>
                  <a:cubicBezTo>
                    <a:pt x="65" y="83"/>
                    <a:pt x="63" y="79"/>
                    <a:pt x="59" y="75"/>
                  </a:cubicBezTo>
                  <a:cubicBezTo>
                    <a:pt x="56" y="72"/>
                    <a:pt x="50" y="70"/>
                    <a:pt x="42" y="68"/>
                  </a:cubicBezTo>
                  <a:lnTo>
                    <a:pt x="33" y="66"/>
                  </a:lnTo>
                  <a:cubicBezTo>
                    <a:pt x="21" y="64"/>
                    <a:pt x="13" y="60"/>
                    <a:pt x="7" y="55"/>
                  </a:cubicBezTo>
                  <a:cubicBezTo>
                    <a:pt x="2" y="50"/>
                    <a:pt x="0" y="43"/>
                    <a:pt x="0" y="34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8" y="3"/>
                    <a:pt x="27" y="0"/>
                    <a:pt x="40" y="0"/>
                  </a:cubicBezTo>
                  <a:cubicBezTo>
                    <a:pt x="46" y="0"/>
                    <a:pt x="51" y="1"/>
                    <a:pt x="57" y="2"/>
                  </a:cubicBezTo>
                  <a:cubicBezTo>
                    <a:pt x="62" y="3"/>
                    <a:pt x="68" y="4"/>
                    <a:pt x="7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65F793B9-4B52-4A82-ADEC-2E21333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430" y="4648740"/>
              <a:ext cx="102201" cy="163216"/>
            </a:xfrm>
            <a:custGeom>
              <a:avLst/>
              <a:gdLst>
                <a:gd name="T0" fmla="*/ 0 w 67"/>
                <a:gd name="T1" fmla="*/ 0 h 107"/>
                <a:gd name="T2" fmla="*/ 65 w 67"/>
                <a:gd name="T3" fmla="*/ 0 h 107"/>
                <a:gd name="T4" fmla="*/ 65 w 67"/>
                <a:gd name="T5" fmla="*/ 13 h 107"/>
                <a:gd name="T6" fmla="*/ 14 w 67"/>
                <a:gd name="T7" fmla="*/ 13 h 107"/>
                <a:gd name="T8" fmla="*/ 14 w 67"/>
                <a:gd name="T9" fmla="*/ 44 h 107"/>
                <a:gd name="T10" fmla="*/ 63 w 67"/>
                <a:gd name="T11" fmla="*/ 44 h 107"/>
                <a:gd name="T12" fmla="*/ 63 w 67"/>
                <a:gd name="T13" fmla="*/ 56 h 107"/>
                <a:gd name="T14" fmla="*/ 14 w 67"/>
                <a:gd name="T15" fmla="*/ 56 h 107"/>
                <a:gd name="T16" fmla="*/ 14 w 67"/>
                <a:gd name="T17" fmla="*/ 94 h 107"/>
                <a:gd name="T18" fmla="*/ 67 w 67"/>
                <a:gd name="T19" fmla="*/ 94 h 107"/>
                <a:gd name="T20" fmla="*/ 67 w 67"/>
                <a:gd name="T21" fmla="*/ 107 h 107"/>
                <a:gd name="T22" fmla="*/ 0 w 67"/>
                <a:gd name="T23" fmla="*/ 107 h 107"/>
                <a:gd name="T24" fmla="*/ 0 w 67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7">
                  <a:moveTo>
                    <a:pt x="0" y="0"/>
                  </a:moveTo>
                  <a:lnTo>
                    <a:pt x="65" y="0"/>
                  </a:lnTo>
                  <a:lnTo>
                    <a:pt x="65" y="13"/>
                  </a:lnTo>
                  <a:lnTo>
                    <a:pt x="14" y="13"/>
                  </a:lnTo>
                  <a:lnTo>
                    <a:pt x="14" y="44"/>
                  </a:lnTo>
                  <a:lnTo>
                    <a:pt x="63" y="44"/>
                  </a:lnTo>
                  <a:lnTo>
                    <a:pt x="63" y="56"/>
                  </a:lnTo>
                  <a:lnTo>
                    <a:pt x="14" y="56"/>
                  </a:lnTo>
                  <a:lnTo>
                    <a:pt x="14" y="94"/>
                  </a:lnTo>
                  <a:lnTo>
                    <a:pt x="67" y="94"/>
                  </a:lnTo>
                  <a:lnTo>
                    <a:pt x="67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B653910A-6F6E-420B-A4BE-5B025FBB7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384" y="4700603"/>
              <a:ext cx="102201" cy="57965"/>
            </a:xfrm>
            <a:custGeom>
              <a:avLst/>
              <a:gdLst>
                <a:gd name="T0" fmla="*/ 19 w 67"/>
                <a:gd name="T1" fmla="*/ 19 h 38"/>
                <a:gd name="T2" fmla="*/ 0 w 67"/>
                <a:gd name="T3" fmla="*/ 38 h 38"/>
                <a:gd name="T4" fmla="*/ 67 w 67"/>
                <a:gd name="T5" fmla="*/ 19 h 38"/>
                <a:gd name="T6" fmla="*/ 0 w 67"/>
                <a:gd name="T7" fmla="*/ 0 h 38"/>
                <a:gd name="T8" fmla="*/ 19 w 67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8">
                  <a:moveTo>
                    <a:pt x="19" y="19"/>
                  </a:moveTo>
                  <a:lnTo>
                    <a:pt x="0" y="38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AF0E7283-BA9B-450E-999E-966810EE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405" y="4648740"/>
              <a:ext cx="100675" cy="163216"/>
            </a:xfrm>
            <a:custGeom>
              <a:avLst/>
              <a:gdLst>
                <a:gd name="T0" fmla="*/ 0 w 66"/>
                <a:gd name="T1" fmla="*/ 0 h 107"/>
                <a:gd name="T2" fmla="*/ 65 w 66"/>
                <a:gd name="T3" fmla="*/ 0 h 107"/>
                <a:gd name="T4" fmla="*/ 65 w 66"/>
                <a:gd name="T5" fmla="*/ 13 h 107"/>
                <a:gd name="T6" fmla="*/ 14 w 66"/>
                <a:gd name="T7" fmla="*/ 13 h 107"/>
                <a:gd name="T8" fmla="*/ 14 w 66"/>
                <a:gd name="T9" fmla="*/ 44 h 107"/>
                <a:gd name="T10" fmla="*/ 63 w 66"/>
                <a:gd name="T11" fmla="*/ 44 h 107"/>
                <a:gd name="T12" fmla="*/ 63 w 66"/>
                <a:gd name="T13" fmla="*/ 56 h 107"/>
                <a:gd name="T14" fmla="*/ 14 w 66"/>
                <a:gd name="T15" fmla="*/ 56 h 107"/>
                <a:gd name="T16" fmla="*/ 14 w 66"/>
                <a:gd name="T17" fmla="*/ 94 h 107"/>
                <a:gd name="T18" fmla="*/ 66 w 66"/>
                <a:gd name="T19" fmla="*/ 94 h 107"/>
                <a:gd name="T20" fmla="*/ 66 w 66"/>
                <a:gd name="T21" fmla="*/ 107 h 107"/>
                <a:gd name="T22" fmla="*/ 0 w 66"/>
                <a:gd name="T23" fmla="*/ 107 h 107"/>
                <a:gd name="T24" fmla="*/ 0 w 66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7">
                  <a:moveTo>
                    <a:pt x="0" y="0"/>
                  </a:moveTo>
                  <a:lnTo>
                    <a:pt x="65" y="0"/>
                  </a:lnTo>
                  <a:lnTo>
                    <a:pt x="65" y="13"/>
                  </a:lnTo>
                  <a:lnTo>
                    <a:pt x="14" y="13"/>
                  </a:lnTo>
                  <a:lnTo>
                    <a:pt x="14" y="44"/>
                  </a:lnTo>
                  <a:lnTo>
                    <a:pt x="63" y="44"/>
                  </a:lnTo>
                  <a:lnTo>
                    <a:pt x="63" y="56"/>
                  </a:lnTo>
                  <a:lnTo>
                    <a:pt x="14" y="56"/>
                  </a:lnTo>
                  <a:lnTo>
                    <a:pt x="14" y="94"/>
                  </a:lnTo>
                  <a:lnTo>
                    <a:pt x="66" y="94"/>
                  </a:lnTo>
                  <a:lnTo>
                    <a:pt x="66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85F79CF0-DADB-4022-A4D2-1AA7CC84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90" y="4648740"/>
              <a:ext cx="120505" cy="163216"/>
            </a:xfrm>
            <a:custGeom>
              <a:avLst/>
              <a:gdLst>
                <a:gd name="T0" fmla="*/ 0 w 79"/>
                <a:gd name="T1" fmla="*/ 0 h 107"/>
                <a:gd name="T2" fmla="*/ 19 w 79"/>
                <a:gd name="T3" fmla="*/ 0 h 107"/>
                <a:gd name="T4" fmla="*/ 66 w 79"/>
                <a:gd name="T5" fmla="*/ 89 h 107"/>
                <a:gd name="T6" fmla="*/ 66 w 79"/>
                <a:gd name="T7" fmla="*/ 0 h 107"/>
                <a:gd name="T8" fmla="*/ 79 w 79"/>
                <a:gd name="T9" fmla="*/ 0 h 107"/>
                <a:gd name="T10" fmla="*/ 79 w 79"/>
                <a:gd name="T11" fmla="*/ 107 h 107"/>
                <a:gd name="T12" fmla="*/ 60 w 79"/>
                <a:gd name="T13" fmla="*/ 107 h 107"/>
                <a:gd name="T14" fmla="*/ 15 w 79"/>
                <a:gd name="T15" fmla="*/ 18 h 107"/>
                <a:gd name="T16" fmla="*/ 15 w 79"/>
                <a:gd name="T17" fmla="*/ 107 h 107"/>
                <a:gd name="T18" fmla="*/ 0 w 79"/>
                <a:gd name="T19" fmla="*/ 107 h 107"/>
                <a:gd name="T20" fmla="*/ 0 w 79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07">
                  <a:moveTo>
                    <a:pt x="0" y="0"/>
                  </a:moveTo>
                  <a:lnTo>
                    <a:pt x="19" y="0"/>
                  </a:lnTo>
                  <a:lnTo>
                    <a:pt x="66" y="89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79" y="107"/>
                  </a:lnTo>
                  <a:lnTo>
                    <a:pt x="60" y="107"/>
                  </a:lnTo>
                  <a:lnTo>
                    <a:pt x="15" y="18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AD34E397-40A6-49BC-92A6-F304BE0C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654" y="4702128"/>
              <a:ext cx="102201" cy="59490"/>
            </a:xfrm>
            <a:custGeom>
              <a:avLst/>
              <a:gdLst>
                <a:gd name="T0" fmla="*/ 18 w 67"/>
                <a:gd name="T1" fmla="*/ 19 h 39"/>
                <a:gd name="T2" fmla="*/ 0 w 67"/>
                <a:gd name="T3" fmla="*/ 39 h 39"/>
                <a:gd name="T4" fmla="*/ 67 w 67"/>
                <a:gd name="T5" fmla="*/ 19 h 39"/>
                <a:gd name="T6" fmla="*/ 0 w 67"/>
                <a:gd name="T7" fmla="*/ 0 h 39"/>
                <a:gd name="T8" fmla="*/ 18 w 67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18" y="19"/>
                  </a:moveTo>
                  <a:lnTo>
                    <a:pt x="0" y="39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CFBF234-2912-4F26-9946-4BBA44192E42}"/>
                </a:ext>
              </a:extLst>
            </p:cNvPr>
            <p:cNvSpPr/>
            <p:nvPr/>
          </p:nvSpPr>
          <p:spPr>
            <a:xfrm>
              <a:off x="747321" y="4970606"/>
              <a:ext cx="1711239" cy="404978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Clockwise</a:t>
              </a: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229C52D3-598D-4B3C-B314-97F47D581BC1}"/>
                </a:ext>
              </a:extLst>
            </p:cNvPr>
            <p:cNvSpPr/>
            <p:nvPr/>
          </p:nvSpPr>
          <p:spPr>
            <a:xfrm>
              <a:off x="2916881" y="4970606"/>
              <a:ext cx="1963739" cy="43186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Anticlockwise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3830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9A57-542B-424E-BFBC-7BDED601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Routing Algorithms based on Turns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056C-37EC-4508-B021-09AF407C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F12F6-09C6-4E11-B551-9A0F9E580EEF}"/>
              </a:ext>
            </a:extLst>
          </p:cNvPr>
          <p:cNvSpPr/>
          <p:nvPr/>
        </p:nvSpPr>
        <p:spPr>
          <a:xfrm>
            <a:off x="2446831" y="1821871"/>
            <a:ext cx="1975607" cy="3775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X-Y Routing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3B844-64F1-406C-B133-8915BF134E40}"/>
              </a:ext>
            </a:extLst>
          </p:cNvPr>
          <p:cNvGrpSpPr/>
          <p:nvPr/>
        </p:nvGrpSpPr>
        <p:grpSpPr>
          <a:xfrm>
            <a:off x="2240211" y="2349617"/>
            <a:ext cx="2095339" cy="1730054"/>
            <a:chOff x="716210" y="2964985"/>
            <a:chExt cx="1347481" cy="1114686"/>
          </a:xfrm>
        </p:grpSpPr>
        <p:sp>
          <p:nvSpPr>
            <p:cNvPr id="8" name="Arrow: Bent-Up 7">
              <a:extLst>
                <a:ext uri="{FF2B5EF4-FFF2-40B4-BE49-F238E27FC236}">
                  <a16:creationId xmlns:a16="http://schemas.microsoft.com/office/drawing/2014/main" id="{29C85529-D585-49A1-8FBD-2F70BB928BFD}"/>
                </a:ext>
              </a:extLst>
            </p:cNvPr>
            <p:cNvSpPr/>
            <p:nvPr/>
          </p:nvSpPr>
          <p:spPr>
            <a:xfrm>
              <a:off x="753436" y="2964985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Arrow: Bent-Up 8">
              <a:extLst>
                <a:ext uri="{FF2B5EF4-FFF2-40B4-BE49-F238E27FC236}">
                  <a16:creationId xmlns:a16="http://schemas.microsoft.com/office/drawing/2014/main" id="{FF91AD19-4434-4411-95AF-D42831556325}"/>
                </a:ext>
              </a:extLst>
            </p:cNvPr>
            <p:cNvSpPr/>
            <p:nvPr/>
          </p:nvSpPr>
          <p:spPr>
            <a:xfrm flipV="1">
              <a:off x="1484326" y="3006294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3DAD8884-19F9-4FC5-AF72-7434C3D0E534}"/>
                </a:ext>
              </a:extLst>
            </p:cNvPr>
            <p:cNvSpPr/>
            <p:nvPr/>
          </p:nvSpPr>
          <p:spPr>
            <a:xfrm flipH="1">
              <a:off x="716210" y="3601499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C8402603-71F4-45CF-8B0A-E0869AC89BC8}"/>
                </a:ext>
              </a:extLst>
            </p:cNvPr>
            <p:cNvSpPr/>
            <p:nvPr/>
          </p:nvSpPr>
          <p:spPr>
            <a:xfrm flipH="1" flipV="1">
              <a:off x="1510018" y="3601499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8DDDDB0-4B67-4177-AA98-269BACFC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19" y="4457176"/>
            <a:ext cx="458204" cy="3512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E608DF-267A-44A4-9051-BB0141122982}"/>
              </a:ext>
            </a:extLst>
          </p:cNvPr>
          <p:cNvSpPr txBox="1"/>
          <p:nvPr/>
        </p:nvSpPr>
        <p:spPr>
          <a:xfrm>
            <a:off x="2240210" y="45083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4 allowed turns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B7DCA-56B8-4996-8FF2-232D1A02EC5D}"/>
              </a:ext>
            </a:extLst>
          </p:cNvPr>
          <p:cNvCxnSpPr/>
          <p:nvPr/>
        </p:nvCxnSpPr>
        <p:spPr>
          <a:xfrm>
            <a:off x="4655008" y="1895429"/>
            <a:ext cx="0" cy="298228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A48E4C5-3A0C-4843-BC64-377305D864A6}"/>
              </a:ext>
            </a:extLst>
          </p:cNvPr>
          <p:cNvGrpSpPr/>
          <p:nvPr/>
        </p:nvGrpSpPr>
        <p:grpSpPr>
          <a:xfrm>
            <a:off x="5400365" y="1723880"/>
            <a:ext cx="4493538" cy="1993622"/>
            <a:chOff x="4599223" y="2482616"/>
            <a:chExt cx="3565876" cy="1539505"/>
          </a:xfrm>
        </p:grpSpPr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EC981F2E-B370-448B-A018-D64F721C9020}"/>
                </a:ext>
              </a:extLst>
            </p:cNvPr>
            <p:cNvSpPr/>
            <p:nvPr/>
          </p:nvSpPr>
          <p:spPr>
            <a:xfrm flipV="1">
              <a:off x="5302936" y="2520367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Arrow: Bent-Up 17">
              <a:extLst>
                <a:ext uri="{FF2B5EF4-FFF2-40B4-BE49-F238E27FC236}">
                  <a16:creationId xmlns:a16="http://schemas.microsoft.com/office/drawing/2014/main" id="{8C33FE5C-394E-4BC4-9C81-F3464DA7F10D}"/>
                </a:ext>
              </a:extLst>
            </p:cNvPr>
            <p:cNvSpPr/>
            <p:nvPr/>
          </p:nvSpPr>
          <p:spPr>
            <a:xfrm rot="16200000">
              <a:off x="7013286" y="2544267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Arrow: Bent-Up 18">
              <a:extLst>
                <a:ext uri="{FF2B5EF4-FFF2-40B4-BE49-F238E27FC236}">
                  <a16:creationId xmlns:a16="http://schemas.microsoft.com/office/drawing/2014/main" id="{DFE14FF8-237B-4B21-88C8-FE948AEBBD60}"/>
                </a:ext>
              </a:extLst>
            </p:cNvPr>
            <p:cNvSpPr/>
            <p:nvPr/>
          </p:nvSpPr>
          <p:spPr>
            <a:xfrm rot="5400000" flipV="1">
              <a:off x="5264137" y="3119550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Arrow: Bent-Up 19">
              <a:extLst>
                <a:ext uri="{FF2B5EF4-FFF2-40B4-BE49-F238E27FC236}">
                  <a16:creationId xmlns:a16="http://schemas.microsoft.com/office/drawing/2014/main" id="{4723F512-BE3A-4B10-826C-9BCA1665D801}"/>
                </a:ext>
              </a:extLst>
            </p:cNvPr>
            <p:cNvSpPr/>
            <p:nvPr/>
          </p:nvSpPr>
          <p:spPr>
            <a:xfrm rot="10800000" flipV="1">
              <a:off x="4677391" y="3091650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row: Bent-Up 20">
              <a:extLst>
                <a:ext uri="{FF2B5EF4-FFF2-40B4-BE49-F238E27FC236}">
                  <a16:creationId xmlns:a16="http://schemas.microsoft.com/office/drawing/2014/main" id="{BC5EF0A2-31B8-40B8-8452-DD5A0D88EFF7}"/>
                </a:ext>
              </a:extLst>
            </p:cNvPr>
            <p:cNvSpPr/>
            <p:nvPr/>
          </p:nvSpPr>
          <p:spPr>
            <a:xfrm rot="16200000" flipV="1">
              <a:off x="4701030" y="2520367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C137BC91-F343-41FF-A408-F17AF1FE08E9}"/>
                </a:ext>
              </a:extLst>
            </p:cNvPr>
            <p:cNvSpPr/>
            <p:nvPr/>
          </p:nvSpPr>
          <p:spPr>
            <a:xfrm>
              <a:off x="7051036" y="3091649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id="{9601A31A-D805-4836-B35A-5E6913373B29}"/>
                </a:ext>
              </a:extLst>
            </p:cNvPr>
            <p:cNvSpPr/>
            <p:nvPr/>
          </p:nvSpPr>
          <p:spPr>
            <a:xfrm rot="10800000">
              <a:off x="6454856" y="2581188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Arrow: Bent-Up 23">
              <a:extLst>
                <a:ext uri="{FF2B5EF4-FFF2-40B4-BE49-F238E27FC236}">
                  <a16:creationId xmlns:a16="http://schemas.microsoft.com/office/drawing/2014/main" id="{073AB5B6-1D39-4CBC-8951-5105FC3795C7}"/>
                </a:ext>
              </a:extLst>
            </p:cNvPr>
            <p:cNvSpPr/>
            <p:nvPr/>
          </p:nvSpPr>
          <p:spPr>
            <a:xfrm rot="5400000">
              <a:off x="6478500" y="3129405"/>
              <a:ext cx="553673" cy="47817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0B7E82-61F5-48F5-AE9F-C69CB0FC5C9C}"/>
                </a:ext>
              </a:extLst>
            </p:cNvPr>
            <p:cNvSpPr txBox="1"/>
            <p:nvPr/>
          </p:nvSpPr>
          <p:spPr>
            <a:xfrm>
              <a:off x="4599223" y="3736917"/>
              <a:ext cx="3565876" cy="285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Disallow one of the turns in each cycle.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EE188F5-2246-4565-B2EF-85CA2CA35127}"/>
              </a:ext>
            </a:extLst>
          </p:cNvPr>
          <p:cNvSpPr txBox="1"/>
          <p:nvPr/>
        </p:nvSpPr>
        <p:spPr>
          <a:xfrm>
            <a:off x="5309616" y="4029804"/>
            <a:ext cx="5143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4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choices</a:t>
            </a:r>
            <a:r>
              <a:rPr lang="en-US" dirty="0"/>
              <a:t> per cycle:</a:t>
            </a:r>
          </a:p>
          <a:p>
            <a:r>
              <a:rPr lang="en-US" dirty="0"/>
              <a:t>	 (</a:t>
            </a:r>
            <a:r>
              <a:rPr lang="en-US" dirty="0">
                <a:solidFill>
                  <a:srgbClr val="FF0000"/>
                </a:solidFill>
              </a:rPr>
              <a:t>clockwise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anti-clockwise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We thus have a </a:t>
            </a:r>
            <a:r>
              <a:rPr lang="en-US" dirty="0">
                <a:solidFill>
                  <a:srgbClr val="C00000"/>
                </a:solidFill>
              </a:rPr>
              <a:t>total</a:t>
            </a:r>
            <a:r>
              <a:rPr lang="en-US" dirty="0"/>
              <a:t> choice of 16 </a:t>
            </a:r>
            <a:r>
              <a:rPr lang="en-US" dirty="0">
                <a:solidFill>
                  <a:srgbClr val="00B050"/>
                </a:solidFill>
              </a:rPr>
              <a:t>combinations</a:t>
            </a:r>
            <a:r>
              <a:rPr lang="en-US" dirty="0"/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540318D-65C6-41C0-914C-CCD33816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52" y="4079672"/>
            <a:ext cx="441459" cy="44145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2539C8-026A-4C8A-A0F4-1D7BB48AE3C3}"/>
              </a:ext>
            </a:extLst>
          </p:cNvPr>
          <p:cNvSpPr/>
          <p:nvPr/>
        </p:nvSpPr>
        <p:spPr>
          <a:xfrm>
            <a:off x="5055381" y="5464379"/>
            <a:ext cx="5570283" cy="6591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There are 16 such routing algorithms that eliminate one turn from each cycle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92559-9B87-48E2-BDAD-EECF7C90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584420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4D01-CEC6-4138-8A68-C1014722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Popular Routing Algorithms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D08B50-E6A7-4329-B53B-740CA96B9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61907"/>
              </p:ext>
            </p:extLst>
          </p:nvPr>
        </p:nvGraphicFramePr>
        <p:xfrm>
          <a:off x="2324100" y="1434052"/>
          <a:ext cx="7543800" cy="2792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65153796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5535708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043753613"/>
                    </a:ext>
                  </a:extLst>
                </a:gridCol>
              </a:tblGrid>
              <a:tr h="5079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Turns Disallowed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Allowed Turns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8520657"/>
                  </a:ext>
                </a:extLst>
              </a:tr>
              <a:tr h="825407">
                <a:tc>
                  <a:txBody>
                    <a:bodyPr/>
                    <a:lstStyle/>
                    <a:p>
                      <a:r>
                        <a:rPr lang="en-US" sz="1800" dirty="0"/>
                        <a:t>West-first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W, S  W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3872569"/>
                  </a:ext>
                </a:extLst>
              </a:tr>
              <a:tr h="723551">
                <a:tc>
                  <a:txBody>
                    <a:bodyPr/>
                    <a:lstStyle/>
                    <a:p>
                      <a:r>
                        <a:rPr lang="en-US" sz="1800" dirty="0"/>
                        <a:t>North-last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W, N  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0199325"/>
                  </a:ext>
                </a:extLst>
              </a:tr>
              <a:tr h="735581">
                <a:tc>
                  <a:txBody>
                    <a:bodyPr/>
                    <a:lstStyle/>
                    <a:p>
                      <a:r>
                        <a:rPr lang="en-US" sz="1800" dirty="0"/>
                        <a:t>Negative-first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W, E  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480546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A4348-5C54-4C69-BAC0-D585BBB0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79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382F7AA-9035-465C-924E-4DF1196970FC}"/>
              </a:ext>
            </a:extLst>
          </p:cNvPr>
          <p:cNvSpPr>
            <a:spLocks/>
          </p:cNvSpPr>
          <p:nvPr/>
        </p:nvSpPr>
        <p:spPr bwMode="auto">
          <a:xfrm>
            <a:off x="7662670" y="2060866"/>
            <a:ext cx="241697" cy="240506"/>
          </a:xfrm>
          <a:custGeom>
            <a:avLst/>
            <a:gdLst>
              <a:gd name="T0" fmla="*/ 0 w 200"/>
              <a:gd name="T1" fmla="*/ 200 h 200"/>
              <a:gd name="T2" fmla="*/ 0 w 200"/>
              <a:gd name="T3" fmla="*/ 0 h 200"/>
              <a:gd name="T4" fmla="*/ 20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200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357AA5F-EB5F-409E-A1CE-8F8819D22726}"/>
              </a:ext>
            </a:extLst>
          </p:cNvPr>
          <p:cNvSpPr>
            <a:spLocks/>
          </p:cNvSpPr>
          <p:nvPr/>
        </p:nvSpPr>
        <p:spPr bwMode="auto">
          <a:xfrm>
            <a:off x="7781732" y="2026340"/>
            <a:ext cx="122635" cy="70247"/>
          </a:xfrm>
          <a:custGeom>
            <a:avLst/>
            <a:gdLst>
              <a:gd name="T0" fmla="*/ 29 w 103"/>
              <a:gd name="T1" fmla="*/ 29 h 59"/>
              <a:gd name="T2" fmla="*/ 0 w 103"/>
              <a:gd name="T3" fmla="*/ 59 h 59"/>
              <a:gd name="T4" fmla="*/ 103 w 103"/>
              <a:gd name="T5" fmla="*/ 29 h 59"/>
              <a:gd name="T6" fmla="*/ 0 w 103"/>
              <a:gd name="T7" fmla="*/ 0 h 59"/>
              <a:gd name="T8" fmla="*/ 29 w 103"/>
              <a:gd name="T9" fmla="*/ 2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59">
                <a:moveTo>
                  <a:pt x="29" y="29"/>
                </a:moveTo>
                <a:lnTo>
                  <a:pt x="0" y="59"/>
                </a:lnTo>
                <a:lnTo>
                  <a:pt x="103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0CA9FF2-4539-42F9-A0F5-7C3C5D5FF470}"/>
              </a:ext>
            </a:extLst>
          </p:cNvPr>
          <p:cNvSpPr>
            <a:spLocks/>
          </p:cNvSpPr>
          <p:nvPr/>
        </p:nvSpPr>
        <p:spPr bwMode="auto">
          <a:xfrm>
            <a:off x="7660289" y="2388289"/>
            <a:ext cx="241697" cy="240506"/>
          </a:xfrm>
          <a:custGeom>
            <a:avLst/>
            <a:gdLst>
              <a:gd name="T0" fmla="*/ 200 w 200"/>
              <a:gd name="T1" fmla="*/ 200 h 200"/>
              <a:gd name="T2" fmla="*/ 0 w 200"/>
              <a:gd name="T3" fmla="*/ 200 h 200"/>
              <a:gd name="T4" fmla="*/ 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0" y="20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6E3AC8F-2DDC-4CFD-9AA6-E9DF9BECB21D}"/>
              </a:ext>
            </a:extLst>
          </p:cNvPr>
          <p:cNvSpPr>
            <a:spLocks/>
          </p:cNvSpPr>
          <p:nvPr/>
        </p:nvSpPr>
        <p:spPr bwMode="auto">
          <a:xfrm>
            <a:off x="7624568" y="2388289"/>
            <a:ext cx="71438" cy="123825"/>
          </a:xfrm>
          <a:custGeom>
            <a:avLst/>
            <a:gdLst>
              <a:gd name="T0" fmla="*/ 30 w 60"/>
              <a:gd name="T1" fmla="*/ 74 h 104"/>
              <a:gd name="T2" fmla="*/ 60 w 60"/>
              <a:gd name="T3" fmla="*/ 104 h 104"/>
              <a:gd name="T4" fmla="*/ 30 w 60"/>
              <a:gd name="T5" fmla="*/ 0 h 104"/>
              <a:gd name="T6" fmla="*/ 0 w 60"/>
              <a:gd name="T7" fmla="*/ 104 h 104"/>
              <a:gd name="T8" fmla="*/ 30 w 60"/>
              <a:gd name="T9" fmla="*/ 7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4">
                <a:moveTo>
                  <a:pt x="30" y="74"/>
                </a:moveTo>
                <a:lnTo>
                  <a:pt x="60" y="104"/>
                </a:lnTo>
                <a:lnTo>
                  <a:pt x="30" y="0"/>
                </a:lnTo>
                <a:lnTo>
                  <a:pt x="0" y="104"/>
                </a:lnTo>
                <a:lnTo>
                  <a:pt x="30" y="74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FEE01FF0-2555-43A7-9BB1-4253CC3A6E1D}"/>
              </a:ext>
            </a:extLst>
          </p:cNvPr>
          <p:cNvSpPr>
            <a:spLocks/>
          </p:cNvSpPr>
          <p:nvPr/>
        </p:nvSpPr>
        <p:spPr bwMode="auto">
          <a:xfrm>
            <a:off x="8867581" y="2384716"/>
            <a:ext cx="240506" cy="240506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200 h 200"/>
              <a:gd name="T4" fmla="*/ 20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200"/>
                </a:moveTo>
                <a:lnTo>
                  <a:pt x="200" y="200"/>
                </a:lnTo>
                <a:lnTo>
                  <a:pt x="20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ED2946C-C2DB-472C-A55B-F44901C4BCEC}"/>
              </a:ext>
            </a:extLst>
          </p:cNvPr>
          <p:cNvSpPr>
            <a:spLocks/>
          </p:cNvSpPr>
          <p:nvPr/>
        </p:nvSpPr>
        <p:spPr bwMode="auto">
          <a:xfrm>
            <a:off x="9072368" y="2384717"/>
            <a:ext cx="71438" cy="123825"/>
          </a:xfrm>
          <a:custGeom>
            <a:avLst/>
            <a:gdLst>
              <a:gd name="T0" fmla="*/ 30 w 60"/>
              <a:gd name="T1" fmla="*/ 74 h 104"/>
              <a:gd name="T2" fmla="*/ 60 w 60"/>
              <a:gd name="T3" fmla="*/ 104 h 104"/>
              <a:gd name="T4" fmla="*/ 30 w 60"/>
              <a:gd name="T5" fmla="*/ 0 h 104"/>
              <a:gd name="T6" fmla="*/ 0 w 60"/>
              <a:gd name="T7" fmla="*/ 104 h 104"/>
              <a:gd name="T8" fmla="*/ 30 w 60"/>
              <a:gd name="T9" fmla="*/ 7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4">
                <a:moveTo>
                  <a:pt x="30" y="74"/>
                </a:moveTo>
                <a:lnTo>
                  <a:pt x="60" y="104"/>
                </a:lnTo>
                <a:lnTo>
                  <a:pt x="30" y="0"/>
                </a:lnTo>
                <a:lnTo>
                  <a:pt x="0" y="104"/>
                </a:lnTo>
                <a:lnTo>
                  <a:pt x="30" y="74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97C4C4CC-C702-465B-BA5B-F57F8077476B}"/>
              </a:ext>
            </a:extLst>
          </p:cNvPr>
          <p:cNvSpPr>
            <a:spLocks/>
          </p:cNvSpPr>
          <p:nvPr/>
        </p:nvSpPr>
        <p:spPr bwMode="auto">
          <a:xfrm>
            <a:off x="7980566" y="2066820"/>
            <a:ext cx="241697" cy="240506"/>
          </a:xfrm>
          <a:custGeom>
            <a:avLst/>
            <a:gdLst>
              <a:gd name="T0" fmla="*/ 0 w 200"/>
              <a:gd name="T1" fmla="*/ 0 h 200"/>
              <a:gd name="T2" fmla="*/ 200 w 200"/>
              <a:gd name="T3" fmla="*/ 0 h 200"/>
              <a:gd name="T4" fmla="*/ 20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200" y="0"/>
                </a:lnTo>
                <a:lnTo>
                  <a:pt x="20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A875615E-16D2-48D3-8435-091813380985}"/>
              </a:ext>
            </a:extLst>
          </p:cNvPr>
          <p:cNvSpPr>
            <a:spLocks/>
          </p:cNvSpPr>
          <p:nvPr/>
        </p:nvSpPr>
        <p:spPr bwMode="auto">
          <a:xfrm>
            <a:off x="8186543" y="2183502"/>
            <a:ext cx="71438" cy="123825"/>
          </a:xfrm>
          <a:custGeom>
            <a:avLst/>
            <a:gdLst>
              <a:gd name="T0" fmla="*/ 30 w 60"/>
              <a:gd name="T1" fmla="*/ 30 h 104"/>
              <a:gd name="T2" fmla="*/ 0 w 60"/>
              <a:gd name="T3" fmla="*/ 0 h 104"/>
              <a:gd name="T4" fmla="*/ 30 w 60"/>
              <a:gd name="T5" fmla="*/ 104 h 104"/>
              <a:gd name="T6" fmla="*/ 60 w 60"/>
              <a:gd name="T7" fmla="*/ 0 h 104"/>
              <a:gd name="T8" fmla="*/ 30 w 60"/>
              <a:gd name="T9" fmla="*/ 3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4">
                <a:moveTo>
                  <a:pt x="30" y="30"/>
                </a:moveTo>
                <a:lnTo>
                  <a:pt x="0" y="0"/>
                </a:lnTo>
                <a:lnTo>
                  <a:pt x="30" y="104"/>
                </a:lnTo>
                <a:lnTo>
                  <a:pt x="6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9A381A5-C37F-4217-8D5F-F1E02D15A1A6}"/>
              </a:ext>
            </a:extLst>
          </p:cNvPr>
          <p:cNvSpPr>
            <a:spLocks/>
          </p:cNvSpPr>
          <p:nvPr/>
        </p:nvSpPr>
        <p:spPr bwMode="auto">
          <a:xfrm>
            <a:off x="8550875" y="2387098"/>
            <a:ext cx="240506" cy="240506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FA845F62-BBB3-4067-89A4-61F5F0A6D901}"/>
              </a:ext>
            </a:extLst>
          </p:cNvPr>
          <p:cNvSpPr>
            <a:spLocks/>
          </p:cNvSpPr>
          <p:nvPr/>
        </p:nvSpPr>
        <p:spPr bwMode="auto">
          <a:xfrm>
            <a:off x="8668747" y="2593076"/>
            <a:ext cx="122635" cy="69056"/>
          </a:xfrm>
          <a:custGeom>
            <a:avLst/>
            <a:gdLst>
              <a:gd name="T0" fmla="*/ 29 w 103"/>
              <a:gd name="T1" fmla="*/ 29 h 58"/>
              <a:gd name="T2" fmla="*/ 0 w 103"/>
              <a:gd name="T3" fmla="*/ 58 h 58"/>
              <a:gd name="T4" fmla="*/ 103 w 103"/>
              <a:gd name="T5" fmla="*/ 29 h 58"/>
              <a:gd name="T6" fmla="*/ 0 w 103"/>
              <a:gd name="T7" fmla="*/ 0 h 58"/>
              <a:gd name="T8" fmla="*/ 29 w 103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58">
                <a:moveTo>
                  <a:pt x="29" y="29"/>
                </a:moveTo>
                <a:lnTo>
                  <a:pt x="0" y="58"/>
                </a:lnTo>
                <a:lnTo>
                  <a:pt x="103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458C6ED6-4489-406C-9262-AC478AB8986E}"/>
              </a:ext>
            </a:extLst>
          </p:cNvPr>
          <p:cNvSpPr>
            <a:spLocks/>
          </p:cNvSpPr>
          <p:nvPr/>
        </p:nvSpPr>
        <p:spPr bwMode="auto">
          <a:xfrm>
            <a:off x="8549684" y="2064439"/>
            <a:ext cx="240506" cy="240506"/>
          </a:xfrm>
          <a:custGeom>
            <a:avLst/>
            <a:gdLst>
              <a:gd name="T0" fmla="*/ 200 w 200"/>
              <a:gd name="T1" fmla="*/ 0 h 200"/>
              <a:gd name="T2" fmla="*/ 0 w 200"/>
              <a:gd name="T3" fmla="*/ 0 h 200"/>
              <a:gd name="T4" fmla="*/ 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200" y="0"/>
                </a:moveTo>
                <a:lnTo>
                  <a:pt x="0" y="0"/>
                </a:lnTo>
                <a:lnTo>
                  <a:pt x="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B12D685A-6390-45CA-8A88-793D3F4050EA}"/>
              </a:ext>
            </a:extLst>
          </p:cNvPr>
          <p:cNvSpPr>
            <a:spLocks/>
          </p:cNvSpPr>
          <p:nvPr/>
        </p:nvSpPr>
        <p:spPr bwMode="auto">
          <a:xfrm>
            <a:off x="8513965" y="2181120"/>
            <a:ext cx="71438" cy="123825"/>
          </a:xfrm>
          <a:custGeom>
            <a:avLst/>
            <a:gdLst>
              <a:gd name="T0" fmla="*/ 30 w 60"/>
              <a:gd name="T1" fmla="*/ 30 h 104"/>
              <a:gd name="T2" fmla="*/ 0 w 60"/>
              <a:gd name="T3" fmla="*/ 0 h 104"/>
              <a:gd name="T4" fmla="*/ 30 w 60"/>
              <a:gd name="T5" fmla="*/ 104 h 104"/>
              <a:gd name="T6" fmla="*/ 60 w 60"/>
              <a:gd name="T7" fmla="*/ 0 h 104"/>
              <a:gd name="T8" fmla="*/ 30 w 60"/>
              <a:gd name="T9" fmla="*/ 3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4">
                <a:moveTo>
                  <a:pt x="30" y="30"/>
                </a:moveTo>
                <a:lnTo>
                  <a:pt x="0" y="0"/>
                </a:lnTo>
                <a:lnTo>
                  <a:pt x="30" y="104"/>
                </a:lnTo>
                <a:lnTo>
                  <a:pt x="6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194CE7-7EC1-4D1C-93D4-71B49FEB1F10}"/>
              </a:ext>
            </a:extLst>
          </p:cNvPr>
          <p:cNvGrpSpPr/>
          <p:nvPr/>
        </p:nvGrpSpPr>
        <p:grpSpPr>
          <a:xfrm>
            <a:off x="7616234" y="2843677"/>
            <a:ext cx="1591866" cy="613675"/>
            <a:chOff x="8239751" y="3834726"/>
            <a:chExt cx="1561799" cy="614576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6F5D1A8-98BC-40BA-BCAD-71743E90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830" y="4167372"/>
              <a:ext cx="247407" cy="247194"/>
            </a:xfrm>
            <a:custGeom>
              <a:avLst/>
              <a:gdLst>
                <a:gd name="T0" fmla="*/ 200 w 200"/>
                <a:gd name="T1" fmla="*/ 200 h 200"/>
                <a:gd name="T2" fmla="*/ 0 w 200"/>
                <a:gd name="T3" fmla="*/ 200 h 200"/>
                <a:gd name="T4" fmla="*/ 0 w 200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200" y="200"/>
                  </a:moveTo>
                  <a:lnTo>
                    <a:pt x="0" y="200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9D35CBE-732E-4616-92C5-451105A3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751" y="4167372"/>
              <a:ext cx="72880" cy="127220"/>
            </a:xfrm>
            <a:custGeom>
              <a:avLst/>
              <a:gdLst>
                <a:gd name="T0" fmla="*/ 174 w 342"/>
                <a:gd name="T1" fmla="*/ 423 h 597"/>
                <a:gd name="T2" fmla="*/ 342 w 342"/>
                <a:gd name="T3" fmla="*/ 597 h 597"/>
                <a:gd name="T4" fmla="*/ 174 w 342"/>
                <a:gd name="T5" fmla="*/ 0 h 597"/>
                <a:gd name="T6" fmla="*/ 0 w 342"/>
                <a:gd name="T7" fmla="*/ 597 h 597"/>
                <a:gd name="T8" fmla="*/ 174 w 342"/>
                <a:gd name="T9" fmla="*/ 42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597">
                  <a:moveTo>
                    <a:pt x="174" y="423"/>
                  </a:moveTo>
                  <a:lnTo>
                    <a:pt x="342" y="597"/>
                  </a:lnTo>
                  <a:lnTo>
                    <a:pt x="174" y="0"/>
                  </a:lnTo>
                  <a:lnTo>
                    <a:pt x="0" y="597"/>
                  </a:lnTo>
                  <a:lnTo>
                    <a:pt x="174" y="423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B3D709B-0463-4EAB-8037-C74C760B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6850" y="4163750"/>
              <a:ext cx="247620" cy="24719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200 h 200"/>
                <a:gd name="T4" fmla="*/ 200 w 200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lnTo>
                    <a:pt x="200" y="200"/>
                  </a:lnTo>
                  <a:lnTo>
                    <a:pt x="200" y="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849E2EE-9B87-4DC5-8776-793C9D2E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457" y="4163750"/>
              <a:ext cx="73093" cy="127220"/>
            </a:xfrm>
            <a:custGeom>
              <a:avLst/>
              <a:gdLst>
                <a:gd name="T0" fmla="*/ 169 w 343"/>
                <a:gd name="T1" fmla="*/ 423 h 597"/>
                <a:gd name="T2" fmla="*/ 343 w 343"/>
                <a:gd name="T3" fmla="*/ 597 h 597"/>
                <a:gd name="T4" fmla="*/ 169 w 343"/>
                <a:gd name="T5" fmla="*/ 0 h 597"/>
                <a:gd name="T6" fmla="*/ 0 w 343"/>
                <a:gd name="T7" fmla="*/ 597 h 597"/>
                <a:gd name="T8" fmla="*/ 169 w 343"/>
                <a:gd name="T9" fmla="*/ 42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97">
                  <a:moveTo>
                    <a:pt x="169" y="423"/>
                  </a:moveTo>
                  <a:lnTo>
                    <a:pt x="343" y="597"/>
                  </a:lnTo>
                  <a:lnTo>
                    <a:pt x="169" y="0"/>
                  </a:lnTo>
                  <a:lnTo>
                    <a:pt x="0" y="597"/>
                  </a:lnTo>
                  <a:lnTo>
                    <a:pt x="169" y="423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57EBE8D5-EA30-4DF5-8FC1-D736C1EF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067" y="3837283"/>
              <a:ext cx="247407" cy="247194"/>
            </a:xfrm>
            <a:custGeom>
              <a:avLst/>
              <a:gdLst>
                <a:gd name="T0" fmla="*/ 0 w 200"/>
                <a:gd name="T1" fmla="*/ 0 h 200"/>
                <a:gd name="T2" fmla="*/ 200 w 200"/>
                <a:gd name="T3" fmla="*/ 0 h 200"/>
                <a:gd name="T4" fmla="*/ 200 w 200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0" y="0"/>
                  </a:moveTo>
                  <a:lnTo>
                    <a:pt x="200" y="0"/>
                  </a:lnTo>
                  <a:lnTo>
                    <a:pt x="200" y="20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6761A04-AA6E-48A3-B883-71DB350F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7674" y="3957257"/>
              <a:ext cx="72880" cy="127220"/>
            </a:xfrm>
            <a:custGeom>
              <a:avLst/>
              <a:gdLst>
                <a:gd name="T0" fmla="*/ 168 w 342"/>
                <a:gd name="T1" fmla="*/ 168 h 597"/>
                <a:gd name="T2" fmla="*/ 0 w 342"/>
                <a:gd name="T3" fmla="*/ 0 h 597"/>
                <a:gd name="T4" fmla="*/ 168 w 342"/>
                <a:gd name="T5" fmla="*/ 597 h 597"/>
                <a:gd name="T6" fmla="*/ 342 w 342"/>
                <a:gd name="T7" fmla="*/ 0 h 597"/>
                <a:gd name="T8" fmla="*/ 168 w 342"/>
                <a:gd name="T9" fmla="*/ 16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597">
                  <a:moveTo>
                    <a:pt x="168" y="168"/>
                  </a:moveTo>
                  <a:lnTo>
                    <a:pt x="0" y="0"/>
                  </a:lnTo>
                  <a:lnTo>
                    <a:pt x="168" y="597"/>
                  </a:lnTo>
                  <a:lnTo>
                    <a:pt x="342" y="0"/>
                  </a:lnTo>
                  <a:lnTo>
                    <a:pt x="168" y="168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227653B-4DA8-43A0-9DB2-E1BB5B16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789" y="4155013"/>
              <a:ext cx="247407" cy="247194"/>
            </a:xfrm>
            <a:custGeom>
              <a:avLst/>
              <a:gdLst>
                <a:gd name="T0" fmla="*/ 200 w 200"/>
                <a:gd name="T1" fmla="*/ 0 h 200"/>
                <a:gd name="T2" fmla="*/ 200 w 200"/>
                <a:gd name="T3" fmla="*/ 200 h 200"/>
                <a:gd name="T4" fmla="*/ 0 w 200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200" y="0"/>
                  </a:moveTo>
                  <a:lnTo>
                    <a:pt x="200" y="200"/>
                  </a:lnTo>
                  <a:lnTo>
                    <a:pt x="0" y="20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8926B2B-2907-4F6C-8114-6D8E2EBF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789" y="4365128"/>
              <a:ext cx="127433" cy="72880"/>
            </a:xfrm>
            <a:custGeom>
              <a:avLst/>
              <a:gdLst>
                <a:gd name="T0" fmla="*/ 430 w 598"/>
                <a:gd name="T1" fmla="*/ 174 h 342"/>
                <a:gd name="T2" fmla="*/ 598 w 598"/>
                <a:gd name="T3" fmla="*/ 0 h 342"/>
                <a:gd name="T4" fmla="*/ 0 w 598"/>
                <a:gd name="T5" fmla="*/ 174 h 342"/>
                <a:gd name="T6" fmla="*/ 598 w 598"/>
                <a:gd name="T7" fmla="*/ 342 h 342"/>
                <a:gd name="T8" fmla="*/ 430 w 598"/>
                <a:gd name="T9" fmla="*/ 17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430" y="174"/>
                  </a:moveTo>
                  <a:lnTo>
                    <a:pt x="598" y="0"/>
                  </a:lnTo>
                  <a:lnTo>
                    <a:pt x="0" y="174"/>
                  </a:lnTo>
                  <a:lnTo>
                    <a:pt x="598" y="342"/>
                  </a:lnTo>
                  <a:lnTo>
                    <a:pt x="430" y="174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46102C8-F778-470B-9C76-86CC79B6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449" y="4166094"/>
              <a:ext cx="247407" cy="247194"/>
            </a:xfrm>
            <a:custGeom>
              <a:avLst/>
              <a:gdLst>
                <a:gd name="T0" fmla="*/ 0 w 200"/>
                <a:gd name="T1" fmla="*/ 0 h 200"/>
                <a:gd name="T2" fmla="*/ 0 w 200"/>
                <a:gd name="T3" fmla="*/ 200 h 200"/>
                <a:gd name="T4" fmla="*/ 200 w 200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0" y="0"/>
                  </a:moveTo>
                  <a:lnTo>
                    <a:pt x="0" y="200"/>
                  </a:lnTo>
                  <a:lnTo>
                    <a:pt x="200" y="20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9409A07-634B-4DB9-9F69-54FDEE72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702" y="4377488"/>
              <a:ext cx="126154" cy="71814"/>
            </a:xfrm>
            <a:custGeom>
              <a:avLst/>
              <a:gdLst>
                <a:gd name="T0" fmla="*/ 168 w 592"/>
                <a:gd name="T1" fmla="*/ 168 h 337"/>
                <a:gd name="T2" fmla="*/ 0 w 592"/>
                <a:gd name="T3" fmla="*/ 337 h 337"/>
                <a:gd name="T4" fmla="*/ 592 w 592"/>
                <a:gd name="T5" fmla="*/ 168 h 337"/>
                <a:gd name="T6" fmla="*/ 0 w 592"/>
                <a:gd name="T7" fmla="*/ 0 h 337"/>
                <a:gd name="T8" fmla="*/ 168 w 592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337">
                  <a:moveTo>
                    <a:pt x="168" y="168"/>
                  </a:moveTo>
                  <a:lnTo>
                    <a:pt x="0" y="337"/>
                  </a:lnTo>
                  <a:lnTo>
                    <a:pt x="592" y="168"/>
                  </a:lnTo>
                  <a:lnTo>
                    <a:pt x="0" y="0"/>
                  </a:lnTo>
                  <a:lnTo>
                    <a:pt x="168" y="168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D1B7B9F-46A9-4C48-BFD4-AC4DBC158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170" y="3834726"/>
              <a:ext cx="247407" cy="247407"/>
            </a:xfrm>
            <a:custGeom>
              <a:avLst/>
              <a:gdLst>
                <a:gd name="T0" fmla="*/ 200 w 200"/>
                <a:gd name="T1" fmla="*/ 0 h 200"/>
                <a:gd name="T2" fmla="*/ 0 w 200"/>
                <a:gd name="T3" fmla="*/ 0 h 200"/>
                <a:gd name="T4" fmla="*/ 0 w 200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200">
                  <a:moveTo>
                    <a:pt x="200" y="0"/>
                  </a:moveTo>
                  <a:lnTo>
                    <a:pt x="0" y="0"/>
                  </a:lnTo>
                  <a:lnTo>
                    <a:pt x="0" y="200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7F660A8-CB90-472F-B7E6-5A19B5712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370" y="3954700"/>
              <a:ext cx="72880" cy="127433"/>
            </a:xfrm>
            <a:custGeom>
              <a:avLst/>
              <a:gdLst>
                <a:gd name="T0" fmla="*/ 168 w 342"/>
                <a:gd name="T1" fmla="*/ 168 h 598"/>
                <a:gd name="T2" fmla="*/ 0 w 342"/>
                <a:gd name="T3" fmla="*/ 0 h 598"/>
                <a:gd name="T4" fmla="*/ 168 w 342"/>
                <a:gd name="T5" fmla="*/ 598 h 598"/>
                <a:gd name="T6" fmla="*/ 342 w 342"/>
                <a:gd name="T7" fmla="*/ 0 h 598"/>
                <a:gd name="T8" fmla="*/ 168 w 342"/>
                <a:gd name="T9" fmla="*/ 16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598">
                  <a:moveTo>
                    <a:pt x="168" y="168"/>
                  </a:moveTo>
                  <a:lnTo>
                    <a:pt x="0" y="0"/>
                  </a:lnTo>
                  <a:lnTo>
                    <a:pt x="168" y="598"/>
                  </a:lnTo>
                  <a:lnTo>
                    <a:pt x="342" y="0"/>
                  </a:lnTo>
                  <a:lnTo>
                    <a:pt x="168" y="168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Freeform 35">
            <a:extLst>
              <a:ext uri="{FF2B5EF4-FFF2-40B4-BE49-F238E27FC236}">
                <a16:creationId xmlns:a16="http://schemas.microsoft.com/office/drawing/2014/main" id="{9302253D-9EAE-459F-AD16-CE9670325998}"/>
              </a:ext>
            </a:extLst>
          </p:cNvPr>
          <p:cNvSpPr>
            <a:spLocks/>
          </p:cNvSpPr>
          <p:nvPr/>
        </p:nvSpPr>
        <p:spPr bwMode="auto">
          <a:xfrm>
            <a:off x="7655406" y="3551391"/>
            <a:ext cx="257758" cy="257536"/>
          </a:xfrm>
          <a:custGeom>
            <a:avLst/>
            <a:gdLst>
              <a:gd name="T0" fmla="*/ 0 w 200"/>
              <a:gd name="T1" fmla="*/ 200 h 200"/>
              <a:gd name="T2" fmla="*/ 0 w 200"/>
              <a:gd name="T3" fmla="*/ 0 h 200"/>
              <a:gd name="T4" fmla="*/ 20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200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id="{C6042C06-19D8-4BF7-B20C-09905C9C7D5F}"/>
              </a:ext>
            </a:extLst>
          </p:cNvPr>
          <p:cNvSpPr>
            <a:spLocks/>
          </p:cNvSpPr>
          <p:nvPr/>
        </p:nvSpPr>
        <p:spPr bwMode="auto">
          <a:xfrm>
            <a:off x="7781731" y="3514093"/>
            <a:ext cx="131432" cy="74597"/>
          </a:xfrm>
          <a:custGeom>
            <a:avLst/>
            <a:gdLst>
              <a:gd name="T0" fmla="*/ 168 w 592"/>
              <a:gd name="T1" fmla="*/ 168 h 336"/>
              <a:gd name="T2" fmla="*/ 0 w 592"/>
              <a:gd name="T3" fmla="*/ 336 h 336"/>
              <a:gd name="T4" fmla="*/ 592 w 592"/>
              <a:gd name="T5" fmla="*/ 168 h 336"/>
              <a:gd name="T6" fmla="*/ 0 w 592"/>
              <a:gd name="T7" fmla="*/ 0 h 336"/>
              <a:gd name="T8" fmla="*/ 168 w 592"/>
              <a:gd name="T9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2" h="336">
                <a:moveTo>
                  <a:pt x="168" y="168"/>
                </a:moveTo>
                <a:lnTo>
                  <a:pt x="0" y="336"/>
                </a:lnTo>
                <a:lnTo>
                  <a:pt x="592" y="168"/>
                </a:lnTo>
                <a:lnTo>
                  <a:pt x="0" y="0"/>
                </a:lnTo>
                <a:lnTo>
                  <a:pt x="168" y="168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4799C468-EFA9-4203-AB94-FAEA383BC5A0}"/>
              </a:ext>
            </a:extLst>
          </p:cNvPr>
          <p:cNvSpPr>
            <a:spLocks/>
          </p:cNvSpPr>
          <p:nvPr/>
        </p:nvSpPr>
        <p:spPr bwMode="auto">
          <a:xfrm>
            <a:off x="7652742" y="3901728"/>
            <a:ext cx="257758" cy="257536"/>
          </a:xfrm>
          <a:custGeom>
            <a:avLst/>
            <a:gdLst>
              <a:gd name="T0" fmla="*/ 200 w 200"/>
              <a:gd name="T1" fmla="*/ 200 h 200"/>
              <a:gd name="T2" fmla="*/ 0 w 200"/>
              <a:gd name="T3" fmla="*/ 200 h 200"/>
              <a:gd name="T4" fmla="*/ 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0" y="20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38">
            <a:extLst>
              <a:ext uri="{FF2B5EF4-FFF2-40B4-BE49-F238E27FC236}">
                <a16:creationId xmlns:a16="http://schemas.microsoft.com/office/drawing/2014/main" id="{EF539A92-3CF1-4D78-8778-E506AC8023AF}"/>
              </a:ext>
            </a:extLst>
          </p:cNvPr>
          <p:cNvSpPr>
            <a:spLocks/>
          </p:cNvSpPr>
          <p:nvPr/>
        </p:nvSpPr>
        <p:spPr bwMode="auto">
          <a:xfrm>
            <a:off x="7614112" y="3901728"/>
            <a:ext cx="75929" cy="132542"/>
          </a:xfrm>
          <a:custGeom>
            <a:avLst/>
            <a:gdLst>
              <a:gd name="T0" fmla="*/ 174 w 342"/>
              <a:gd name="T1" fmla="*/ 423 h 597"/>
              <a:gd name="T2" fmla="*/ 342 w 342"/>
              <a:gd name="T3" fmla="*/ 597 h 597"/>
              <a:gd name="T4" fmla="*/ 174 w 342"/>
              <a:gd name="T5" fmla="*/ 0 h 597"/>
              <a:gd name="T6" fmla="*/ 0 w 342"/>
              <a:gd name="T7" fmla="*/ 597 h 597"/>
              <a:gd name="T8" fmla="*/ 174 w 342"/>
              <a:gd name="T9" fmla="*/ 423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597">
                <a:moveTo>
                  <a:pt x="174" y="423"/>
                </a:moveTo>
                <a:lnTo>
                  <a:pt x="342" y="597"/>
                </a:lnTo>
                <a:lnTo>
                  <a:pt x="174" y="0"/>
                </a:lnTo>
                <a:lnTo>
                  <a:pt x="0" y="597"/>
                </a:lnTo>
                <a:lnTo>
                  <a:pt x="174" y="423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39">
            <a:extLst>
              <a:ext uri="{FF2B5EF4-FFF2-40B4-BE49-F238E27FC236}">
                <a16:creationId xmlns:a16="http://schemas.microsoft.com/office/drawing/2014/main" id="{9816F016-2D6A-4AA2-8DDC-0519F1E801E6}"/>
              </a:ext>
            </a:extLst>
          </p:cNvPr>
          <p:cNvSpPr>
            <a:spLocks/>
          </p:cNvSpPr>
          <p:nvPr/>
        </p:nvSpPr>
        <p:spPr bwMode="auto">
          <a:xfrm>
            <a:off x="8944638" y="3897954"/>
            <a:ext cx="257980" cy="257536"/>
          </a:xfrm>
          <a:custGeom>
            <a:avLst/>
            <a:gdLst>
              <a:gd name="T0" fmla="*/ 0 w 200"/>
              <a:gd name="T1" fmla="*/ 200 h 200"/>
              <a:gd name="T2" fmla="*/ 200 w 200"/>
              <a:gd name="T3" fmla="*/ 200 h 200"/>
              <a:gd name="T4" fmla="*/ 200 w 200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200"/>
                </a:moveTo>
                <a:lnTo>
                  <a:pt x="200" y="200"/>
                </a:lnTo>
                <a:lnTo>
                  <a:pt x="200" y="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0">
            <a:extLst>
              <a:ext uri="{FF2B5EF4-FFF2-40B4-BE49-F238E27FC236}">
                <a16:creationId xmlns:a16="http://schemas.microsoft.com/office/drawing/2014/main" id="{FE10265A-7979-42DC-8C84-07DCF2864091}"/>
              </a:ext>
            </a:extLst>
          </p:cNvPr>
          <p:cNvSpPr>
            <a:spLocks/>
          </p:cNvSpPr>
          <p:nvPr/>
        </p:nvSpPr>
        <p:spPr bwMode="auto">
          <a:xfrm>
            <a:off x="9165097" y="3897954"/>
            <a:ext cx="76151" cy="132542"/>
          </a:xfrm>
          <a:custGeom>
            <a:avLst/>
            <a:gdLst>
              <a:gd name="T0" fmla="*/ 169 w 343"/>
              <a:gd name="T1" fmla="*/ 423 h 597"/>
              <a:gd name="T2" fmla="*/ 343 w 343"/>
              <a:gd name="T3" fmla="*/ 597 h 597"/>
              <a:gd name="T4" fmla="*/ 169 w 343"/>
              <a:gd name="T5" fmla="*/ 0 h 597"/>
              <a:gd name="T6" fmla="*/ 0 w 343"/>
              <a:gd name="T7" fmla="*/ 597 h 597"/>
              <a:gd name="T8" fmla="*/ 169 w 343"/>
              <a:gd name="T9" fmla="*/ 423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597">
                <a:moveTo>
                  <a:pt x="169" y="423"/>
                </a:moveTo>
                <a:lnTo>
                  <a:pt x="343" y="597"/>
                </a:lnTo>
                <a:lnTo>
                  <a:pt x="169" y="0"/>
                </a:lnTo>
                <a:lnTo>
                  <a:pt x="0" y="597"/>
                </a:lnTo>
                <a:lnTo>
                  <a:pt x="169" y="423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1">
            <a:extLst>
              <a:ext uri="{FF2B5EF4-FFF2-40B4-BE49-F238E27FC236}">
                <a16:creationId xmlns:a16="http://schemas.microsoft.com/office/drawing/2014/main" id="{D7F51ECD-BEF5-460D-8FAC-A249D0D36158}"/>
              </a:ext>
            </a:extLst>
          </p:cNvPr>
          <p:cNvSpPr>
            <a:spLocks/>
          </p:cNvSpPr>
          <p:nvPr/>
        </p:nvSpPr>
        <p:spPr bwMode="auto">
          <a:xfrm>
            <a:off x="7994420" y="3888851"/>
            <a:ext cx="257758" cy="257536"/>
          </a:xfrm>
          <a:custGeom>
            <a:avLst/>
            <a:gdLst>
              <a:gd name="T0" fmla="*/ 200 w 200"/>
              <a:gd name="T1" fmla="*/ 0 h 200"/>
              <a:gd name="T2" fmla="*/ 200 w 200"/>
              <a:gd name="T3" fmla="*/ 200 h 200"/>
              <a:gd name="T4" fmla="*/ 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2">
            <a:extLst>
              <a:ext uri="{FF2B5EF4-FFF2-40B4-BE49-F238E27FC236}">
                <a16:creationId xmlns:a16="http://schemas.microsoft.com/office/drawing/2014/main" id="{DC727242-BFC5-459D-A524-6D9BCED27C1E}"/>
              </a:ext>
            </a:extLst>
          </p:cNvPr>
          <p:cNvSpPr>
            <a:spLocks/>
          </p:cNvSpPr>
          <p:nvPr/>
        </p:nvSpPr>
        <p:spPr bwMode="auto">
          <a:xfrm>
            <a:off x="7994420" y="4107757"/>
            <a:ext cx="132764" cy="75929"/>
          </a:xfrm>
          <a:custGeom>
            <a:avLst/>
            <a:gdLst>
              <a:gd name="T0" fmla="*/ 430 w 598"/>
              <a:gd name="T1" fmla="*/ 174 h 342"/>
              <a:gd name="T2" fmla="*/ 598 w 598"/>
              <a:gd name="T3" fmla="*/ 0 h 342"/>
              <a:gd name="T4" fmla="*/ 0 w 598"/>
              <a:gd name="T5" fmla="*/ 174 h 342"/>
              <a:gd name="T6" fmla="*/ 598 w 598"/>
              <a:gd name="T7" fmla="*/ 342 h 342"/>
              <a:gd name="T8" fmla="*/ 430 w 598"/>
              <a:gd name="T9" fmla="*/ 17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8" h="342">
                <a:moveTo>
                  <a:pt x="430" y="174"/>
                </a:moveTo>
                <a:lnTo>
                  <a:pt x="598" y="0"/>
                </a:lnTo>
                <a:lnTo>
                  <a:pt x="0" y="174"/>
                </a:lnTo>
                <a:lnTo>
                  <a:pt x="598" y="342"/>
                </a:lnTo>
                <a:lnTo>
                  <a:pt x="430" y="174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3">
            <a:extLst>
              <a:ext uri="{FF2B5EF4-FFF2-40B4-BE49-F238E27FC236}">
                <a16:creationId xmlns:a16="http://schemas.microsoft.com/office/drawing/2014/main" id="{AEE6D9CE-0C9C-40CB-85F9-5605376030B2}"/>
              </a:ext>
            </a:extLst>
          </p:cNvPr>
          <p:cNvSpPr>
            <a:spLocks/>
          </p:cNvSpPr>
          <p:nvPr/>
        </p:nvSpPr>
        <p:spPr bwMode="auto">
          <a:xfrm>
            <a:off x="8605623" y="3900396"/>
            <a:ext cx="257758" cy="257536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E1704F66-57AB-4A23-986A-9DF055B971A4}"/>
              </a:ext>
            </a:extLst>
          </p:cNvPr>
          <p:cNvSpPr>
            <a:spLocks/>
          </p:cNvSpPr>
          <p:nvPr/>
        </p:nvSpPr>
        <p:spPr bwMode="auto">
          <a:xfrm>
            <a:off x="8731949" y="4120634"/>
            <a:ext cx="131432" cy="74819"/>
          </a:xfrm>
          <a:custGeom>
            <a:avLst/>
            <a:gdLst>
              <a:gd name="T0" fmla="*/ 168 w 592"/>
              <a:gd name="T1" fmla="*/ 168 h 337"/>
              <a:gd name="T2" fmla="*/ 0 w 592"/>
              <a:gd name="T3" fmla="*/ 337 h 337"/>
              <a:gd name="T4" fmla="*/ 592 w 592"/>
              <a:gd name="T5" fmla="*/ 168 h 337"/>
              <a:gd name="T6" fmla="*/ 0 w 592"/>
              <a:gd name="T7" fmla="*/ 0 h 337"/>
              <a:gd name="T8" fmla="*/ 168 w 592"/>
              <a:gd name="T9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2" h="337">
                <a:moveTo>
                  <a:pt x="168" y="168"/>
                </a:moveTo>
                <a:lnTo>
                  <a:pt x="0" y="337"/>
                </a:lnTo>
                <a:lnTo>
                  <a:pt x="592" y="168"/>
                </a:lnTo>
                <a:lnTo>
                  <a:pt x="0" y="0"/>
                </a:lnTo>
                <a:lnTo>
                  <a:pt x="168" y="168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Freeform 45">
            <a:extLst>
              <a:ext uri="{FF2B5EF4-FFF2-40B4-BE49-F238E27FC236}">
                <a16:creationId xmlns:a16="http://schemas.microsoft.com/office/drawing/2014/main" id="{9E91BFD7-CC87-4227-A584-6F6D16FDAD6D}"/>
              </a:ext>
            </a:extLst>
          </p:cNvPr>
          <p:cNvSpPr>
            <a:spLocks/>
          </p:cNvSpPr>
          <p:nvPr/>
        </p:nvSpPr>
        <p:spPr bwMode="auto">
          <a:xfrm>
            <a:off x="8604291" y="3555165"/>
            <a:ext cx="257758" cy="257758"/>
          </a:xfrm>
          <a:custGeom>
            <a:avLst/>
            <a:gdLst>
              <a:gd name="T0" fmla="*/ 200 w 200"/>
              <a:gd name="T1" fmla="*/ 0 h 200"/>
              <a:gd name="T2" fmla="*/ 0 w 200"/>
              <a:gd name="T3" fmla="*/ 0 h 200"/>
              <a:gd name="T4" fmla="*/ 0 w 200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200">
                <a:moveTo>
                  <a:pt x="200" y="0"/>
                </a:moveTo>
                <a:lnTo>
                  <a:pt x="0" y="0"/>
                </a:lnTo>
                <a:lnTo>
                  <a:pt x="0" y="200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46">
            <a:extLst>
              <a:ext uri="{FF2B5EF4-FFF2-40B4-BE49-F238E27FC236}">
                <a16:creationId xmlns:a16="http://schemas.microsoft.com/office/drawing/2014/main" id="{AA2D5201-CFBA-4EBF-A75B-E1321D6582B5}"/>
              </a:ext>
            </a:extLst>
          </p:cNvPr>
          <p:cNvSpPr>
            <a:spLocks/>
          </p:cNvSpPr>
          <p:nvPr/>
        </p:nvSpPr>
        <p:spPr bwMode="auto">
          <a:xfrm>
            <a:off x="8566993" y="3680159"/>
            <a:ext cx="75929" cy="132764"/>
          </a:xfrm>
          <a:custGeom>
            <a:avLst/>
            <a:gdLst>
              <a:gd name="T0" fmla="*/ 168 w 342"/>
              <a:gd name="T1" fmla="*/ 168 h 598"/>
              <a:gd name="T2" fmla="*/ 0 w 342"/>
              <a:gd name="T3" fmla="*/ 0 h 598"/>
              <a:gd name="T4" fmla="*/ 168 w 342"/>
              <a:gd name="T5" fmla="*/ 598 h 598"/>
              <a:gd name="T6" fmla="*/ 342 w 342"/>
              <a:gd name="T7" fmla="*/ 0 h 598"/>
              <a:gd name="T8" fmla="*/ 168 w 342"/>
              <a:gd name="T9" fmla="*/ 16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598">
                <a:moveTo>
                  <a:pt x="168" y="168"/>
                </a:moveTo>
                <a:lnTo>
                  <a:pt x="0" y="0"/>
                </a:lnTo>
                <a:lnTo>
                  <a:pt x="168" y="598"/>
                </a:lnTo>
                <a:lnTo>
                  <a:pt x="342" y="0"/>
                </a:lnTo>
                <a:lnTo>
                  <a:pt x="168" y="168"/>
                </a:ln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3" name="Content Placeholder 5">
            <a:extLst>
              <a:ext uri="{FF2B5EF4-FFF2-40B4-BE49-F238E27FC236}">
                <a16:creationId xmlns:a16="http://schemas.microsoft.com/office/drawing/2014/main" id="{A8F46F10-9B75-4DAF-BAC8-E4475B6C5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041" y="5052942"/>
            <a:ext cx="536598" cy="534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94E70-8208-4C21-88AE-24DB7751EC98}"/>
              </a:ext>
            </a:extLst>
          </p:cNvPr>
          <p:cNvSpPr txBox="1"/>
          <p:nvPr/>
        </p:nvSpPr>
        <p:spPr>
          <a:xfrm>
            <a:off x="3649131" y="5166629"/>
            <a:ext cx="653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</a:t>
            </a:r>
            <a:r>
              <a:rPr lang="en-US" sz="2000" dirty="0">
                <a:solidFill>
                  <a:srgbClr val="00B050"/>
                </a:solidFill>
              </a:rPr>
              <a:t>path diversity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C00000"/>
                </a:solidFill>
              </a:rPr>
              <a:t>congestion avoidance capability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9B69DD-4970-457F-A58B-58B04856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6293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between two routers</a:t>
            </a:r>
            <a:br>
              <a:rPr lang="en-US" dirty="0"/>
            </a:br>
            <a:r>
              <a:rPr lang="en-US" dirty="0"/>
              <a:t>with a single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8780" y="2603500"/>
            <a:ext cx="1233620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6883401" y="2609848"/>
            <a:ext cx="1165686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Receiver</a:t>
            </a:r>
          </a:p>
        </p:txBody>
      </p:sp>
      <p:cxnSp>
        <p:nvCxnSpPr>
          <p:cNvPr id="7" name="Straight Arrow Connector 6"/>
          <p:cNvCxnSpPr>
            <a:cxnSpLocks/>
            <a:stCxn id="4" idx="3"/>
            <a:endCxn id="5" idx="1"/>
          </p:cNvCxnSpPr>
          <p:nvPr/>
        </p:nvCxnSpPr>
        <p:spPr>
          <a:xfrm>
            <a:off x="3962401" y="2787650"/>
            <a:ext cx="2921001" cy="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56799" y="2430502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Unbuffered</a:t>
            </a:r>
            <a:r>
              <a:rPr lang="en-US" dirty="0"/>
              <a:t>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6798" y="3212805"/>
                <a:ext cx="1086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98" y="3212805"/>
                <a:ext cx="10865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16992" y="3919011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</a:t>
            </a:r>
            <a:r>
              <a:rPr lang="en-US" dirty="0"/>
              <a:t> is the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</a:t>
            </a:r>
            <a:r>
              <a:rPr lang="en-US" dirty="0"/>
              <a:t> is the length of the wire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502401" y="3371851"/>
            <a:ext cx="2236215" cy="577850"/>
          </a:xfrm>
          <a:prstGeom prst="wedgeRectCallout">
            <a:avLst>
              <a:gd name="adj1" fmla="val -90626"/>
              <a:gd name="adj2" fmla="val -38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Quadratic relationship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79750" y="4749800"/>
            <a:ext cx="5035550" cy="40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Long wires are very slow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0DA28-FE05-4DDB-B734-7B3FB224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349224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D784-3F81-4AFD-B91A-2983FFBD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803770" cy="822960"/>
          </a:xfrm>
        </p:spPr>
        <p:txBody>
          <a:bodyPr/>
          <a:lstStyle/>
          <a:p>
            <a:r>
              <a:rPr lang="en-US" dirty="0"/>
              <a:t>Date line based method where we have 2 VCs per physical channel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0E8B1-3675-472B-83E5-1613B594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80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BA08174-E681-4927-8E96-3A4D350E69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617" y="2173280"/>
            <a:ext cx="3755231" cy="3017044"/>
            <a:chOff x="2282" y="1163"/>
            <a:chExt cx="3154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13EC5D0-E78E-4CD7-A943-AE39DB913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2" y="1163"/>
              <a:ext cx="3154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AAAF0212-F0C0-4640-BFA5-0E61CEFAC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773"/>
              <a:ext cx="650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0C312D-E466-45A6-A8B4-1D6404482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6" y="2928"/>
              <a:ext cx="337" cy="287"/>
            </a:xfrm>
            <a:custGeom>
              <a:avLst/>
              <a:gdLst>
                <a:gd name="T0" fmla="*/ 116 w 232"/>
                <a:gd name="T1" fmla="*/ 27 h 198"/>
                <a:gd name="T2" fmla="*/ 69 w 232"/>
                <a:gd name="T3" fmla="*/ 125 h 198"/>
                <a:gd name="T4" fmla="*/ 162 w 232"/>
                <a:gd name="T5" fmla="*/ 125 h 198"/>
                <a:gd name="T6" fmla="*/ 116 w 232"/>
                <a:gd name="T7" fmla="*/ 27 h 198"/>
                <a:gd name="T8" fmla="*/ 96 w 232"/>
                <a:gd name="T9" fmla="*/ 0 h 198"/>
                <a:gd name="T10" fmla="*/ 135 w 232"/>
                <a:gd name="T11" fmla="*/ 0 h 198"/>
                <a:gd name="T12" fmla="*/ 232 w 232"/>
                <a:gd name="T13" fmla="*/ 198 h 198"/>
                <a:gd name="T14" fmla="*/ 196 w 232"/>
                <a:gd name="T15" fmla="*/ 198 h 198"/>
                <a:gd name="T16" fmla="*/ 173 w 232"/>
                <a:gd name="T17" fmla="*/ 147 h 198"/>
                <a:gd name="T18" fmla="*/ 59 w 232"/>
                <a:gd name="T19" fmla="*/ 147 h 198"/>
                <a:gd name="T20" fmla="*/ 36 w 232"/>
                <a:gd name="T21" fmla="*/ 198 h 198"/>
                <a:gd name="T22" fmla="*/ 0 w 232"/>
                <a:gd name="T23" fmla="*/ 198 h 198"/>
                <a:gd name="T24" fmla="*/ 96 w 232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198">
                  <a:moveTo>
                    <a:pt x="116" y="27"/>
                  </a:moveTo>
                  <a:lnTo>
                    <a:pt x="69" y="125"/>
                  </a:lnTo>
                  <a:lnTo>
                    <a:pt x="162" y="125"/>
                  </a:lnTo>
                  <a:lnTo>
                    <a:pt x="116" y="27"/>
                  </a:lnTo>
                  <a:close/>
                  <a:moveTo>
                    <a:pt x="96" y="0"/>
                  </a:moveTo>
                  <a:lnTo>
                    <a:pt x="135" y="0"/>
                  </a:lnTo>
                  <a:lnTo>
                    <a:pt x="232" y="198"/>
                  </a:lnTo>
                  <a:lnTo>
                    <a:pt x="196" y="198"/>
                  </a:lnTo>
                  <a:lnTo>
                    <a:pt x="173" y="147"/>
                  </a:lnTo>
                  <a:lnTo>
                    <a:pt x="59" y="147"/>
                  </a:lnTo>
                  <a:lnTo>
                    <a:pt x="36" y="198"/>
                  </a:lnTo>
                  <a:lnTo>
                    <a:pt x="0" y="19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0F78FC43-A8F6-4ACC-BA72-8D7101B61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2744"/>
              <a:ext cx="651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5997902-C601-4544-AD51-A5A35C303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4" y="2899"/>
              <a:ext cx="260" cy="287"/>
            </a:xfrm>
            <a:custGeom>
              <a:avLst/>
              <a:gdLst>
                <a:gd name="T0" fmla="*/ 34 w 179"/>
                <a:gd name="T1" fmla="*/ 104 h 198"/>
                <a:gd name="T2" fmla="*/ 34 w 179"/>
                <a:gd name="T3" fmla="*/ 176 h 198"/>
                <a:gd name="T4" fmla="*/ 89 w 179"/>
                <a:gd name="T5" fmla="*/ 176 h 198"/>
                <a:gd name="T6" fmla="*/ 130 w 179"/>
                <a:gd name="T7" fmla="*/ 167 h 198"/>
                <a:gd name="T8" fmla="*/ 143 w 179"/>
                <a:gd name="T9" fmla="*/ 140 h 198"/>
                <a:gd name="T10" fmla="*/ 130 w 179"/>
                <a:gd name="T11" fmla="*/ 113 h 198"/>
                <a:gd name="T12" fmla="*/ 89 w 179"/>
                <a:gd name="T13" fmla="*/ 104 h 198"/>
                <a:gd name="T14" fmla="*/ 34 w 179"/>
                <a:gd name="T15" fmla="*/ 104 h 198"/>
                <a:gd name="T16" fmla="*/ 34 w 179"/>
                <a:gd name="T17" fmla="*/ 22 h 198"/>
                <a:gd name="T18" fmla="*/ 34 w 179"/>
                <a:gd name="T19" fmla="*/ 82 h 198"/>
                <a:gd name="T20" fmla="*/ 85 w 179"/>
                <a:gd name="T21" fmla="*/ 82 h 198"/>
                <a:gd name="T22" fmla="*/ 122 w 179"/>
                <a:gd name="T23" fmla="*/ 75 h 198"/>
                <a:gd name="T24" fmla="*/ 135 w 179"/>
                <a:gd name="T25" fmla="*/ 52 h 198"/>
                <a:gd name="T26" fmla="*/ 122 w 179"/>
                <a:gd name="T27" fmla="*/ 30 h 198"/>
                <a:gd name="T28" fmla="*/ 85 w 179"/>
                <a:gd name="T29" fmla="*/ 22 h 198"/>
                <a:gd name="T30" fmla="*/ 34 w 179"/>
                <a:gd name="T31" fmla="*/ 22 h 198"/>
                <a:gd name="T32" fmla="*/ 0 w 179"/>
                <a:gd name="T33" fmla="*/ 0 h 198"/>
                <a:gd name="T34" fmla="*/ 87 w 179"/>
                <a:gd name="T35" fmla="*/ 0 h 198"/>
                <a:gd name="T36" fmla="*/ 148 w 179"/>
                <a:gd name="T37" fmla="*/ 13 h 198"/>
                <a:gd name="T38" fmla="*/ 169 w 179"/>
                <a:gd name="T39" fmla="*/ 49 h 198"/>
                <a:gd name="T40" fmla="*/ 158 w 179"/>
                <a:gd name="T41" fmla="*/ 78 h 198"/>
                <a:gd name="T42" fmla="*/ 126 w 179"/>
                <a:gd name="T43" fmla="*/ 91 h 198"/>
                <a:gd name="T44" fmla="*/ 165 w 179"/>
                <a:gd name="T45" fmla="*/ 109 h 198"/>
                <a:gd name="T46" fmla="*/ 179 w 179"/>
                <a:gd name="T47" fmla="*/ 143 h 198"/>
                <a:gd name="T48" fmla="*/ 156 w 179"/>
                <a:gd name="T49" fmla="*/ 184 h 198"/>
                <a:gd name="T50" fmla="*/ 91 w 179"/>
                <a:gd name="T51" fmla="*/ 198 h 198"/>
                <a:gd name="T52" fmla="*/ 0 w 179"/>
                <a:gd name="T53" fmla="*/ 198 h 198"/>
                <a:gd name="T54" fmla="*/ 0 w 179"/>
                <a:gd name="T5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9" h="198">
                  <a:moveTo>
                    <a:pt x="34" y="104"/>
                  </a:moveTo>
                  <a:lnTo>
                    <a:pt x="34" y="176"/>
                  </a:lnTo>
                  <a:lnTo>
                    <a:pt x="89" y="176"/>
                  </a:lnTo>
                  <a:cubicBezTo>
                    <a:pt x="108" y="176"/>
                    <a:pt x="121" y="173"/>
                    <a:pt x="130" y="167"/>
                  </a:cubicBezTo>
                  <a:cubicBezTo>
                    <a:pt x="139" y="161"/>
                    <a:pt x="143" y="152"/>
                    <a:pt x="143" y="140"/>
                  </a:cubicBezTo>
                  <a:cubicBezTo>
                    <a:pt x="143" y="127"/>
                    <a:pt x="139" y="118"/>
                    <a:pt x="130" y="113"/>
                  </a:cubicBezTo>
                  <a:cubicBezTo>
                    <a:pt x="121" y="107"/>
                    <a:pt x="108" y="104"/>
                    <a:pt x="89" y="104"/>
                  </a:cubicBezTo>
                  <a:lnTo>
                    <a:pt x="34" y="104"/>
                  </a:lnTo>
                  <a:close/>
                  <a:moveTo>
                    <a:pt x="34" y="22"/>
                  </a:moveTo>
                  <a:lnTo>
                    <a:pt x="34" y="82"/>
                  </a:lnTo>
                  <a:lnTo>
                    <a:pt x="85" y="82"/>
                  </a:lnTo>
                  <a:cubicBezTo>
                    <a:pt x="102" y="82"/>
                    <a:pt x="114" y="79"/>
                    <a:pt x="122" y="75"/>
                  </a:cubicBezTo>
                  <a:cubicBezTo>
                    <a:pt x="130" y="70"/>
                    <a:pt x="135" y="62"/>
                    <a:pt x="135" y="52"/>
                  </a:cubicBezTo>
                  <a:cubicBezTo>
                    <a:pt x="135" y="42"/>
                    <a:pt x="130" y="35"/>
                    <a:pt x="122" y="30"/>
                  </a:cubicBezTo>
                  <a:cubicBezTo>
                    <a:pt x="114" y="25"/>
                    <a:pt x="102" y="22"/>
                    <a:pt x="85" y="22"/>
                  </a:cubicBezTo>
                  <a:lnTo>
                    <a:pt x="34" y="22"/>
                  </a:lnTo>
                  <a:close/>
                  <a:moveTo>
                    <a:pt x="0" y="0"/>
                  </a:moveTo>
                  <a:lnTo>
                    <a:pt x="87" y="0"/>
                  </a:lnTo>
                  <a:cubicBezTo>
                    <a:pt x="114" y="0"/>
                    <a:pt x="134" y="4"/>
                    <a:pt x="148" y="13"/>
                  </a:cubicBezTo>
                  <a:cubicBezTo>
                    <a:pt x="162" y="21"/>
                    <a:pt x="169" y="33"/>
                    <a:pt x="169" y="49"/>
                  </a:cubicBezTo>
                  <a:cubicBezTo>
                    <a:pt x="169" y="61"/>
                    <a:pt x="165" y="71"/>
                    <a:pt x="158" y="78"/>
                  </a:cubicBezTo>
                  <a:cubicBezTo>
                    <a:pt x="151" y="85"/>
                    <a:pt x="140" y="90"/>
                    <a:pt x="126" y="91"/>
                  </a:cubicBezTo>
                  <a:cubicBezTo>
                    <a:pt x="143" y="94"/>
                    <a:pt x="156" y="100"/>
                    <a:pt x="165" y="109"/>
                  </a:cubicBezTo>
                  <a:cubicBezTo>
                    <a:pt x="175" y="118"/>
                    <a:pt x="179" y="129"/>
                    <a:pt x="179" y="143"/>
                  </a:cubicBezTo>
                  <a:cubicBezTo>
                    <a:pt x="179" y="160"/>
                    <a:pt x="172" y="174"/>
                    <a:pt x="156" y="184"/>
                  </a:cubicBezTo>
                  <a:cubicBezTo>
                    <a:pt x="141" y="193"/>
                    <a:pt x="119" y="198"/>
                    <a:pt x="91" y="198"/>
                  </a:cubicBez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FA3CB6B-74E5-41EE-8121-7DE539ED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207"/>
              <a:ext cx="650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6279911-8B9C-44AB-AA84-84338C00D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" y="1362"/>
              <a:ext cx="309" cy="287"/>
            </a:xfrm>
            <a:custGeom>
              <a:avLst/>
              <a:gdLst>
                <a:gd name="T0" fmla="*/ 34 w 213"/>
                <a:gd name="T1" fmla="*/ 22 h 198"/>
                <a:gd name="T2" fmla="*/ 34 w 213"/>
                <a:gd name="T3" fmla="*/ 176 h 198"/>
                <a:gd name="T4" fmla="*/ 76 w 213"/>
                <a:gd name="T5" fmla="*/ 176 h 198"/>
                <a:gd name="T6" fmla="*/ 152 w 213"/>
                <a:gd name="T7" fmla="*/ 157 h 198"/>
                <a:gd name="T8" fmla="*/ 176 w 213"/>
                <a:gd name="T9" fmla="*/ 99 h 198"/>
                <a:gd name="T10" fmla="*/ 152 w 213"/>
                <a:gd name="T11" fmla="*/ 40 h 198"/>
                <a:gd name="T12" fmla="*/ 76 w 213"/>
                <a:gd name="T13" fmla="*/ 22 h 198"/>
                <a:gd name="T14" fmla="*/ 34 w 213"/>
                <a:gd name="T15" fmla="*/ 22 h 198"/>
                <a:gd name="T16" fmla="*/ 0 w 213"/>
                <a:gd name="T17" fmla="*/ 0 h 198"/>
                <a:gd name="T18" fmla="*/ 70 w 213"/>
                <a:gd name="T19" fmla="*/ 0 h 198"/>
                <a:gd name="T20" fmla="*/ 178 w 213"/>
                <a:gd name="T21" fmla="*/ 24 h 198"/>
                <a:gd name="T22" fmla="*/ 213 w 213"/>
                <a:gd name="T23" fmla="*/ 99 h 198"/>
                <a:gd name="T24" fmla="*/ 178 w 213"/>
                <a:gd name="T25" fmla="*/ 174 h 198"/>
                <a:gd name="T26" fmla="*/ 70 w 213"/>
                <a:gd name="T27" fmla="*/ 198 h 198"/>
                <a:gd name="T28" fmla="*/ 0 w 213"/>
                <a:gd name="T29" fmla="*/ 198 h 198"/>
                <a:gd name="T30" fmla="*/ 0 w 213"/>
                <a:gd name="T3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98">
                  <a:moveTo>
                    <a:pt x="34" y="22"/>
                  </a:moveTo>
                  <a:lnTo>
                    <a:pt x="34" y="176"/>
                  </a:lnTo>
                  <a:lnTo>
                    <a:pt x="76" y="176"/>
                  </a:lnTo>
                  <a:cubicBezTo>
                    <a:pt x="110" y="176"/>
                    <a:pt x="136" y="170"/>
                    <a:pt x="152" y="157"/>
                  </a:cubicBezTo>
                  <a:cubicBezTo>
                    <a:pt x="168" y="145"/>
                    <a:pt x="176" y="125"/>
                    <a:pt x="176" y="99"/>
                  </a:cubicBezTo>
                  <a:cubicBezTo>
                    <a:pt x="176" y="72"/>
                    <a:pt x="168" y="53"/>
                    <a:pt x="152" y="40"/>
                  </a:cubicBezTo>
                  <a:cubicBezTo>
                    <a:pt x="136" y="28"/>
                    <a:pt x="110" y="22"/>
                    <a:pt x="76" y="22"/>
                  </a:cubicBezTo>
                  <a:lnTo>
                    <a:pt x="34" y="22"/>
                  </a:lnTo>
                  <a:close/>
                  <a:moveTo>
                    <a:pt x="0" y="0"/>
                  </a:moveTo>
                  <a:lnTo>
                    <a:pt x="70" y="0"/>
                  </a:lnTo>
                  <a:cubicBezTo>
                    <a:pt x="119" y="0"/>
                    <a:pt x="155" y="8"/>
                    <a:pt x="178" y="24"/>
                  </a:cubicBezTo>
                  <a:cubicBezTo>
                    <a:pt x="201" y="40"/>
                    <a:pt x="213" y="65"/>
                    <a:pt x="213" y="99"/>
                  </a:cubicBezTo>
                  <a:cubicBezTo>
                    <a:pt x="213" y="133"/>
                    <a:pt x="201" y="158"/>
                    <a:pt x="178" y="174"/>
                  </a:cubicBezTo>
                  <a:cubicBezTo>
                    <a:pt x="155" y="190"/>
                    <a:pt x="119" y="198"/>
                    <a:pt x="70" y="198"/>
                  </a:cubicBez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F5E72C9-1117-46CA-95BE-A130AD69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178"/>
              <a:ext cx="650" cy="594"/>
            </a:xfrm>
            <a:prstGeom prst="ellipse">
              <a:avLst/>
            </a:prstGeom>
            <a:solidFill>
              <a:srgbClr val="E6D7C4"/>
            </a:solidFill>
            <a:ln w="46038" cap="flat">
              <a:solidFill>
                <a:srgbClr val="09091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7874388-D234-493B-B414-4B5A2860F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327"/>
              <a:ext cx="296" cy="299"/>
            </a:xfrm>
            <a:custGeom>
              <a:avLst/>
              <a:gdLst>
                <a:gd name="T0" fmla="*/ 204 w 204"/>
                <a:gd name="T1" fmla="*/ 19 h 206"/>
                <a:gd name="T2" fmla="*/ 204 w 204"/>
                <a:gd name="T3" fmla="*/ 47 h 206"/>
                <a:gd name="T4" fmla="*/ 167 w 204"/>
                <a:gd name="T5" fmla="*/ 28 h 206"/>
                <a:gd name="T6" fmla="*/ 126 w 204"/>
                <a:gd name="T7" fmla="*/ 22 h 206"/>
                <a:gd name="T8" fmla="*/ 59 w 204"/>
                <a:gd name="T9" fmla="*/ 43 h 206"/>
                <a:gd name="T10" fmla="*/ 36 w 204"/>
                <a:gd name="T11" fmla="*/ 103 h 206"/>
                <a:gd name="T12" fmla="*/ 59 w 204"/>
                <a:gd name="T13" fmla="*/ 163 h 206"/>
                <a:gd name="T14" fmla="*/ 126 w 204"/>
                <a:gd name="T15" fmla="*/ 184 h 206"/>
                <a:gd name="T16" fmla="*/ 167 w 204"/>
                <a:gd name="T17" fmla="*/ 177 h 206"/>
                <a:gd name="T18" fmla="*/ 204 w 204"/>
                <a:gd name="T19" fmla="*/ 159 h 206"/>
                <a:gd name="T20" fmla="*/ 204 w 204"/>
                <a:gd name="T21" fmla="*/ 187 h 206"/>
                <a:gd name="T22" fmla="*/ 166 w 204"/>
                <a:gd name="T23" fmla="*/ 201 h 206"/>
                <a:gd name="T24" fmla="*/ 124 w 204"/>
                <a:gd name="T25" fmla="*/ 206 h 206"/>
                <a:gd name="T26" fmla="*/ 33 w 204"/>
                <a:gd name="T27" fmla="*/ 178 h 206"/>
                <a:gd name="T28" fmla="*/ 0 w 204"/>
                <a:gd name="T29" fmla="*/ 103 h 206"/>
                <a:gd name="T30" fmla="*/ 33 w 204"/>
                <a:gd name="T31" fmla="*/ 28 h 206"/>
                <a:gd name="T32" fmla="*/ 124 w 204"/>
                <a:gd name="T33" fmla="*/ 0 h 206"/>
                <a:gd name="T34" fmla="*/ 166 w 204"/>
                <a:gd name="T35" fmla="*/ 5 h 206"/>
                <a:gd name="T36" fmla="*/ 204 w 204"/>
                <a:gd name="T37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06">
                  <a:moveTo>
                    <a:pt x="204" y="19"/>
                  </a:moveTo>
                  <a:lnTo>
                    <a:pt x="204" y="47"/>
                  </a:lnTo>
                  <a:cubicBezTo>
                    <a:pt x="193" y="39"/>
                    <a:pt x="180" y="33"/>
                    <a:pt x="167" y="28"/>
                  </a:cubicBezTo>
                  <a:cubicBezTo>
                    <a:pt x="154" y="24"/>
                    <a:pt x="141" y="22"/>
                    <a:pt x="126" y="22"/>
                  </a:cubicBezTo>
                  <a:cubicBezTo>
                    <a:pt x="97" y="22"/>
                    <a:pt x="75" y="29"/>
                    <a:pt x="59" y="43"/>
                  </a:cubicBezTo>
                  <a:cubicBezTo>
                    <a:pt x="44" y="57"/>
                    <a:pt x="36" y="77"/>
                    <a:pt x="36" y="103"/>
                  </a:cubicBezTo>
                  <a:cubicBezTo>
                    <a:pt x="36" y="129"/>
                    <a:pt x="44" y="149"/>
                    <a:pt x="59" y="163"/>
                  </a:cubicBezTo>
                  <a:cubicBezTo>
                    <a:pt x="75" y="177"/>
                    <a:pt x="97" y="184"/>
                    <a:pt x="126" y="184"/>
                  </a:cubicBezTo>
                  <a:cubicBezTo>
                    <a:pt x="141" y="184"/>
                    <a:pt x="154" y="182"/>
                    <a:pt x="167" y="177"/>
                  </a:cubicBezTo>
                  <a:cubicBezTo>
                    <a:pt x="180" y="173"/>
                    <a:pt x="193" y="167"/>
                    <a:pt x="204" y="159"/>
                  </a:cubicBezTo>
                  <a:lnTo>
                    <a:pt x="204" y="187"/>
                  </a:lnTo>
                  <a:cubicBezTo>
                    <a:pt x="192" y="193"/>
                    <a:pt x="180" y="198"/>
                    <a:pt x="166" y="201"/>
                  </a:cubicBezTo>
                  <a:cubicBezTo>
                    <a:pt x="153" y="204"/>
                    <a:pt x="139" y="206"/>
                    <a:pt x="124" y="206"/>
                  </a:cubicBezTo>
                  <a:cubicBezTo>
                    <a:pt x="86" y="206"/>
                    <a:pt x="55" y="196"/>
                    <a:pt x="33" y="178"/>
                  </a:cubicBezTo>
                  <a:cubicBezTo>
                    <a:pt x="11" y="160"/>
                    <a:pt x="0" y="135"/>
                    <a:pt x="0" y="103"/>
                  </a:cubicBezTo>
                  <a:cubicBezTo>
                    <a:pt x="0" y="71"/>
                    <a:pt x="11" y="46"/>
                    <a:pt x="33" y="28"/>
                  </a:cubicBezTo>
                  <a:cubicBezTo>
                    <a:pt x="55" y="9"/>
                    <a:pt x="86" y="0"/>
                    <a:pt x="124" y="0"/>
                  </a:cubicBezTo>
                  <a:cubicBezTo>
                    <a:pt x="139" y="0"/>
                    <a:pt x="153" y="2"/>
                    <a:pt x="166" y="5"/>
                  </a:cubicBezTo>
                  <a:cubicBezTo>
                    <a:pt x="180" y="8"/>
                    <a:pt x="193" y="13"/>
                    <a:pt x="20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2AC3F4B-B3CD-40AF-9337-E1049730C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" y="3022"/>
              <a:ext cx="1742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D17F5E2-90F3-4C94-A1CD-C960E713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934"/>
              <a:ext cx="312" cy="176"/>
            </a:xfrm>
            <a:custGeom>
              <a:avLst/>
              <a:gdLst>
                <a:gd name="T0" fmla="*/ 88 w 312"/>
                <a:gd name="T1" fmla="*/ 88 h 176"/>
                <a:gd name="T2" fmla="*/ 0 w 312"/>
                <a:gd name="T3" fmla="*/ 176 h 176"/>
                <a:gd name="T4" fmla="*/ 312 w 312"/>
                <a:gd name="T5" fmla="*/ 88 h 176"/>
                <a:gd name="T6" fmla="*/ 0 w 312"/>
                <a:gd name="T7" fmla="*/ 0 h 176"/>
                <a:gd name="T8" fmla="*/ 88 w 312"/>
                <a:gd name="T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76">
                  <a:moveTo>
                    <a:pt x="88" y="88"/>
                  </a:moveTo>
                  <a:lnTo>
                    <a:pt x="0" y="176"/>
                  </a:lnTo>
                  <a:lnTo>
                    <a:pt x="312" y="88"/>
                  </a:lnTo>
                  <a:lnTo>
                    <a:pt x="0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A42D73D4-D77A-4137-B1DF-EE1A913AB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2" y="1765"/>
              <a:ext cx="0" cy="952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D1CAFC-5111-421B-B6C2-8DA5F00B7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765"/>
              <a:ext cx="178" cy="312"/>
            </a:xfrm>
            <a:custGeom>
              <a:avLst/>
              <a:gdLst>
                <a:gd name="T0" fmla="*/ 89 w 178"/>
                <a:gd name="T1" fmla="*/ 223 h 312"/>
                <a:gd name="T2" fmla="*/ 178 w 178"/>
                <a:gd name="T3" fmla="*/ 312 h 312"/>
                <a:gd name="T4" fmla="*/ 89 w 178"/>
                <a:gd name="T5" fmla="*/ 0 h 312"/>
                <a:gd name="T6" fmla="*/ 0 w 178"/>
                <a:gd name="T7" fmla="*/ 312 h 312"/>
                <a:gd name="T8" fmla="*/ 89 w 178"/>
                <a:gd name="T9" fmla="*/ 22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12">
                  <a:moveTo>
                    <a:pt x="89" y="223"/>
                  </a:moveTo>
                  <a:lnTo>
                    <a:pt x="178" y="312"/>
                  </a:lnTo>
                  <a:lnTo>
                    <a:pt x="89" y="0"/>
                  </a:lnTo>
                  <a:lnTo>
                    <a:pt x="0" y="312"/>
                  </a:lnTo>
                  <a:lnTo>
                    <a:pt x="89" y="223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B4F006E3-B256-4DFE-B857-C65C816CE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8" y="1655"/>
              <a:ext cx="1809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A2F7552-2F11-4897-AAC5-27180382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566"/>
              <a:ext cx="313" cy="177"/>
            </a:xfrm>
            <a:custGeom>
              <a:avLst/>
              <a:gdLst>
                <a:gd name="T0" fmla="*/ 223 w 313"/>
                <a:gd name="T1" fmla="*/ 89 h 177"/>
                <a:gd name="T2" fmla="*/ 313 w 313"/>
                <a:gd name="T3" fmla="*/ 0 h 177"/>
                <a:gd name="T4" fmla="*/ 0 w 313"/>
                <a:gd name="T5" fmla="*/ 89 h 177"/>
                <a:gd name="T6" fmla="*/ 313 w 313"/>
                <a:gd name="T7" fmla="*/ 177 h 177"/>
                <a:gd name="T8" fmla="*/ 223 w 313"/>
                <a:gd name="T9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7">
                  <a:moveTo>
                    <a:pt x="223" y="89"/>
                  </a:moveTo>
                  <a:lnTo>
                    <a:pt x="313" y="0"/>
                  </a:lnTo>
                  <a:lnTo>
                    <a:pt x="0" y="89"/>
                  </a:lnTo>
                  <a:lnTo>
                    <a:pt x="313" y="177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07E1468F-6EE2-4A5B-A639-CC1C8ADFA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1807"/>
              <a:ext cx="0" cy="953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BE6FD2-F65B-47C5-A9E6-6E556DF0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2448"/>
              <a:ext cx="178" cy="312"/>
            </a:xfrm>
            <a:custGeom>
              <a:avLst/>
              <a:gdLst>
                <a:gd name="T0" fmla="*/ 88 w 178"/>
                <a:gd name="T1" fmla="*/ 88 h 312"/>
                <a:gd name="T2" fmla="*/ 0 w 178"/>
                <a:gd name="T3" fmla="*/ 0 h 312"/>
                <a:gd name="T4" fmla="*/ 88 w 178"/>
                <a:gd name="T5" fmla="*/ 312 h 312"/>
                <a:gd name="T6" fmla="*/ 178 w 178"/>
                <a:gd name="T7" fmla="*/ 0 h 312"/>
                <a:gd name="T8" fmla="*/ 88 w 178"/>
                <a:gd name="T9" fmla="*/ 8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12">
                  <a:moveTo>
                    <a:pt x="88" y="88"/>
                  </a:moveTo>
                  <a:lnTo>
                    <a:pt x="0" y="0"/>
                  </a:lnTo>
                  <a:lnTo>
                    <a:pt x="88" y="312"/>
                  </a:lnTo>
                  <a:lnTo>
                    <a:pt x="178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79E0665E-9EA3-4F77-8E49-048F8D2CF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03"/>
              <a:ext cx="1742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5B3682B-2288-4438-97F3-E8F1FFD1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115"/>
              <a:ext cx="313" cy="177"/>
            </a:xfrm>
            <a:custGeom>
              <a:avLst/>
              <a:gdLst>
                <a:gd name="T0" fmla="*/ 89 w 313"/>
                <a:gd name="T1" fmla="*/ 88 h 177"/>
                <a:gd name="T2" fmla="*/ 0 w 313"/>
                <a:gd name="T3" fmla="*/ 177 h 177"/>
                <a:gd name="T4" fmla="*/ 313 w 313"/>
                <a:gd name="T5" fmla="*/ 88 h 177"/>
                <a:gd name="T6" fmla="*/ 0 w 313"/>
                <a:gd name="T7" fmla="*/ 0 h 177"/>
                <a:gd name="T8" fmla="*/ 89 w 313"/>
                <a:gd name="T9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7">
                  <a:moveTo>
                    <a:pt x="89" y="88"/>
                  </a:moveTo>
                  <a:lnTo>
                    <a:pt x="0" y="177"/>
                  </a:lnTo>
                  <a:lnTo>
                    <a:pt x="313" y="88"/>
                  </a:lnTo>
                  <a:lnTo>
                    <a:pt x="0" y="0"/>
                  </a:lnTo>
                  <a:lnTo>
                    <a:pt x="89" y="88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936C2E8A-C829-4B25-952E-3419998A1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782"/>
              <a:ext cx="0" cy="1007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E3D99B6-BBAB-455A-BA2E-8F5DB84B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82"/>
              <a:ext cx="178" cy="312"/>
            </a:xfrm>
            <a:custGeom>
              <a:avLst/>
              <a:gdLst>
                <a:gd name="T0" fmla="*/ 88 w 178"/>
                <a:gd name="T1" fmla="*/ 224 h 312"/>
                <a:gd name="T2" fmla="*/ 178 w 178"/>
                <a:gd name="T3" fmla="*/ 312 h 312"/>
                <a:gd name="T4" fmla="*/ 88 w 178"/>
                <a:gd name="T5" fmla="*/ 0 h 312"/>
                <a:gd name="T6" fmla="*/ 0 w 178"/>
                <a:gd name="T7" fmla="*/ 312 h 312"/>
                <a:gd name="T8" fmla="*/ 88 w 178"/>
                <a:gd name="T9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12">
                  <a:moveTo>
                    <a:pt x="88" y="224"/>
                  </a:moveTo>
                  <a:lnTo>
                    <a:pt x="178" y="312"/>
                  </a:lnTo>
                  <a:lnTo>
                    <a:pt x="88" y="0"/>
                  </a:lnTo>
                  <a:lnTo>
                    <a:pt x="0" y="312"/>
                  </a:lnTo>
                  <a:lnTo>
                    <a:pt x="88" y="224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B267FBFB-5012-44BD-8C92-BA02527FB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7" y="1381"/>
              <a:ext cx="1742" cy="0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2AD1939-1304-4F77-B56E-BA11893DD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291"/>
              <a:ext cx="312" cy="178"/>
            </a:xfrm>
            <a:custGeom>
              <a:avLst/>
              <a:gdLst>
                <a:gd name="T0" fmla="*/ 223 w 312"/>
                <a:gd name="T1" fmla="*/ 90 h 178"/>
                <a:gd name="T2" fmla="*/ 312 w 312"/>
                <a:gd name="T3" fmla="*/ 0 h 178"/>
                <a:gd name="T4" fmla="*/ 0 w 312"/>
                <a:gd name="T5" fmla="*/ 90 h 178"/>
                <a:gd name="T6" fmla="*/ 312 w 312"/>
                <a:gd name="T7" fmla="*/ 178 h 178"/>
                <a:gd name="T8" fmla="*/ 223 w 312"/>
                <a:gd name="T9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78">
                  <a:moveTo>
                    <a:pt x="223" y="90"/>
                  </a:moveTo>
                  <a:lnTo>
                    <a:pt x="312" y="0"/>
                  </a:lnTo>
                  <a:lnTo>
                    <a:pt x="0" y="90"/>
                  </a:lnTo>
                  <a:lnTo>
                    <a:pt x="312" y="178"/>
                  </a:lnTo>
                  <a:lnTo>
                    <a:pt x="223" y="90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1393EEE0-EF26-4C58-AA98-A3DEB2A2C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781"/>
              <a:ext cx="0" cy="1006"/>
            </a:xfrm>
            <a:prstGeom prst="line">
              <a:avLst/>
            </a:pr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615C675-5ECE-436D-B532-85AAE975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475"/>
              <a:ext cx="178" cy="312"/>
            </a:xfrm>
            <a:custGeom>
              <a:avLst/>
              <a:gdLst>
                <a:gd name="T0" fmla="*/ 90 w 178"/>
                <a:gd name="T1" fmla="*/ 89 h 312"/>
                <a:gd name="T2" fmla="*/ 0 w 178"/>
                <a:gd name="T3" fmla="*/ 0 h 312"/>
                <a:gd name="T4" fmla="*/ 90 w 178"/>
                <a:gd name="T5" fmla="*/ 312 h 312"/>
                <a:gd name="T6" fmla="*/ 178 w 178"/>
                <a:gd name="T7" fmla="*/ 0 h 312"/>
                <a:gd name="T8" fmla="*/ 90 w 178"/>
                <a:gd name="T9" fmla="*/ 8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12">
                  <a:moveTo>
                    <a:pt x="90" y="89"/>
                  </a:moveTo>
                  <a:lnTo>
                    <a:pt x="0" y="0"/>
                  </a:lnTo>
                  <a:lnTo>
                    <a:pt x="90" y="312"/>
                  </a:lnTo>
                  <a:lnTo>
                    <a:pt x="178" y="0"/>
                  </a:lnTo>
                  <a:lnTo>
                    <a:pt x="90" y="89"/>
                  </a:lnTo>
                  <a:close/>
                </a:path>
              </a:pathLst>
            </a:custGeom>
            <a:solidFill>
              <a:srgbClr val="000000"/>
            </a:solidFill>
            <a:ln w="349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A0BBFF0-2C75-49A9-B18C-94F2C7C0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884"/>
              <a:ext cx="130" cy="464"/>
            </a:xfrm>
            <a:custGeom>
              <a:avLst/>
              <a:gdLst>
                <a:gd name="T0" fmla="*/ 90 w 90"/>
                <a:gd name="T1" fmla="*/ 0 h 320"/>
                <a:gd name="T2" fmla="*/ 0 w 90"/>
                <a:gd name="T3" fmla="*/ 91 h 320"/>
                <a:gd name="T4" fmla="*/ 71 w 90"/>
                <a:gd name="T5" fmla="*/ 214 h 320"/>
                <a:gd name="T6" fmla="*/ 10 w 90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20">
                  <a:moveTo>
                    <a:pt x="90" y="0"/>
                  </a:moveTo>
                  <a:lnTo>
                    <a:pt x="0" y="91"/>
                  </a:lnTo>
                  <a:lnTo>
                    <a:pt x="71" y="214"/>
                  </a:lnTo>
                  <a:lnTo>
                    <a:pt x="10" y="320"/>
                  </a:lnTo>
                </a:path>
              </a:pathLst>
            </a:cu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B2C6D75-58DB-4FD6-9B75-95E51F8A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881"/>
              <a:ext cx="131" cy="464"/>
            </a:xfrm>
            <a:custGeom>
              <a:avLst/>
              <a:gdLst>
                <a:gd name="T0" fmla="*/ 90 w 90"/>
                <a:gd name="T1" fmla="*/ 0 h 320"/>
                <a:gd name="T2" fmla="*/ 0 w 90"/>
                <a:gd name="T3" fmla="*/ 91 h 320"/>
                <a:gd name="T4" fmla="*/ 71 w 90"/>
                <a:gd name="T5" fmla="*/ 215 h 320"/>
                <a:gd name="T6" fmla="*/ 10 w 90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20">
                  <a:moveTo>
                    <a:pt x="90" y="0"/>
                  </a:moveTo>
                  <a:lnTo>
                    <a:pt x="0" y="91"/>
                  </a:lnTo>
                  <a:lnTo>
                    <a:pt x="71" y="215"/>
                  </a:lnTo>
                  <a:lnTo>
                    <a:pt x="10" y="320"/>
                  </a:lnTo>
                </a:path>
              </a:pathLst>
            </a:custGeom>
            <a:noFill/>
            <a:ln w="349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E42A869-2948-4E70-ACB7-3C428B153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2" y="3466"/>
              <a:ext cx="138" cy="216"/>
            </a:xfrm>
            <a:custGeom>
              <a:avLst/>
              <a:gdLst>
                <a:gd name="T0" fmla="*/ 77 w 95"/>
                <a:gd name="T1" fmla="*/ 57 h 149"/>
                <a:gd name="T2" fmla="*/ 77 w 95"/>
                <a:gd name="T3" fmla="*/ 0 h 149"/>
                <a:gd name="T4" fmla="*/ 95 w 95"/>
                <a:gd name="T5" fmla="*/ 0 h 149"/>
                <a:gd name="T6" fmla="*/ 95 w 95"/>
                <a:gd name="T7" fmla="*/ 147 h 149"/>
                <a:gd name="T8" fmla="*/ 77 w 95"/>
                <a:gd name="T9" fmla="*/ 147 h 149"/>
                <a:gd name="T10" fmla="*/ 77 w 95"/>
                <a:gd name="T11" fmla="*/ 131 h 149"/>
                <a:gd name="T12" fmla="*/ 63 w 95"/>
                <a:gd name="T13" fmla="*/ 145 h 149"/>
                <a:gd name="T14" fmla="*/ 43 w 95"/>
                <a:gd name="T15" fmla="*/ 149 h 149"/>
                <a:gd name="T16" fmla="*/ 12 w 95"/>
                <a:gd name="T17" fmla="*/ 134 h 149"/>
                <a:gd name="T18" fmla="*/ 0 w 95"/>
                <a:gd name="T19" fmla="*/ 94 h 149"/>
                <a:gd name="T20" fmla="*/ 12 w 95"/>
                <a:gd name="T21" fmla="*/ 54 h 149"/>
                <a:gd name="T22" fmla="*/ 43 w 95"/>
                <a:gd name="T23" fmla="*/ 38 h 149"/>
                <a:gd name="T24" fmla="*/ 63 w 95"/>
                <a:gd name="T25" fmla="*/ 43 h 149"/>
                <a:gd name="T26" fmla="*/ 77 w 95"/>
                <a:gd name="T27" fmla="*/ 57 h 149"/>
                <a:gd name="T28" fmla="*/ 18 w 95"/>
                <a:gd name="T29" fmla="*/ 94 h 149"/>
                <a:gd name="T30" fmla="*/ 26 w 95"/>
                <a:gd name="T31" fmla="*/ 124 h 149"/>
                <a:gd name="T32" fmla="*/ 48 w 95"/>
                <a:gd name="T33" fmla="*/ 135 h 149"/>
                <a:gd name="T34" fmla="*/ 69 w 95"/>
                <a:gd name="T35" fmla="*/ 124 h 149"/>
                <a:gd name="T36" fmla="*/ 77 w 95"/>
                <a:gd name="T37" fmla="*/ 94 h 149"/>
                <a:gd name="T38" fmla="*/ 69 w 95"/>
                <a:gd name="T39" fmla="*/ 64 h 149"/>
                <a:gd name="T40" fmla="*/ 48 w 95"/>
                <a:gd name="T41" fmla="*/ 53 h 149"/>
                <a:gd name="T42" fmla="*/ 26 w 95"/>
                <a:gd name="T43" fmla="*/ 64 h 149"/>
                <a:gd name="T44" fmla="*/ 18 w 95"/>
                <a:gd name="T45" fmla="*/ 9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49">
                  <a:moveTo>
                    <a:pt x="77" y="57"/>
                  </a:moveTo>
                  <a:lnTo>
                    <a:pt x="77" y="0"/>
                  </a:lnTo>
                  <a:lnTo>
                    <a:pt x="95" y="0"/>
                  </a:lnTo>
                  <a:lnTo>
                    <a:pt x="95" y="147"/>
                  </a:lnTo>
                  <a:lnTo>
                    <a:pt x="77" y="147"/>
                  </a:lnTo>
                  <a:lnTo>
                    <a:pt x="77" y="131"/>
                  </a:lnTo>
                  <a:cubicBezTo>
                    <a:pt x="74" y="137"/>
                    <a:pt x="69" y="142"/>
                    <a:pt x="63" y="145"/>
                  </a:cubicBezTo>
                  <a:cubicBezTo>
                    <a:pt x="58" y="148"/>
                    <a:pt x="51" y="149"/>
                    <a:pt x="43" y="149"/>
                  </a:cubicBezTo>
                  <a:cubicBezTo>
                    <a:pt x="31" y="149"/>
                    <a:pt x="20" y="144"/>
                    <a:pt x="12" y="134"/>
                  </a:cubicBezTo>
                  <a:cubicBezTo>
                    <a:pt x="4" y="124"/>
                    <a:pt x="0" y="111"/>
                    <a:pt x="0" y="94"/>
                  </a:cubicBezTo>
                  <a:cubicBezTo>
                    <a:pt x="0" y="77"/>
                    <a:pt x="4" y="64"/>
                    <a:pt x="12" y="54"/>
                  </a:cubicBezTo>
                  <a:cubicBezTo>
                    <a:pt x="20" y="44"/>
                    <a:pt x="31" y="38"/>
                    <a:pt x="43" y="38"/>
                  </a:cubicBezTo>
                  <a:cubicBezTo>
                    <a:pt x="51" y="38"/>
                    <a:pt x="58" y="40"/>
                    <a:pt x="63" y="43"/>
                  </a:cubicBezTo>
                  <a:cubicBezTo>
                    <a:pt x="69" y="46"/>
                    <a:pt x="74" y="51"/>
                    <a:pt x="77" y="57"/>
                  </a:cubicBezTo>
                  <a:close/>
                  <a:moveTo>
                    <a:pt x="18" y="94"/>
                  </a:moveTo>
                  <a:cubicBezTo>
                    <a:pt x="18" y="107"/>
                    <a:pt x="21" y="117"/>
                    <a:pt x="26" y="124"/>
                  </a:cubicBezTo>
                  <a:cubicBezTo>
                    <a:pt x="31" y="131"/>
                    <a:pt x="38" y="135"/>
                    <a:pt x="48" y="135"/>
                  </a:cubicBezTo>
                  <a:cubicBezTo>
                    <a:pt x="57" y="135"/>
                    <a:pt x="64" y="131"/>
                    <a:pt x="69" y="124"/>
                  </a:cubicBezTo>
                  <a:cubicBezTo>
                    <a:pt x="75" y="117"/>
                    <a:pt x="77" y="107"/>
                    <a:pt x="77" y="94"/>
                  </a:cubicBezTo>
                  <a:cubicBezTo>
                    <a:pt x="77" y="81"/>
                    <a:pt x="75" y="71"/>
                    <a:pt x="69" y="64"/>
                  </a:cubicBezTo>
                  <a:cubicBezTo>
                    <a:pt x="64" y="57"/>
                    <a:pt x="57" y="53"/>
                    <a:pt x="48" y="53"/>
                  </a:cubicBezTo>
                  <a:cubicBezTo>
                    <a:pt x="38" y="53"/>
                    <a:pt x="31" y="57"/>
                    <a:pt x="26" y="64"/>
                  </a:cubicBezTo>
                  <a:cubicBezTo>
                    <a:pt x="21" y="71"/>
                    <a:pt x="18" y="81"/>
                    <a:pt x="18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50939C8-BFEA-46EA-8952-46B520F3D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" y="3521"/>
              <a:ext cx="129" cy="161"/>
            </a:xfrm>
            <a:custGeom>
              <a:avLst/>
              <a:gdLst>
                <a:gd name="T0" fmla="*/ 54 w 89"/>
                <a:gd name="T1" fmla="*/ 56 h 111"/>
                <a:gd name="T2" fmla="*/ 25 w 89"/>
                <a:gd name="T3" fmla="*/ 60 h 111"/>
                <a:gd name="T4" fmla="*/ 17 w 89"/>
                <a:gd name="T5" fmla="*/ 77 h 111"/>
                <a:gd name="T6" fmla="*/ 23 w 89"/>
                <a:gd name="T7" fmla="*/ 92 h 111"/>
                <a:gd name="T8" fmla="*/ 40 w 89"/>
                <a:gd name="T9" fmla="*/ 97 h 111"/>
                <a:gd name="T10" fmla="*/ 63 w 89"/>
                <a:gd name="T11" fmla="*/ 87 h 111"/>
                <a:gd name="T12" fmla="*/ 72 w 89"/>
                <a:gd name="T13" fmla="*/ 59 h 111"/>
                <a:gd name="T14" fmla="*/ 72 w 89"/>
                <a:gd name="T15" fmla="*/ 56 h 111"/>
                <a:gd name="T16" fmla="*/ 54 w 89"/>
                <a:gd name="T17" fmla="*/ 56 h 111"/>
                <a:gd name="T18" fmla="*/ 89 w 89"/>
                <a:gd name="T19" fmla="*/ 48 h 111"/>
                <a:gd name="T20" fmla="*/ 89 w 89"/>
                <a:gd name="T21" fmla="*/ 109 h 111"/>
                <a:gd name="T22" fmla="*/ 72 w 89"/>
                <a:gd name="T23" fmla="*/ 109 h 111"/>
                <a:gd name="T24" fmla="*/ 72 w 89"/>
                <a:gd name="T25" fmla="*/ 93 h 111"/>
                <a:gd name="T26" fmla="*/ 57 w 89"/>
                <a:gd name="T27" fmla="*/ 107 h 111"/>
                <a:gd name="T28" fmla="*/ 35 w 89"/>
                <a:gd name="T29" fmla="*/ 111 h 111"/>
                <a:gd name="T30" fmla="*/ 9 w 89"/>
                <a:gd name="T31" fmla="*/ 102 h 111"/>
                <a:gd name="T32" fmla="*/ 0 w 89"/>
                <a:gd name="T33" fmla="*/ 78 h 111"/>
                <a:gd name="T34" fmla="*/ 12 w 89"/>
                <a:gd name="T35" fmla="*/ 51 h 111"/>
                <a:gd name="T36" fmla="*/ 47 w 89"/>
                <a:gd name="T37" fmla="*/ 42 h 111"/>
                <a:gd name="T38" fmla="*/ 72 w 89"/>
                <a:gd name="T39" fmla="*/ 42 h 111"/>
                <a:gd name="T40" fmla="*/ 72 w 89"/>
                <a:gd name="T41" fmla="*/ 40 h 111"/>
                <a:gd name="T42" fmla="*/ 64 w 89"/>
                <a:gd name="T43" fmla="*/ 22 h 111"/>
                <a:gd name="T44" fmla="*/ 42 w 89"/>
                <a:gd name="T45" fmla="*/ 15 h 111"/>
                <a:gd name="T46" fmla="*/ 24 w 89"/>
                <a:gd name="T47" fmla="*/ 17 h 111"/>
                <a:gd name="T48" fmla="*/ 8 w 89"/>
                <a:gd name="T49" fmla="*/ 24 h 111"/>
                <a:gd name="T50" fmla="*/ 8 w 89"/>
                <a:gd name="T51" fmla="*/ 8 h 111"/>
                <a:gd name="T52" fmla="*/ 26 w 89"/>
                <a:gd name="T53" fmla="*/ 2 h 111"/>
                <a:gd name="T54" fmla="*/ 43 w 89"/>
                <a:gd name="T55" fmla="*/ 0 h 111"/>
                <a:gd name="T56" fmla="*/ 78 w 89"/>
                <a:gd name="T57" fmla="*/ 12 h 111"/>
                <a:gd name="T58" fmla="*/ 89 w 89"/>
                <a:gd name="T59" fmla="*/ 4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1">
                  <a:moveTo>
                    <a:pt x="54" y="56"/>
                  </a:moveTo>
                  <a:cubicBezTo>
                    <a:pt x="40" y="56"/>
                    <a:pt x="31" y="57"/>
                    <a:pt x="25" y="60"/>
                  </a:cubicBezTo>
                  <a:cubicBezTo>
                    <a:pt x="20" y="64"/>
                    <a:pt x="17" y="69"/>
                    <a:pt x="17" y="77"/>
                  </a:cubicBezTo>
                  <a:cubicBezTo>
                    <a:pt x="17" y="83"/>
                    <a:pt x="19" y="88"/>
                    <a:pt x="23" y="92"/>
                  </a:cubicBezTo>
                  <a:cubicBezTo>
                    <a:pt x="27" y="95"/>
                    <a:pt x="33" y="97"/>
                    <a:pt x="40" y="97"/>
                  </a:cubicBezTo>
                  <a:cubicBezTo>
                    <a:pt x="49" y="97"/>
                    <a:pt x="57" y="94"/>
                    <a:pt x="63" y="87"/>
                  </a:cubicBezTo>
                  <a:cubicBezTo>
                    <a:pt x="69" y="80"/>
                    <a:pt x="72" y="71"/>
                    <a:pt x="72" y="59"/>
                  </a:cubicBezTo>
                  <a:lnTo>
                    <a:pt x="72" y="56"/>
                  </a:lnTo>
                  <a:lnTo>
                    <a:pt x="54" y="56"/>
                  </a:lnTo>
                  <a:close/>
                  <a:moveTo>
                    <a:pt x="89" y="48"/>
                  </a:moveTo>
                  <a:lnTo>
                    <a:pt x="89" y="109"/>
                  </a:lnTo>
                  <a:lnTo>
                    <a:pt x="72" y="109"/>
                  </a:lnTo>
                  <a:lnTo>
                    <a:pt x="72" y="93"/>
                  </a:lnTo>
                  <a:cubicBezTo>
                    <a:pt x="68" y="99"/>
                    <a:pt x="63" y="104"/>
                    <a:pt x="57" y="107"/>
                  </a:cubicBezTo>
                  <a:cubicBezTo>
                    <a:pt x="51" y="110"/>
                    <a:pt x="44" y="111"/>
                    <a:pt x="35" y="111"/>
                  </a:cubicBezTo>
                  <a:cubicBezTo>
                    <a:pt x="24" y="111"/>
                    <a:pt x="16" y="108"/>
                    <a:pt x="9" y="102"/>
                  </a:cubicBezTo>
                  <a:cubicBezTo>
                    <a:pt x="3" y="96"/>
                    <a:pt x="0" y="88"/>
                    <a:pt x="0" y="78"/>
                  </a:cubicBezTo>
                  <a:cubicBezTo>
                    <a:pt x="0" y="66"/>
                    <a:pt x="4" y="57"/>
                    <a:pt x="12" y="51"/>
                  </a:cubicBezTo>
                  <a:cubicBezTo>
                    <a:pt x="20" y="45"/>
                    <a:pt x="32" y="42"/>
                    <a:pt x="47" y="42"/>
                  </a:cubicBezTo>
                  <a:lnTo>
                    <a:pt x="72" y="42"/>
                  </a:lnTo>
                  <a:lnTo>
                    <a:pt x="72" y="40"/>
                  </a:lnTo>
                  <a:cubicBezTo>
                    <a:pt x="72" y="32"/>
                    <a:pt x="69" y="26"/>
                    <a:pt x="64" y="22"/>
                  </a:cubicBezTo>
                  <a:cubicBezTo>
                    <a:pt x="59" y="17"/>
                    <a:pt x="51" y="15"/>
                    <a:pt x="42" y="15"/>
                  </a:cubicBezTo>
                  <a:cubicBezTo>
                    <a:pt x="36" y="15"/>
                    <a:pt x="30" y="16"/>
                    <a:pt x="24" y="17"/>
                  </a:cubicBezTo>
                  <a:cubicBezTo>
                    <a:pt x="18" y="19"/>
                    <a:pt x="13" y="21"/>
                    <a:pt x="8" y="24"/>
                  </a:cubicBezTo>
                  <a:lnTo>
                    <a:pt x="8" y="8"/>
                  </a:lnTo>
                  <a:cubicBezTo>
                    <a:pt x="14" y="5"/>
                    <a:pt x="20" y="4"/>
                    <a:pt x="26" y="2"/>
                  </a:cubicBezTo>
                  <a:cubicBezTo>
                    <a:pt x="32" y="1"/>
                    <a:pt x="38" y="0"/>
                    <a:pt x="43" y="0"/>
                  </a:cubicBezTo>
                  <a:cubicBezTo>
                    <a:pt x="59" y="0"/>
                    <a:pt x="70" y="4"/>
                    <a:pt x="78" y="12"/>
                  </a:cubicBezTo>
                  <a:cubicBezTo>
                    <a:pt x="85" y="20"/>
                    <a:pt x="89" y="32"/>
                    <a:pt x="8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A02B9BE-EB76-4008-A387-DDDFA2ED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482"/>
              <a:ext cx="96" cy="197"/>
            </a:xfrm>
            <a:custGeom>
              <a:avLst/>
              <a:gdLst>
                <a:gd name="T0" fmla="*/ 30 w 66"/>
                <a:gd name="T1" fmla="*/ 0 h 136"/>
                <a:gd name="T2" fmla="*/ 30 w 66"/>
                <a:gd name="T3" fmla="*/ 30 h 136"/>
                <a:gd name="T4" fmla="*/ 66 w 66"/>
                <a:gd name="T5" fmla="*/ 30 h 136"/>
                <a:gd name="T6" fmla="*/ 66 w 66"/>
                <a:gd name="T7" fmla="*/ 44 h 136"/>
                <a:gd name="T8" fmla="*/ 30 w 66"/>
                <a:gd name="T9" fmla="*/ 44 h 136"/>
                <a:gd name="T10" fmla="*/ 30 w 66"/>
                <a:gd name="T11" fmla="*/ 101 h 136"/>
                <a:gd name="T12" fmla="*/ 34 w 66"/>
                <a:gd name="T13" fmla="*/ 118 h 136"/>
                <a:gd name="T14" fmla="*/ 48 w 66"/>
                <a:gd name="T15" fmla="*/ 121 h 136"/>
                <a:gd name="T16" fmla="*/ 66 w 66"/>
                <a:gd name="T17" fmla="*/ 121 h 136"/>
                <a:gd name="T18" fmla="*/ 66 w 66"/>
                <a:gd name="T19" fmla="*/ 136 h 136"/>
                <a:gd name="T20" fmla="*/ 48 w 66"/>
                <a:gd name="T21" fmla="*/ 136 h 136"/>
                <a:gd name="T22" fmla="*/ 20 w 66"/>
                <a:gd name="T23" fmla="*/ 128 h 136"/>
                <a:gd name="T24" fmla="*/ 13 w 66"/>
                <a:gd name="T25" fmla="*/ 101 h 136"/>
                <a:gd name="T26" fmla="*/ 13 w 66"/>
                <a:gd name="T27" fmla="*/ 44 h 136"/>
                <a:gd name="T28" fmla="*/ 0 w 66"/>
                <a:gd name="T29" fmla="*/ 44 h 136"/>
                <a:gd name="T30" fmla="*/ 0 w 66"/>
                <a:gd name="T31" fmla="*/ 30 h 136"/>
                <a:gd name="T32" fmla="*/ 13 w 66"/>
                <a:gd name="T33" fmla="*/ 30 h 136"/>
                <a:gd name="T34" fmla="*/ 13 w 66"/>
                <a:gd name="T35" fmla="*/ 0 h 136"/>
                <a:gd name="T36" fmla="*/ 30 w 66"/>
                <a:gd name="T3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36">
                  <a:moveTo>
                    <a:pt x="30" y="0"/>
                  </a:moveTo>
                  <a:lnTo>
                    <a:pt x="30" y="30"/>
                  </a:lnTo>
                  <a:lnTo>
                    <a:pt x="66" y="30"/>
                  </a:lnTo>
                  <a:lnTo>
                    <a:pt x="66" y="44"/>
                  </a:lnTo>
                  <a:lnTo>
                    <a:pt x="30" y="44"/>
                  </a:lnTo>
                  <a:lnTo>
                    <a:pt x="30" y="101"/>
                  </a:lnTo>
                  <a:cubicBezTo>
                    <a:pt x="30" y="110"/>
                    <a:pt x="31" y="115"/>
                    <a:pt x="34" y="118"/>
                  </a:cubicBezTo>
                  <a:cubicBezTo>
                    <a:pt x="36" y="120"/>
                    <a:pt x="41" y="121"/>
                    <a:pt x="48" y="121"/>
                  </a:cubicBezTo>
                  <a:lnTo>
                    <a:pt x="66" y="121"/>
                  </a:lnTo>
                  <a:lnTo>
                    <a:pt x="66" y="136"/>
                  </a:lnTo>
                  <a:lnTo>
                    <a:pt x="48" y="136"/>
                  </a:lnTo>
                  <a:cubicBezTo>
                    <a:pt x="35" y="136"/>
                    <a:pt x="25" y="133"/>
                    <a:pt x="20" y="128"/>
                  </a:cubicBezTo>
                  <a:cubicBezTo>
                    <a:pt x="15" y="123"/>
                    <a:pt x="13" y="114"/>
                    <a:pt x="13" y="101"/>
                  </a:cubicBezTo>
                  <a:lnTo>
                    <a:pt x="13" y="4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1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4897615B-4289-4529-96B4-F3091F0C99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2" y="3521"/>
              <a:ext cx="142" cy="161"/>
            </a:xfrm>
            <a:custGeom>
              <a:avLst/>
              <a:gdLst>
                <a:gd name="T0" fmla="*/ 98 w 98"/>
                <a:gd name="T1" fmla="*/ 52 h 111"/>
                <a:gd name="T2" fmla="*/ 98 w 98"/>
                <a:gd name="T3" fmla="*/ 60 h 111"/>
                <a:gd name="T4" fmla="*/ 18 w 98"/>
                <a:gd name="T5" fmla="*/ 60 h 111"/>
                <a:gd name="T6" fmla="*/ 29 w 98"/>
                <a:gd name="T7" fmla="*/ 87 h 111"/>
                <a:gd name="T8" fmla="*/ 56 w 98"/>
                <a:gd name="T9" fmla="*/ 97 h 111"/>
                <a:gd name="T10" fmla="*/ 76 w 98"/>
                <a:gd name="T11" fmla="*/ 94 h 111"/>
                <a:gd name="T12" fmla="*/ 94 w 98"/>
                <a:gd name="T13" fmla="*/ 87 h 111"/>
                <a:gd name="T14" fmla="*/ 94 w 98"/>
                <a:gd name="T15" fmla="*/ 103 h 111"/>
                <a:gd name="T16" fmla="*/ 75 w 98"/>
                <a:gd name="T17" fmla="*/ 109 h 111"/>
                <a:gd name="T18" fmla="*/ 55 w 98"/>
                <a:gd name="T19" fmla="*/ 111 h 111"/>
                <a:gd name="T20" fmla="*/ 15 w 98"/>
                <a:gd name="T21" fmla="*/ 97 h 111"/>
                <a:gd name="T22" fmla="*/ 0 w 98"/>
                <a:gd name="T23" fmla="*/ 57 h 111"/>
                <a:gd name="T24" fmla="*/ 14 w 98"/>
                <a:gd name="T25" fmla="*/ 16 h 111"/>
                <a:gd name="T26" fmla="*/ 52 w 98"/>
                <a:gd name="T27" fmla="*/ 0 h 111"/>
                <a:gd name="T28" fmla="*/ 86 w 98"/>
                <a:gd name="T29" fmla="*/ 14 h 111"/>
                <a:gd name="T30" fmla="*/ 98 w 98"/>
                <a:gd name="T31" fmla="*/ 52 h 111"/>
                <a:gd name="T32" fmla="*/ 81 w 98"/>
                <a:gd name="T33" fmla="*/ 46 h 111"/>
                <a:gd name="T34" fmla="*/ 73 w 98"/>
                <a:gd name="T35" fmla="*/ 24 h 111"/>
                <a:gd name="T36" fmla="*/ 52 w 98"/>
                <a:gd name="T37" fmla="*/ 15 h 111"/>
                <a:gd name="T38" fmla="*/ 29 w 98"/>
                <a:gd name="T39" fmla="*/ 23 h 111"/>
                <a:gd name="T40" fmla="*/ 19 w 98"/>
                <a:gd name="T41" fmla="*/ 47 h 111"/>
                <a:gd name="T42" fmla="*/ 81 w 98"/>
                <a:gd name="T4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11">
                  <a:moveTo>
                    <a:pt x="98" y="52"/>
                  </a:moveTo>
                  <a:lnTo>
                    <a:pt x="98" y="60"/>
                  </a:lnTo>
                  <a:lnTo>
                    <a:pt x="18" y="60"/>
                  </a:lnTo>
                  <a:cubicBezTo>
                    <a:pt x="19" y="72"/>
                    <a:pt x="23" y="81"/>
                    <a:pt x="29" y="87"/>
                  </a:cubicBezTo>
                  <a:cubicBezTo>
                    <a:pt x="36" y="94"/>
                    <a:pt x="45" y="97"/>
                    <a:pt x="56" y="97"/>
                  </a:cubicBezTo>
                  <a:cubicBezTo>
                    <a:pt x="63" y="97"/>
                    <a:pt x="69" y="96"/>
                    <a:pt x="76" y="94"/>
                  </a:cubicBezTo>
                  <a:cubicBezTo>
                    <a:pt x="82" y="93"/>
                    <a:pt x="88" y="90"/>
                    <a:pt x="94" y="87"/>
                  </a:cubicBezTo>
                  <a:lnTo>
                    <a:pt x="94" y="103"/>
                  </a:lnTo>
                  <a:cubicBezTo>
                    <a:pt x="88" y="106"/>
                    <a:pt x="82" y="108"/>
                    <a:pt x="75" y="109"/>
                  </a:cubicBezTo>
                  <a:cubicBezTo>
                    <a:pt x="69" y="111"/>
                    <a:pt x="62" y="111"/>
                    <a:pt x="55" y="111"/>
                  </a:cubicBezTo>
                  <a:cubicBezTo>
                    <a:pt x="38" y="111"/>
                    <a:pt x="25" y="107"/>
                    <a:pt x="15" y="97"/>
                  </a:cubicBezTo>
                  <a:cubicBezTo>
                    <a:pt x="5" y="87"/>
                    <a:pt x="0" y="74"/>
                    <a:pt x="0" y="57"/>
                  </a:cubicBezTo>
                  <a:cubicBezTo>
                    <a:pt x="0" y="40"/>
                    <a:pt x="5" y="26"/>
                    <a:pt x="14" y="16"/>
                  </a:cubicBezTo>
                  <a:cubicBezTo>
                    <a:pt x="24" y="6"/>
                    <a:pt x="36" y="0"/>
                    <a:pt x="52" y="0"/>
                  </a:cubicBezTo>
                  <a:cubicBezTo>
                    <a:pt x="66" y="0"/>
                    <a:pt x="78" y="5"/>
                    <a:pt x="86" y="14"/>
                  </a:cubicBezTo>
                  <a:cubicBezTo>
                    <a:pt x="94" y="23"/>
                    <a:pt x="98" y="36"/>
                    <a:pt x="98" y="52"/>
                  </a:cubicBezTo>
                  <a:close/>
                  <a:moveTo>
                    <a:pt x="81" y="46"/>
                  </a:moveTo>
                  <a:cubicBezTo>
                    <a:pt x="81" y="37"/>
                    <a:pt x="78" y="29"/>
                    <a:pt x="73" y="24"/>
                  </a:cubicBezTo>
                  <a:cubicBezTo>
                    <a:pt x="68" y="18"/>
                    <a:pt x="61" y="15"/>
                    <a:pt x="52" y="15"/>
                  </a:cubicBezTo>
                  <a:cubicBezTo>
                    <a:pt x="43" y="15"/>
                    <a:pt x="35" y="18"/>
                    <a:pt x="29" y="23"/>
                  </a:cubicBezTo>
                  <a:cubicBezTo>
                    <a:pt x="23" y="29"/>
                    <a:pt x="20" y="37"/>
                    <a:pt x="19" y="47"/>
                  </a:cubicBezTo>
                  <a:lnTo>
                    <a:pt x="8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2FE59E4F-8D64-4857-942E-3BC9DC6F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3466"/>
              <a:ext cx="26" cy="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C5A4EA0-F7E2-404A-B97B-BC567F79C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3466"/>
              <a:ext cx="25" cy="213"/>
            </a:xfrm>
            <a:custGeom>
              <a:avLst/>
              <a:gdLst>
                <a:gd name="T0" fmla="*/ 0 w 17"/>
                <a:gd name="T1" fmla="*/ 41 h 147"/>
                <a:gd name="T2" fmla="*/ 17 w 17"/>
                <a:gd name="T3" fmla="*/ 41 h 147"/>
                <a:gd name="T4" fmla="*/ 17 w 17"/>
                <a:gd name="T5" fmla="*/ 147 h 147"/>
                <a:gd name="T6" fmla="*/ 0 w 17"/>
                <a:gd name="T7" fmla="*/ 147 h 147"/>
                <a:gd name="T8" fmla="*/ 0 w 17"/>
                <a:gd name="T9" fmla="*/ 41 h 147"/>
                <a:gd name="T10" fmla="*/ 0 w 17"/>
                <a:gd name="T11" fmla="*/ 0 h 147"/>
                <a:gd name="T12" fmla="*/ 17 w 17"/>
                <a:gd name="T13" fmla="*/ 0 h 147"/>
                <a:gd name="T14" fmla="*/ 17 w 17"/>
                <a:gd name="T15" fmla="*/ 22 h 147"/>
                <a:gd name="T16" fmla="*/ 0 w 17"/>
                <a:gd name="T17" fmla="*/ 22 h 147"/>
                <a:gd name="T18" fmla="*/ 0 w 1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7">
                  <a:moveTo>
                    <a:pt x="0" y="41"/>
                  </a:moveTo>
                  <a:lnTo>
                    <a:pt x="17" y="41"/>
                  </a:lnTo>
                  <a:lnTo>
                    <a:pt x="17" y="147"/>
                  </a:lnTo>
                  <a:lnTo>
                    <a:pt x="0" y="147"/>
                  </a:lnTo>
                  <a:lnTo>
                    <a:pt x="0" y="41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984D4B8-51C9-4C60-99BF-278A22649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3521"/>
              <a:ext cx="128" cy="158"/>
            </a:xfrm>
            <a:custGeom>
              <a:avLst/>
              <a:gdLst>
                <a:gd name="T0" fmla="*/ 88 w 88"/>
                <a:gd name="T1" fmla="*/ 45 h 109"/>
                <a:gd name="T2" fmla="*/ 88 w 88"/>
                <a:gd name="T3" fmla="*/ 109 h 109"/>
                <a:gd name="T4" fmla="*/ 71 w 88"/>
                <a:gd name="T5" fmla="*/ 109 h 109"/>
                <a:gd name="T6" fmla="*/ 71 w 88"/>
                <a:gd name="T7" fmla="*/ 46 h 109"/>
                <a:gd name="T8" fmla="*/ 65 w 88"/>
                <a:gd name="T9" fmla="*/ 23 h 109"/>
                <a:gd name="T10" fmla="*/ 48 w 88"/>
                <a:gd name="T11" fmla="*/ 16 h 109"/>
                <a:gd name="T12" fmla="*/ 25 w 88"/>
                <a:gd name="T13" fmla="*/ 25 h 109"/>
                <a:gd name="T14" fmla="*/ 17 w 88"/>
                <a:gd name="T15" fmla="*/ 49 h 109"/>
                <a:gd name="T16" fmla="*/ 17 w 88"/>
                <a:gd name="T17" fmla="*/ 109 h 109"/>
                <a:gd name="T18" fmla="*/ 0 w 88"/>
                <a:gd name="T19" fmla="*/ 109 h 109"/>
                <a:gd name="T20" fmla="*/ 0 w 88"/>
                <a:gd name="T21" fmla="*/ 3 h 109"/>
                <a:gd name="T22" fmla="*/ 17 w 88"/>
                <a:gd name="T23" fmla="*/ 3 h 109"/>
                <a:gd name="T24" fmla="*/ 17 w 88"/>
                <a:gd name="T25" fmla="*/ 19 h 109"/>
                <a:gd name="T26" fmla="*/ 32 w 88"/>
                <a:gd name="T27" fmla="*/ 5 h 109"/>
                <a:gd name="T28" fmla="*/ 52 w 88"/>
                <a:gd name="T29" fmla="*/ 0 h 109"/>
                <a:gd name="T30" fmla="*/ 79 w 88"/>
                <a:gd name="T31" fmla="*/ 12 h 109"/>
                <a:gd name="T32" fmla="*/ 88 w 88"/>
                <a:gd name="T3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09">
                  <a:moveTo>
                    <a:pt x="88" y="45"/>
                  </a:moveTo>
                  <a:lnTo>
                    <a:pt x="88" y="109"/>
                  </a:lnTo>
                  <a:lnTo>
                    <a:pt x="71" y="109"/>
                  </a:lnTo>
                  <a:lnTo>
                    <a:pt x="71" y="46"/>
                  </a:lnTo>
                  <a:cubicBezTo>
                    <a:pt x="71" y="36"/>
                    <a:pt x="69" y="28"/>
                    <a:pt x="65" y="23"/>
                  </a:cubicBezTo>
                  <a:cubicBezTo>
                    <a:pt x="61" y="18"/>
                    <a:pt x="55" y="16"/>
                    <a:pt x="48" y="16"/>
                  </a:cubicBezTo>
                  <a:cubicBezTo>
                    <a:pt x="38" y="16"/>
                    <a:pt x="31" y="19"/>
                    <a:pt x="25" y="25"/>
                  </a:cubicBezTo>
                  <a:cubicBezTo>
                    <a:pt x="20" y="31"/>
                    <a:pt x="17" y="39"/>
                    <a:pt x="17" y="49"/>
                  </a:cubicBezTo>
                  <a:lnTo>
                    <a:pt x="17" y="109"/>
                  </a:lnTo>
                  <a:lnTo>
                    <a:pt x="0" y="109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9"/>
                  </a:lnTo>
                  <a:cubicBezTo>
                    <a:pt x="22" y="13"/>
                    <a:pt x="26" y="8"/>
                    <a:pt x="32" y="5"/>
                  </a:cubicBezTo>
                  <a:cubicBezTo>
                    <a:pt x="38" y="2"/>
                    <a:pt x="44" y="0"/>
                    <a:pt x="52" y="0"/>
                  </a:cubicBezTo>
                  <a:cubicBezTo>
                    <a:pt x="64" y="0"/>
                    <a:pt x="73" y="4"/>
                    <a:pt x="79" y="12"/>
                  </a:cubicBezTo>
                  <a:cubicBezTo>
                    <a:pt x="85" y="19"/>
                    <a:pt x="88" y="30"/>
                    <a:pt x="88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7B2F65D9-148E-4BDF-92C1-A35F5C7FF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8" y="3521"/>
              <a:ext cx="143" cy="161"/>
            </a:xfrm>
            <a:custGeom>
              <a:avLst/>
              <a:gdLst>
                <a:gd name="T0" fmla="*/ 98 w 98"/>
                <a:gd name="T1" fmla="*/ 52 h 111"/>
                <a:gd name="T2" fmla="*/ 98 w 98"/>
                <a:gd name="T3" fmla="*/ 60 h 111"/>
                <a:gd name="T4" fmla="*/ 18 w 98"/>
                <a:gd name="T5" fmla="*/ 60 h 111"/>
                <a:gd name="T6" fmla="*/ 29 w 98"/>
                <a:gd name="T7" fmla="*/ 87 h 111"/>
                <a:gd name="T8" fmla="*/ 56 w 98"/>
                <a:gd name="T9" fmla="*/ 97 h 111"/>
                <a:gd name="T10" fmla="*/ 75 w 98"/>
                <a:gd name="T11" fmla="*/ 94 h 111"/>
                <a:gd name="T12" fmla="*/ 94 w 98"/>
                <a:gd name="T13" fmla="*/ 87 h 111"/>
                <a:gd name="T14" fmla="*/ 94 w 98"/>
                <a:gd name="T15" fmla="*/ 103 h 111"/>
                <a:gd name="T16" fmla="*/ 75 w 98"/>
                <a:gd name="T17" fmla="*/ 109 h 111"/>
                <a:gd name="T18" fmla="*/ 55 w 98"/>
                <a:gd name="T19" fmla="*/ 111 h 111"/>
                <a:gd name="T20" fmla="*/ 14 w 98"/>
                <a:gd name="T21" fmla="*/ 97 h 111"/>
                <a:gd name="T22" fmla="*/ 0 w 98"/>
                <a:gd name="T23" fmla="*/ 57 h 111"/>
                <a:gd name="T24" fmla="*/ 14 w 98"/>
                <a:gd name="T25" fmla="*/ 16 h 111"/>
                <a:gd name="T26" fmla="*/ 52 w 98"/>
                <a:gd name="T27" fmla="*/ 0 h 111"/>
                <a:gd name="T28" fmla="*/ 85 w 98"/>
                <a:gd name="T29" fmla="*/ 14 h 111"/>
                <a:gd name="T30" fmla="*/ 98 w 98"/>
                <a:gd name="T31" fmla="*/ 52 h 111"/>
                <a:gd name="T32" fmla="*/ 80 w 98"/>
                <a:gd name="T33" fmla="*/ 46 h 111"/>
                <a:gd name="T34" fmla="*/ 72 w 98"/>
                <a:gd name="T35" fmla="*/ 24 h 111"/>
                <a:gd name="T36" fmla="*/ 52 w 98"/>
                <a:gd name="T37" fmla="*/ 15 h 111"/>
                <a:gd name="T38" fmla="*/ 28 w 98"/>
                <a:gd name="T39" fmla="*/ 23 h 111"/>
                <a:gd name="T40" fmla="*/ 18 w 98"/>
                <a:gd name="T41" fmla="*/ 47 h 111"/>
                <a:gd name="T42" fmla="*/ 80 w 98"/>
                <a:gd name="T4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11">
                  <a:moveTo>
                    <a:pt x="98" y="52"/>
                  </a:moveTo>
                  <a:lnTo>
                    <a:pt x="98" y="60"/>
                  </a:lnTo>
                  <a:lnTo>
                    <a:pt x="18" y="60"/>
                  </a:lnTo>
                  <a:cubicBezTo>
                    <a:pt x="19" y="72"/>
                    <a:pt x="22" y="81"/>
                    <a:pt x="29" y="87"/>
                  </a:cubicBezTo>
                  <a:cubicBezTo>
                    <a:pt x="35" y="94"/>
                    <a:pt x="44" y="97"/>
                    <a:pt x="56" y="97"/>
                  </a:cubicBezTo>
                  <a:cubicBezTo>
                    <a:pt x="62" y="97"/>
                    <a:pt x="69" y="96"/>
                    <a:pt x="75" y="94"/>
                  </a:cubicBezTo>
                  <a:cubicBezTo>
                    <a:pt x="81" y="93"/>
                    <a:pt x="88" y="90"/>
                    <a:pt x="94" y="87"/>
                  </a:cubicBezTo>
                  <a:lnTo>
                    <a:pt x="94" y="103"/>
                  </a:lnTo>
                  <a:cubicBezTo>
                    <a:pt x="87" y="106"/>
                    <a:pt x="81" y="108"/>
                    <a:pt x="75" y="109"/>
                  </a:cubicBezTo>
                  <a:cubicBezTo>
                    <a:pt x="68" y="111"/>
                    <a:pt x="61" y="111"/>
                    <a:pt x="55" y="111"/>
                  </a:cubicBezTo>
                  <a:cubicBezTo>
                    <a:pt x="38" y="111"/>
                    <a:pt x="24" y="107"/>
                    <a:pt x="14" y="97"/>
                  </a:cubicBezTo>
                  <a:cubicBezTo>
                    <a:pt x="5" y="87"/>
                    <a:pt x="0" y="74"/>
                    <a:pt x="0" y="57"/>
                  </a:cubicBezTo>
                  <a:cubicBezTo>
                    <a:pt x="0" y="40"/>
                    <a:pt x="4" y="26"/>
                    <a:pt x="14" y="16"/>
                  </a:cubicBezTo>
                  <a:cubicBezTo>
                    <a:pt x="23" y="6"/>
                    <a:pt x="36" y="0"/>
                    <a:pt x="52" y="0"/>
                  </a:cubicBezTo>
                  <a:cubicBezTo>
                    <a:pt x="66" y="0"/>
                    <a:pt x="77" y="5"/>
                    <a:pt x="85" y="14"/>
                  </a:cubicBezTo>
                  <a:cubicBezTo>
                    <a:pt x="94" y="23"/>
                    <a:pt x="98" y="36"/>
                    <a:pt x="98" y="52"/>
                  </a:cubicBezTo>
                  <a:close/>
                  <a:moveTo>
                    <a:pt x="80" y="46"/>
                  </a:moveTo>
                  <a:cubicBezTo>
                    <a:pt x="80" y="37"/>
                    <a:pt x="78" y="29"/>
                    <a:pt x="72" y="24"/>
                  </a:cubicBezTo>
                  <a:cubicBezTo>
                    <a:pt x="67" y="18"/>
                    <a:pt x="60" y="15"/>
                    <a:pt x="52" y="15"/>
                  </a:cubicBezTo>
                  <a:cubicBezTo>
                    <a:pt x="42" y="15"/>
                    <a:pt x="34" y="18"/>
                    <a:pt x="28" y="23"/>
                  </a:cubicBezTo>
                  <a:cubicBezTo>
                    <a:pt x="23" y="29"/>
                    <a:pt x="19" y="37"/>
                    <a:pt x="18" y="47"/>
                  </a:cubicBezTo>
                  <a:lnTo>
                    <a:pt x="8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CE53F59-D3E5-4718-AC4F-0AC2E29E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59" y="2168279"/>
            <a:ext cx="296444" cy="2964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D2E257C-0471-4B8C-9006-355841AD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50" y="2742608"/>
            <a:ext cx="284556" cy="306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AA12C-6429-4E50-9E83-7C64207F5E6F}"/>
              </a:ext>
            </a:extLst>
          </p:cNvPr>
          <p:cNvSpPr txBox="1"/>
          <p:nvPr/>
        </p:nvSpPr>
        <p:spPr>
          <a:xfrm>
            <a:off x="6730096" y="216827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Inject</a:t>
            </a:r>
            <a:r>
              <a:rPr lang="en-US" dirty="0"/>
              <a:t> the packet into VC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EEBCE-05CB-4D6C-BB0A-6FA6A9175FEE}"/>
              </a:ext>
            </a:extLst>
          </p:cNvPr>
          <p:cNvSpPr txBox="1"/>
          <p:nvPr/>
        </p:nvSpPr>
        <p:spPr>
          <a:xfrm>
            <a:off x="6731043" y="2704866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keeps </a:t>
            </a:r>
            <a:r>
              <a:rPr lang="en-US" dirty="0">
                <a:solidFill>
                  <a:srgbClr val="0070C0"/>
                </a:solidFill>
              </a:rPr>
              <a:t>travelling</a:t>
            </a:r>
            <a:r>
              <a:rPr lang="en-US" dirty="0"/>
              <a:t> in VCs numbered</a:t>
            </a:r>
            <a:br>
              <a:rPr lang="en-US" dirty="0"/>
            </a:br>
            <a:r>
              <a:rPr lang="en-US" dirty="0"/>
              <a:t>0 till it crosses the </a:t>
            </a:r>
            <a:r>
              <a:rPr lang="en-US" dirty="0">
                <a:solidFill>
                  <a:srgbClr val="FF0000"/>
                </a:solidFill>
              </a:rPr>
              <a:t>date line</a:t>
            </a:r>
            <a:r>
              <a:rPr lang="en-US" dirty="0"/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B3BE60A-2CA8-41C2-A534-E8D8F135E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550" y="3502447"/>
            <a:ext cx="318527" cy="2738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0923227-4134-4FB2-8612-0D37E282C2B2}"/>
              </a:ext>
            </a:extLst>
          </p:cNvPr>
          <p:cNvSpPr txBox="1"/>
          <p:nvPr/>
        </p:nvSpPr>
        <p:spPr>
          <a:xfrm>
            <a:off x="6730096" y="3410872"/>
            <a:ext cx="3967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it shifts to VCs labelled 1. It </a:t>
            </a:r>
            <a:br>
              <a:rPr lang="en-US" dirty="0"/>
            </a:br>
            <a:r>
              <a:rPr lang="en-US" dirty="0"/>
              <a:t>continues on these VCs till it reaches</a:t>
            </a:r>
            <a:br>
              <a:rPr lang="en-US" dirty="0"/>
            </a:br>
            <a:r>
              <a:rPr lang="en-US" dirty="0"/>
              <a:t>the destination.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813AA9B-2FFB-4B96-AD61-3BAC704C0DB0}"/>
              </a:ext>
            </a:extLst>
          </p:cNvPr>
          <p:cNvSpPr/>
          <p:nvPr/>
        </p:nvSpPr>
        <p:spPr>
          <a:xfrm>
            <a:off x="6428803" y="4627039"/>
            <a:ext cx="3664120" cy="34639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no deadlocks.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BFA6A0-CFE3-4EDA-9807-A4136D88E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642" y="4984674"/>
            <a:ext cx="358994" cy="54211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E1F930F-7158-4961-9C20-CBB1EC8A00EA}"/>
              </a:ext>
            </a:extLst>
          </p:cNvPr>
          <p:cNvSpPr txBox="1"/>
          <p:nvPr/>
        </p:nvSpPr>
        <p:spPr>
          <a:xfrm>
            <a:off x="6277594" y="5043365"/>
            <a:ext cx="4314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flit on a VC numbered 1 will never </a:t>
            </a:r>
            <a:r>
              <a:rPr lang="en-US" dirty="0">
                <a:solidFill>
                  <a:srgbClr val="0070C0"/>
                </a:solidFill>
              </a:rPr>
              <a:t>wait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for a VC numbered 0. A cyclic wait 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not possible</a:t>
            </a:r>
            <a:r>
              <a:rPr lang="en-US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01198-1222-41CE-B503-BC6ED7A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99833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1" y="887872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99" y="3800166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1" name="Round Same Side Corner Rectangle 3">
            <a:extLst>
              <a:ext uri="{FF2B5EF4-FFF2-40B4-BE49-F238E27FC236}">
                <a16:creationId xmlns:a16="http://schemas.microsoft.com/office/drawing/2014/main" id="{A453EF7B-A63B-4C45-B919-C47AF9EDA349}"/>
              </a:ext>
            </a:extLst>
          </p:cNvPr>
          <p:cNvSpPr/>
          <p:nvPr/>
        </p:nvSpPr>
        <p:spPr>
          <a:xfrm rot="16200000">
            <a:off x="3704220" y="170680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0E14A-AEED-440C-9AF9-E8892C3BAE45}"/>
              </a:ext>
            </a:extLst>
          </p:cNvPr>
          <p:cNvSpPr txBox="1"/>
          <p:nvPr/>
        </p:nvSpPr>
        <p:spPr>
          <a:xfrm>
            <a:off x="3854873" y="1848476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2838E-E718-4892-8F6F-3A02072BC285}"/>
              </a:ext>
            </a:extLst>
          </p:cNvPr>
          <p:cNvSpPr/>
          <p:nvPr/>
        </p:nvSpPr>
        <p:spPr>
          <a:xfrm>
            <a:off x="4426174" y="1784400"/>
            <a:ext cx="4830272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756636-7B23-4B57-8E97-2B5125C3A608}"/>
              </a:ext>
            </a:extLst>
          </p:cNvPr>
          <p:cNvSpPr txBox="1"/>
          <p:nvPr/>
        </p:nvSpPr>
        <p:spPr>
          <a:xfrm>
            <a:off x="4562113" y="1927177"/>
            <a:ext cx="275107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Overview of an NoC</a:t>
            </a: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6E12DF9B-B5FF-4148-908F-E95DE3252569}"/>
              </a:ext>
            </a:extLst>
          </p:cNvPr>
          <p:cNvSpPr/>
          <p:nvPr/>
        </p:nvSpPr>
        <p:spPr>
          <a:xfrm rot="16200000">
            <a:off x="3704220" y="234996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83CE5B-0A8F-45E8-8406-A06FABB2614D}"/>
              </a:ext>
            </a:extLst>
          </p:cNvPr>
          <p:cNvSpPr txBox="1"/>
          <p:nvPr/>
        </p:nvSpPr>
        <p:spPr>
          <a:xfrm>
            <a:off x="3823614" y="2491634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52BE9-E128-454B-82D5-392284B028A5}"/>
              </a:ext>
            </a:extLst>
          </p:cNvPr>
          <p:cNvSpPr/>
          <p:nvPr/>
        </p:nvSpPr>
        <p:spPr>
          <a:xfrm>
            <a:off x="4426174" y="2427558"/>
            <a:ext cx="4830273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9816C2-6B74-4B5B-8182-DBBB5A7EF4D7}"/>
              </a:ext>
            </a:extLst>
          </p:cNvPr>
          <p:cNvSpPr txBox="1"/>
          <p:nvPr/>
        </p:nvSpPr>
        <p:spPr>
          <a:xfrm>
            <a:off x="4586229" y="2546806"/>
            <a:ext cx="322235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Message Transmission</a:t>
            </a:r>
          </a:p>
        </p:txBody>
      </p:sp>
      <p:sp>
        <p:nvSpPr>
          <p:cNvPr id="61" name="Round Same Side Corner Rectangle 27">
            <a:extLst>
              <a:ext uri="{FF2B5EF4-FFF2-40B4-BE49-F238E27FC236}">
                <a16:creationId xmlns:a16="http://schemas.microsoft.com/office/drawing/2014/main" id="{6E792667-F045-488B-AEF3-BD871393984C}"/>
              </a:ext>
            </a:extLst>
          </p:cNvPr>
          <p:cNvSpPr/>
          <p:nvPr/>
        </p:nvSpPr>
        <p:spPr>
          <a:xfrm rot="16200000">
            <a:off x="3704220" y="299312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C9195-8C24-4570-99DD-3D29B9B99C96}"/>
              </a:ext>
            </a:extLst>
          </p:cNvPr>
          <p:cNvSpPr txBox="1"/>
          <p:nvPr/>
        </p:nvSpPr>
        <p:spPr>
          <a:xfrm>
            <a:off x="3818004" y="3134792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B9797C-F4BF-4943-ABDA-183A81171BB8}"/>
              </a:ext>
            </a:extLst>
          </p:cNvPr>
          <p:cNvSpPr/>
          <p:nvPr/>
        </p:nvSpPr>
        <p:spPr>
          <a:xfrm>
            <a:off x="4426174" y="3070715"/>
            <a:ext cx="483027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7A1A3E-AFC6-49FA-9B1D-FEA6FC3B8379}"/>
              </a:ext>
            </a:extLst>
          </p:cNvPr>
          <p:cNvSpPr txBox="1"/>
          <p:nvPr/>
        </p:nvSpPr>
        <p:spPr>
          <a:xfrm>
            <a:off x="4562114" y="3092816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FD13A441-DB93-43E2-988D-93FF7206C660}"/>
              </a:ext>
            </a:extLst>
          </p:cNvPr>
          <p:cNvSpPr txBox="1">
            <a:spLocks/>
          </p:cNvSpPr>
          <p:nvPr/>
        </p:nvSpPr>
        <p:spPr>
          <a:xfrm>
            <a:off x="4562113" y="3406967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Round Same Side Corner Rectangle 35">
            <a:extLst>
              <a:ext uri="{FF2B5EF4-FFF2-40B4-BE49-F238E27FC236}">
                <a16:creationId xmlns:a16="http://schemas.microsoft.com/office/drawing/2014/main" id="{A1736309-3F12-4DE7-8710-0C4B898A92AD}"/>
              </a:ext>
            </a:extLst>
          </p:cNvPr>
          <p:cNvSpPr/>
          <p:nvPr/>
        </p:nvSpPr>
        <p:spPr>
          <a:xfrm rot="16200000">
            <a:off x="3704220" y="363628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70EA44-3D2E-40DC-8ED7-4DA1D48DFC48}"/>
              </a:ext>
            </a:extLst>
          </p:cNvPr>
          <p:cNvSpPr txBox="1"/>
          <p:nvPr/>
        </p:nvSpPr>
        <p:spPr>
          <a:xfrm>
            <a:off x="3806782" y="3777950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C066BE-C68E-4C30-85D1-3C3171EC4663}"/>
              </a:ext>
            </a:extLst>
          </p:cNvPr>
          <p:cNvSpPr/>
          <p:nvPr/>
        </p:nvSpPr>
        <p:spPr>
          <a:xfrm>
            <a:off x="4426174" y="3713873"/>
            <a:ext cx="4830275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C3BB0-EBDE-4DAA-9EAC-9FD301A09605}"/>
              </a:ext>
            </a:extLst>
          </p:cNvPr>
          <p:cNvSpPr txBox="1"/>
          <p:nvPr/>
        </p:nvSpPr>
        <p:spPr>
          <a:xfrm>
            <a:off x="4562114" y="3735974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BF49364-63A4-47DB-9CCC-341F76DACCD0}"/>
              </a:ext>
            </a:extLst>
          </p:cNvPr>
          <p:cNvSpPr txBox="1">
            <a:spLocks/>
          </p:cNvSpPr>
          <p:nvPr/>
        </p:nvSpPr>
        <p:spPr>
          <a:xfrm>
            <a:off x="4562113" y="4050125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Round Same Side Corner Rectangle 43">
            <a:extLst>
              <a:ext uri="{FF2B5EF4-FFF2-40B4-BE49-F238E27FC236}">
                <a16:creationId xmlns:a16="http://schemas.microsoft.com/office/drawing/2014/main" id="{D8A93C21-9008-41E9-9F4F-9838185A7A59}"/>
              </a:ext>
            </a:extLst>
          </p:cNvPr>
          <p:cNvSpPr/>
          <p:nvPr/>
        </p:nvSpPr>
        <p:spPr>
          <a:xfrm rot="16200000">
            <a:off x="3704220" y="4279439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F64A20-099A-4E0A-B3A0-EE18D239415C}"/>
              </a:ext>
            </a:extLst>
          </p:cNvPr>
          <p:cNvSpPr txBox="1"/>
          <p:nvPr/>
        </p:nvSpPr>
        <p:spPr>
          <a:xfrm>
            <a:off x="3810790" y="4421108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FC36E0-763E-4D58-8E91-0AD610278E55}"/>
              </a:ext>
            </a:extLst>
          </p:cNvPr>
          <p:cNvSpPr/>
          <p:nvPr/>
        </p:nvSpPr>
        <p:spPr>
          <a:xfrm>
            <a:off x="4426174" y="4357031"/>
            <a:ext cx="4830276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18CA45-E52D-48DC-81E1-0BB557F15CDA}"/>
              </a:ext>
            </a:extLst>
          </p:cNvPr>
          <p:cNvSpPr txBox="1"/>
          <p:nvPr/>
        </p:nvSpPr>
        <p:spPr>
          <a:xfrm>
            <a:off x="4562114" y="4379132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C2EFA79D-0D07-421F-B28F-9F32406370E3}"/>
              </a:ext>
            </a:extLst>
          </p:cNvPr>
          <p:cNvSpPr txBox="1">
            <a:spLocks/>
          </p:cNvSpPr>
          <p:nvPr/>
        </p:nvSpPr>
        <p:spPr>
          <a:xfrm>
            <a:off x="4562113" y="4693283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6" name="Round Same Side Corner Rectangle 51">
            <a:extLst>
              <a:ext uri="{FF2B5EF4-FFF2-40B4-BE49-F238E27FC236}">
                <a16:creationId xmlns:a16="http://schemas.microsoft.com/office/drawing/2014/main" id="{DECACE7A-A5F2-4498-B0A5-7F0A1ACF2787}"/>
              </a:ext>
            </a:extLst>
          </p:cNvPr>
          <p:cNvSpPr/>
          <p:nvPr/>
        </p:nvSpPr>
        <p:spPr>
          <a:xfrm rot="16200000">
            <a:off x="3704220" y="4922596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77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C64E6-D5C6-401D-867A-A4BEE05955ED}"/>
              </a:ext>
            </a:extLst>
          </p:cNvPr>
          <p:cNvSpPr txBox="1"/>
          <p:nvPr/>
        </p:nvSpPr>
        <p:spPr>
          <a:xfrm>
            <a:off x="3813196" y="5064265"/>
            <a:ext cx="476413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53399B-1FF1-4686-882D-D814A9AF21A1}"/>
              </a:ext>
            </a:extLst>
          </p:cNvPr>
          <p:cNvSpPr/>
          <p:nvPr/>
        </p:nvSpPr>
        <p:spPr>
          <a:xfrm>
            <a:off x="4426174" y="5000188"/>
            <a:ext cx="4830272" cy="601489"/>
          </a:xfrm>
          <a:prstGeom prst="rect">
            <a:avLst/>
          </a:prstGeom>
          <a:solidFill>
            <a:srgbClr val="EC7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739CD-6104-4D62-AD3A-8C50932C86C0}"/>
              </a:ext>
            </a:extLst>
          </p:cNvPr>
          <p:cNvSpPr txBox="1"/>
          <p:nvPr/>
        </p:nvSpPr>
        <p:spPr>
          <a:xfrm>
            <a:off x="4562114" y="5022289"/>
            <a:ext cx="18473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1200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A2E33CFF-EB39-47C1-849F-BC5A14BD8815}"/>
              </a:ext>
            </a:extLst>
          </p:cNvPr>
          <p:cNvSpPr txBox="1">
            <a:spLocks/>
          </p:cNvSpPr>
          <p:nvPr/>
        </p:nvSpPr>
        <p:spPr>
          <a:xfrm>
            <a:off x="4562113" y="5336440"/>
            <a:ext cx="4080386" cy="1842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endParaRPr lang="en-US" sz="9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659773-2181-4A3C-84D9-8CF4545B7809}"/>
              </a:ext>
            </a:extLst>
          </p:cNvPr>
          <p:cNvSpPr txBox="1"/>
          <p:nvPr/>
        </p:nvSpPr>
        <p:spPr>
          <a:xfrm>
            <a:off x="4586229" y="3182754"/>
            <a:ext cx="121539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Routing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1D66D0-E33C-4167-875A-38F2271EB11B}"/>
              </a:ext>
            </a:extLst>
          </p:cNvPr>
          <p:cNvSpPr txBox="1"/>
          <p:nvPr/>
        </p:nvSpPr>
        <p:spPr>
          <a:xfrm>
            <a:off x="4562113" y="3815426"/>
            <a:ext cx="256512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of a Router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BA57D1-F40C-4CAB-A007-23B91F3F0425}"/>
              </a:ext>
            </a:extLst>
          </p:cNvPr>
          <p:cNvSpPr txBox="1"/>
          <p:nvPr/>
        </p:nvSpPr>
        <p:spPr>
          <a:xfrm>
            <a:off x="4593112" y="4482662"/>
            <a:ext cx="47035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Non-Uniform Cache Architectures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F3D915-62F2-4644-B006-58CD22265D30}"/>
              </a:ext>
            </a:extLst>
          </p:cNvPr>
          <p:cNvSpPr txBox="1"/>
          <p:nvPr/>
        </p:nvSpPr>
        <p:spPr>
          <a:xfrm>
            <a:off x="4619746" y="5101741"/>
            <a:ext cx="303320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 Aspects</a:t>
            </a:r>
          </a:p>
        </p:txBody>
      </p:sp>
    </p:spTree>
    <p:extLst>
      <p:ext uri="{BB962C8B-B14F-4D97-AF65-F5344CB8AC3E}">
        <p14:creationId xmlns:p14="http://schemas.microsoft.com/office/powerpoint/2010/main" val="1551879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65FB-21DA-440C-A2FB-66FB8FED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F44BF-E0B8-4877-BB12-51ECCFE3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57083-87A1-4F30-95A2-1D522546179C}"/>
              </a:ext>
            </a:extLst>
          </p:cNvPr>
          <p:cNvSpPr/>
          <p:nvPr/>
        </p:nvSpPr>
        <p:spPr>
          <a:xfrm>
            <a:off x="4282522" y="3207335"/>
            <a:ext cx="2158068" cy="1434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Router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32B5F0-286D-42D5-A94E-B334400315C3}"/>
              </a:ext>
            </a:extLst>
          </p:cNvPr>
          <p:cNvGrpSpPr/>
          <p:nvPr/>
        </p:nvGrpSpPr>
        <p:grpSpPr>
          <a:xfrm>
            <a:off x="7134688" y="426981"/>
            <a:ext cx="2400380" cy="1812184"/>
            <a:chOff x="7264279" y="1622659"/>
            <a:chExt cx="995363" cy="935831"/>
          </a:xfrm>
        </p:grpSpPr>
        <p:sp>
          <p:nvSpPr>
            <p:cNvPr id="8" name="Oval 51">
              <a:extLst>
                <a:ext uri="{FF2B5EF4-FFF2-40B4-BE49-F238E27FC236}">
                  <a16:creationId xmlns:a16="http://schemas.microsoft.com/office/drawing/2014/main" id="{B759CDBA-9D5C-4DCF-9FFB-80757BEF9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279" y="1622659"/>
              <a:ext cx="995363" cy="935831"/>
            </a:xfrm>
            <a:prstGeom prst="ellipse">
              <a:avLst/>
            </a:prstGeom>
            <a:solidFill>
              <a:srgbClr val="D5FFD5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Line 52">
              <a:extLst>
                <a:ext uri="{FF2B5EF4-FFF2-40B4-BE49-F238E27FC236}">
                  <a16:creationId xmlns:a16="http://schemas.microsoft.com/office/drawing/2014/main" id="{A941E51B-E524-4FA2-9202-A14A57D26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4958" y="1835494"/>
              <a:ext cx="0" cy="539354"/>
            </a:xfrm>
            <a:prstGeom prst="line">
              <a:avLst/>
            </a:prstGeom>
            <a:noFill/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25D6E1BB-FDD9-42ED-A855-6DB2D1A5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6858" y="1835494"/>
              <a:ext cx="76200" cy="133350"/>
            </a:xfrm>
            <a:custGeom>
              <a:avLst/>
              <a:gdLst>
                <a:gd name="T0" fmla="*/ 32 w 64"/>
                <a:gd name="T1" fmla="*/ 80 h 112"/>
                <a:gd name="T2" fmla="*/ 64 w 64"/>
                <a:gd name="T3" fmla="*/ 112 h 112"/>
                <a:gd name="T4" fmla="*/ 32 w 64"/>
                <a:gd name="T5" fmla="*/ 0 h 112"/>
                <a:gd name="T6" fmla="*/ 0 w 64"/>
                <a:gd name="T7" fmla="*/ 112 h 112"/>
                <a:gd name="T8" fmla="*/ 32 w 64"/>
                <a:gd name="T9" fmla="*/ 8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2">
                  <a:moveTo>
                    <a:pt x="32" y="80"/>
                  </a:moveTo>
                  <a:lnTo>
                    <a:pt x="64" y="112"/>
                  </a:lnTo>
                  <a:lnTo>
                    <a:pt x="32" y="0"/>
                  </a:lnTo>
                  <a:lnTo>
                    <a:pt x="0" y="11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0A0A0F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5119DD0C-3B75-404D-9B86-DE2AF5B1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6858" y="2241497"/>
              <a:ext cx="76200" cy="133350"/>
            </a:xfrm>
            <a:custGeom>
              <a:avLst/>
              <a:gdLst>
                <a:gd name="T0" fmla="*/ 32 w 64"/>
                <a:gd name="T1" fmla="*/ 32 h 112"/>
                <a:gd name="T2" fmla="*/ 0 w 64"/>
                <a:gd name="T3" fmla="*/ 0 h 112"/>
                <a:gd name="T4" fmla="*/ 32 w 64"/>
                <a:gd name="T5" fmla="*/ 112 h 112"/>
                <a:gd name="T6" fmla="*/ 64 w 64"/>
                <a:gd name="T7" fmla="*/ 0 h 112"/>
                <a:gd name="T8" fmla="*/ 32 w 64"/>
                <a:gd name="T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2">
                  <a:moveTo>
                    <a:pt x="32" y="32"/>
                  </a:moveTo>
                  <a:lnTo>
                    <a:pt x="0" y="0"/>
                  </a:lnTo>
                  <a:lnTo>
                    <a:pt x="32" y="112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Line 55">
              <a:extLst>
                <a:ext uri="{FF2B5EF4-FFF2-40B4-BE49-F238E27FC236}">
                  <a16:creationId xmlns:a16="http://schemas.microsoft.com/office/drawing/2014/main" id="{8E4592F3-BA4A-40BE-8549-BFC56A63C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3020" y="2103385"/>
              <a:ext cx="539354" cy="0"/>
            </a:xfrm>
            <a:prstGeom prst="line">
              <a:avLst/>
            </a:prstGeom>
            <a:noFill/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E0D996BA-9C6F-45B2-9871-94D079E1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023" y="2065285"/>
              <a:ext cx="133350" cy="76200"/>
            </a:xfrm>
            <a:custGeom>
              <a:avLst/>
              <a:gdLst>
                <a:gd name="T0" fmla="*/ 32 w 112"/>
                <a:gd name="T1" fmla="*/ 32 h 64"/>
                <a:gd name="T2" fmla="*/ 0 w 112"/>
                <a:gd name="T3" fmla="*/ 64 h 64"/>
                <a:gd name="T4" fmla="*/ 112 w 112"/>
                <a:gd name="T5" fmla="*/ 32 h 64"/>
                <a:gd name="T6" fmla="*/ 0 w 112"/>
                <a:gd name="T7" fmla="*/ 0 h 64"/>
                <a:gd name="T8" fmla="*/ 32 w 11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4">
                  <a:moveTo>
                    <a:pt x="32" y="32"/>
                  </a:moveTo>
                  <a:lnTo>
                    <a:pt x="0" y="64"/>
                  </a:lnTo>
                  <a:lnTo>
                    <a:pt x="112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A0A0F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87B023C3-61C9-4D8F-8238-1E07A4F9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020" y="2065285"/>
              <a:ext cx="133350" cy="76200"/>
            </a:xfrm>
            <a:custGeom>
              <a:avLst/>
              <a:gdLst>
                <a:gd name="T0" fmla="*/ 80 w 112"/>
                <a:gd name="T1" fmla="*/ 32 h 64"/>
                <a:gd name="T2" fmla="*/ 112 w 112"/>
                <a:gd name="T3" fmla="*/ 0 h 64"/>
                <a:gd name="T4" fmla="*/ 0 w 112"/>
                <a:gd name="T5" fmla="*/ 32 h 64"/>
                <a:gd name="T6" fmla="*/ 112 w 112"/>
                <a:gd name="T7" fmla="*/ 64 h 64"/>
                <a:gd name="T8" fmla="*/ 80 w 11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4">
                  <a:moveTo>
                    <a:pt x="80" y="32"/>
                  </a:moveTo>
                  <a:lnTo>
                    <a:pt x="112" y="0"/>
                  </a:lnTo>
                  <a:lnTo>
                    <a:pt x="0" y="32"/>
                  </a:lnTo>
                  <a:lnTo>
                    <a:pt x="112" y="64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A911C39E-3DDA-4C75-ADA9-D53083C3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527" y="1693810"/>
              <a:ext cx="65485" cy="88106"/>
            </a:xfrm>
            <a:custGeom>
              <a:avLst/>
              <a:gdLst>
                <a:gd name="T0" fmla="*/ 0 w 55"/>
                <a:gd name="T1" fmla="*/ 0 h 74"/>
                <a:gd name="T2" fmla="*/ 13 w 55"/>
                <a:gd name="T3" fmla="*/ 0 h 74"/>
                <a:gd name="T4" fmla="*/ 45 w 55"/>
                <a:gd name="T5" fmla="*/ 62 h 74"/>
                <a:gd name="T6" fmla="*/ 45 w 55"/>
                <a:gd name="T7" fmla="*/ 0 h 74"/>
                <a:gd name="T8" fmla="*/ 55 w 55"/>
                <a:gd name="T9" fmla="*/ 0 h 74"/>
                <a:gd name="T10" fmla="*/ 55 w 55"/>
                <a:gd name="T11" fmla="*/ 74 h 74"/>
                <a:gd name="T12" fmla="*/ 42 w 55"/>
                <a:gd name="T13" fmla="*/ 74 h 74"/>
                <a:gd name="T14" fmla="*/ 9 w 55"/>
                <a:gd name="T15" fmla="*/ 12 h 74"/>
                <a:gd name="T16" fmla="*/ 9 w 55"/>
                <a:gd name="T17" fmla="*/ 74 h 74"/>
                <a:gd name="T18" fmla="*/ 0 w 55"/>
                <a:gd name="T19" fmla="*/ 74 h 74"/>
                <a:gd name="T20" fmla="*/ 0 w 55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4">
                  <a:moveTo>
                    <a:pt x="0" y="0"/>
                  </a:moveTo>
                  <a:lnTo>
                    <a:pt x="13" y="0"/>
                  </a:lnTo>
                  <a:lnTo>
                    <a:pt x="45" y="62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55" y="74"/>
                  </a:lnTo>
                  <a:lnTo>
                    <a:pt x="42" y="74"/>
                  </a:lnTo>
                  <a:lnTo>
                    <a:pt x="9" y="12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335B6998-D39C-44B3-B0FF-9CFD803E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620" y="2412947"/>
              <a:ext cx="61913" cy="90488"/>
            </a:xfrm>
            <a:custGeom>
              <a:avLst/>
              <a:gdLst>
                <a:gd name="T0" fmla="*/ 91 w 99"/>
                <a:gd name="T1" fmla="*/ 7 h 146"/>
                <a:gd name="T2" fmla="*/ 91 w 99"/>
                <a:gd name="T3" fmla="*/ 25 h 146"/>
                <a:gd name="T4" fmla="*/ 70 w 99"/>
                <a:gd name="T5" fmla="*/ 18 h 146"/>
                <a:gd name="T6" fmla="*/ 52 w 99"/>
                <a:gd name="T7" fmla="*/ 15 h 146"/>
                <a:gd name="T8" fmla="*/ 28 w 99"/>
                <a:gd name="T9" fmla="*/ 21 h 146"/>
                <a:gd name="T10" fmla="*/ 19 w 99"/>
                <a:gd name="T11" fmla="*/ 38 h 146"/>
                <a:gd name="T12" fmla="*/ 25 w 99"/>
                <a:gd name="T13" fmla="*/ 53 h 146"/>
                <a:gd name="T14" fmla="*/ 46 w 99"/>
                <a:gd name="T15" fmla="*/ 60 h 146"/>
                <a:gd name="T16" fmla="*/ 58 w 99"/>
                <a:gd name="T17" fmla="*/ 63 h 146"/>
                <a:gd name="T18" fmla="*/ 89 w 99"/>
                <a:gd name="T19" fmla="*/ 77 h 146"/>
                <a:gd name="T20" fmla="*/ 99 w 99"/>
                <a:gd name="T21" fmla="*/ 104 h 146"/>
                <a:gd name="T22" fmla="*/ 85 w 99"/>
                <a:gd name="T23" fmla="*/ 135 h 146"/>
                <a:gd name="T24" fmla="*/ 45 w 99"/>
                <a:gd name="T25" fmla="*/ 146 h 146"/>
                <a:gd name="T26" fmla="*/ 24 w 99"/>
                <a:gd name="T27" fmla="*/ 144 h 146"/>
                <a:gd name="T28" fmla="*/ 1 w 99"/>
                <a:gd name="T29" fmla="*/ 137 h 146"/>
                <a:gd name="T30" fmla="*/ 1 w 99"/>
                <a:gd name="T31" fmla="*/ 117 h 146"/>
                <a:gd name="T32" fmla="*/ 23 w 99"/>
                <a:gd name="T33" fmla="*/ 127 h 146"/>
                <a:gd name="T34" fmla="*/ 45 w 99"/>
                <a:gd name="T35" fmla="*/ 130 h 146"/>
                <a:gd name="T36" fmla="*/ 70 w 99"/>
                <a:gd name="T37" fmla="*/ 124 h 146"/>
                <a:gd name="T38" fmla="*/ 79 w 99"/>
                <a:gd name="T39" fmla="*/ 106 h 146"/>
                <a:gd name="T40" fmla="*/ 73 w 99"/>
                <a:gd name="T41" fmla="*/ 90 h 146"/>
                <a:gd name="T42" fmla="*/ 52 w 99"/>
                <a:gd name="T43" fmla="*/ 81 h 146"/>
                <a:gd name="T44" fmla="*/ 40 w 99"/>
                <a:gd name="T45" fmla="*/ 78 h 146"/>
                <a:gd name="T46" fmla="*/ 10 w 99"/>
                <a:gd name="T47" fmla="*/ 65 h 146"/>
                <a:gd name="T48" fmla="*/ 0 w 99"/>
                <a:gd name="T49" fmla="*/ 40 h 146"/>
                <a:gd name="T50" fmla="*/ 13 w 99"/>
                <a:gd name="T51" fmla="*/ 10 h 146"/>
                <a:gd name="T52" fmla="*/ 49 w 99"/>
                <a:gd name="T53" fmla="*/ 0 h 146"/>
                <a:gd name="T54" fmla="*/ 70 w 99"/>
                <a:gd name="T55" fmla="*/ 2 h 146"/>
                <a:gd name="T56" fmla="*/ 91 w 99"/>
                <a:gd name="T5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46">
                  <a:moveTo>
                    <a:pt x="91" y="7"/>
                  </a:moveTo>
                  <a:lnTo>
                    <a:pt x="91" y="25"/>
                  </a:lnTo>
                  <a:cubicBezTo>
                    <a:pt x="83" y="22"/>
                    <a:pt x="77" y="19"/>
                    <a:pt x="70" y="18"/>
                  </a:cubicBezTo>
                  <a:cubicBezTo>
                    <a:pt x="64" y="16"/>
                    <a:pt x="58" y="15"/>
                    <a:pt x="52" y="15"/>
                  </a:cubicBezTo>
                  <a:cubicBezTo>
                    <a:pt x="41" y="15"/>
                    <a:pt x="33" y="17"/>
                    <a:pt x="28" y="21"/>
                  </a:cubicBezTo>
                  <a:cubicBezTo>
                    <a:pt x="22" y="25"/>
                    <a:pt x="19" y="31"/>
                    <a:pt x="19" y="38"/>
                  </a:cubicBezTo>
                  <a:cubicBezTo>
                    <a:pt x="19" y="45"/>
                    <a:pt x="21" y="49"/>
                    <a:pt x="25" y="53"/>
                  </a:cubicBezTo>
                  <a:cubicBezTo>
                    <a:pt x="28" y="56"/>
                    <a:pt x="36" y="58"/>
                    <a:pt x="46" y="60"/>
                  </a:cubicBezTo>
                  <a:lnTo>
                    <a:pt x="58" y="63"/>
                  </a:lnTo>
                  <a:cubicBezTo>
                    <a:pt x="72" y="65"/>
                    <a:pt x="82" y="70"/>
                    <a:pt x="89" y="77"/>
                  </a:cubicBezTo>
                  <a:cubicBezTo>
                    <a:pt x="96" y="84"/>
                    <a:pt x="99" y="93"/>
                    <a:pt x="99" y="104"/>
                  </a:cubicBezTo>
                  <a:cubicBezTo>
                    <a:pt x="99" y="118"/>
                    <a:pt x="95" y="128"/>
                    <a:pt x="85" y="135"/>
                  </a:cubicBezTo>
                  <a:cubicBezTo>
                    <a:pt x="76" y="142"/>
                    <a:pt x="63" y="146"/>
                    <a:pt x="45" y="146"/>
                  </a:cubicBezTo>
                  <a:cubicBezTo>
                    <a:pt x="39" y="146"/>
                    <a:pt x="31" y="145"/>
                    <a:pt x="24" y="144"/>
                  </a:cubicBezTo>
                  <a:cubicBezTo>
                    <a:pt x="16" y="142"/>
                    <a:pt x="9" y="140"/>
                    <a:pt x="1" y="137"/>
                  </a:cubicBezTo>
                  <a:lnTo>
                    <a:pt x="1" y="117"/>
                  </a:lnTo>
                  <a:cubicBezTo>
                    <a:pt x="8" y="122"/>
                    <a:pt x="16" y="125"/>
                    <a:pt x="23" y="127"/>
                  </a:cubicBezTo>
                  <a:cubicBezTo>
                    <a:pt x="31" y="129"/>
                    <a:pt x="38" y="130"/>
                    <a:pt x="45" y="130"/>
                  </a:cubicBezTo>
                  <a:cubicBezTo>
                    <a:pt x="56" y="130"/>
                    <a:pt x="64" y="128"/>
                    <a:pt x="70" y="124"/>
                  </a:cubicBezTo>
                  <a:cubicBezTo>
                    <a:pt x="76" y="120"/>
                    <a:pt x="79" y="114"/>
                    <a:pt x="79" y="106"/>
                  </a:cubicBezTo>
                  <a:cubicBezTo>
                    <a:pt x="79" y="99"/>
                    <a:pt x="77" y="93"/>
                    <a:pt x="73" y="90"/>
                  </a:cubicBezTo>
                  <a:cubicBezTo>
                    <a:pt x="69" y="86"/>
                    <a:pt x="62" y="83"/>
                    <a:pt x="52" y="81"/>
                  </a:cubicBezTo>
                  <a:lnTo>
                    <a:pt x="40" y="78"/>
                  </a:lnTo>
                  <a:cubicBezTo>
                    <a:pt x="26" y="76"/>
                    <a:pt x="16" y="71"/>
                    <a:pt x="10" y="65"/>
                  </a:cubicBezTo>
                  <a:cubicBezTo>
                    <a:pt x="3" y="59"/>
                    <a:pt x="0" y="51"/>
                    <a:pt x="0" y="40"/>
                  </a:cubicBezTo>
                  <a:cubicBezTo>
                    <a:pt x="0" y="27"/>
                    <a:pt x="4" y="18"/>
                    <a:pt x="13" y="10"/>
                  </a:cubicBezTo>
                  <a:cubicBezTo>
                    <a:pt x="22" y="3"/>
                    <a:pt x="34" y="0"/>
                    <a:pt x="49" y="0"/>
                  </a:cubicBezTo>
                  <a:cubicBezTo>
                    <a:pt x="56" y="0"/>
                    <a:pt x="63" y="0"/>
                    <a:pt x="70" y="2"/>
                  </a:cubicBezTo>
                  <a:cubicBezTo>
                    <a:pt x="77" y="3"/>
                    <a:pt x="84" y="5"/>
                    <a:pt x="9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27AA5251-1225-42CA-BAC7-10ED405B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811" y="2054569"/>
              <a:ext cx="55960" cy="88106"/>
            </a:xfrm>
            <a:custGeom>
              <a:avLst/>
              <a:gdLst>
                <a:gd name="T0" fmla="*/ 0 w 47"/>
                <a:gd name="T1" fmla="*/ 0 h 74"/>
                <a:gd name="T2" fmla="*/ 47 w 47"/>
                <a:gd name="T3" fmla="*/ 0 h 74"/>
                <a:gd name="T4" fmla="*/ 47 w 47"/>
                <a:gd name="T5" fmla="*/ 9 h 74"/>
                <a:gd name="T6" fmla="*/ 10 w 47"/>
                <a:gd name="T7" fmla="*/ 9 h 74"/>
                <a:gd name="T8" fmla="*/ 10 w 47"/>
                <a:gd name="T9" fmla="*/ 31 h 74"/>
                <a:gd name="T10" fmla="*/ 45 w 47"/>
                <a:gd name="T11" fmla="*/ 31 h 74"/>
                <a:gd name="T12" fmla="*/ 45 w 47"/>
                <a:gd name="T13" fmla="*/ 39 h 74"/>
                <a:gd name="T14" fmla="*/ 10 w 47"/>
                <a:gd name="T15" fmla="*/ 39 h 74"/>
                <a:gd name="T16" fmla="*/ 10 w 47"/>
                <a:gd name="T17" fmla="*/ 66 h 74"/>
                <a:gd name="T18" fmla="*/ 47 w 47"/>
                <a:gd name="T19" fmla="*/ 66 h 74"/>
                <a:gd name="T20" fmla="*/ 47 w 47"/>
                <a:gd name="T21" fmla="*/ 74 h 74"/>
                <a:gd name="T22" fmla="*/ 0 w 47"/>
                <a:gd name="T23" fmla="*/ 74 h 74"/>
                <a:gd name="T24" fmla="*/ 0 w 47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74">
                  <a:moveTo>
                    <a:pt x="0" y="0"/>
                  </a:moveTo>
                  <a:lnTo>
                    <a:pt x="47" y="0"/>
                  </a:lnTo>
                  <a:lnTo>
                    <a:pt x="47" y="9"/>
                  </a:lnTo>
                  <a:lnTo>
                    <a:pt x="10" y="9"/>
                  </a:lnTo>
                  <a:lnTo>
                    <a:pt x="10" y="31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10" y="39"/>
                  </a:lnTo>
                  <a:lnTo>
                    <a:pt x="10" y="66"/>
                  </a:lnTo>
                  <a:lnTo>
                    <a:pt x="47" y="66"/>
                  </a:lnTo>
                  <a:lnTo>
                    <a:pt x="47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9D8E39E8-3ECA-4170-ABDD-B132E284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239" y="2054569"/>
              <a:ext cx="110729" cy="88106"/>
            </a:xfrm>
            <a:custGeom>
              <a:avLst/>
              <a:gdLst>
                <a:gd name="T0" fmla="*/ 0 w 93"/>
                <a:gd name="T1" fmla="*/ 0 h 74"/>
                <a:gd name="T2" fmla="*/ 10 w 93"/>
                <a:gd name="T3" fmla="*/ 0 h 74"/>
                <a:gd name="T4" fmla="*/ 26 w 93"/>
                <a:gd name="T5" fmla="*/ 62 h 74"/>
                <a:gd name="T6" fmla="*/ 41 w 93"/>
                <a:gd name="T7" fmla="*/ 0 h 74"/>
                <a:gd name="T8" fmla="*/ 52 w 93"/>
                <a:gd name="T9" fmla="*/ 0 h 74"/>
                <a:gd name="T10" fmla="*/ 68 w 93"/>
                <a:gd name="T11" fmla="*/ 62 h 74"/>
                <a:gd name="T12" fmla="*/ 83 w 93"/>
                <a:gd name="T13" fmla="*/ 0 h 74"/>
                <a:gd name="T14" fmla="*/ 93 w 93"/>
                <a:gd name="T15" fmla="*/ 0 h 74"/>
                <a:gd name="T16" fmla="*/ 75 w 93"/>
                <a:gd name="T17" fmla="*/ 74 h 74"/>
                <a:gd name="T18" fmla="*/ 62 w 93"/>
                <a:gd name="T19" fmla="*/ 74 h 74"/>
                <a:gd name="T20" fmla="*/ 47 w 93"/>
                <a:gd name="T21" fmla="*/ 10 h 74"/>
                <a:gd name="T22" fmla="*/ 31 w 93"/>
                <a:gd name="T23" fmla="*/ 74 h 74"/>
                <a:gd name="T24" fmla="*/ 18 w 93"/>
                <a:gd name="T25" fmla="*/ 74 h 74"/>
                <a:gd name="T26" fmla="*/ 0 w 93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74">
                  <a:moveTo>
                    <a:pt x="0" y="0"/>
                  </a:moveTo>
                  <a:lnTo>
                    <a:pt x="10" y="0"/>
                  </a:lnTo>
                  <a:lnTo>
                    <a:pt x="26" y="6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8" y="6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75" y="74"/>
                  </a:lnTo>
                  <a:lnTo>
                    <a:pt x="62" y="74"/>
                  </a:lnTo>
                  <a:lnTo>
                    <a:pt x="47" y="10"/>
                  </a:lnTo>
                  <a:lnTo>
                    <a:pt x="31" y="74"/>
                  </a:lnTo>
                  <a:lnTo>
                    <a:pt x="18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CD1031A-79E8-4BB1-A864-EE75E5D7F635}"/>
              </a:ext>
            </a:extLst>
          </p:cNvPr>
          <p:cNvSpPr/>
          <p:nvPr/>
        </p:nvSpPr>
        <p:spPr>
          <a:xfrm>
            <a:off x="3287160" y="3308375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B757561-3819-4C52-8D76-DD82A1282D25}"/>
              </a:ext>
            </a:extLst>
          </p:cNvPr>
          <p:cNvSpPr/>
          <p:nvPr/>
        </p:nvSpPr>
        <p:spPr>
          <a:xfrm>
            <a:off x="3287160" y="3589232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97FF519-49A2-4C7B-B1CC-FCEB3DB479FC}"/>
              </a:ext>
            </a:extLst>
          </p:cNvPr>
          <p:cNvSpPr/>
          <p:nvPr/>
        </p:nvSpPr>
        <p:spPr>
          <a:xfrm>
            <a:off x="3278827" y="3864726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A3D5BE0-5863-4290-8A35-AD3D49D78FAE}"/>
              </a:ext>
            </a:extLst>
          </p:cNvPr>
          <p:cNvSpPr/>
          <p:nvPr/>
        </p:nvSpPr>
        <p:spPr>
          <a:xfrm>
            <a:off x="3287160" y="4145583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184B822-588B-4E1A-BBCD-191545A92F6E}"/>
              </a:ext>
            </a:extLst>
          </p:cNvPr>
          <p:cNvSpPr/>
          <p:nvPr/>
        </p:nvSpPr>
        <p:spPr>
          <a:xfrm>
            <a:off x="3287160" y="4421078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2DC48A-1AA5-425F-903C-4635CC59A9E8}"/>
              </a:ext>
            </a:extLst>
          </p:cNvPr>
          <p:cNvSpPr txBox="1"/>
          <p:nvPr/>
        </p:nvSpPr>
        <p:spPr>
          <a:xfrm>
            <a:off x="2725660" y="32245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56CA5A-DE9E-4A91-A066-18BDDB79FC2F}"/>
              </a:ext>
            </a:extLst>
          </p:cNvPr>
          <p:cNvSpPr txBox="1"/>
          <p:nvPr/>
        </p:nvSpPr>
        <p:spPr>
          <a:xfrm>
            <a:off x="2713710" y="34902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E005E-3DA3-4075-8172-DDEC7CEA9946}"/>
              </a:ext>
            </a:extLst>
          </p:cNvPr>
          <p:cNvSpPr txBox="1"/>
          <p:nvPr/>
        </p:nvSpPr>
        <p:spPr>
          <a:xfrm>
            <a:off x="2721299" y="37672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33F688-3875-489A-B9A7-D45DCCA289DC}"/>
              </a:ext>
            </a:extLst>
          </p:cNvPr>
          <p:cNvSpPr txBox="1"/>
          <p:nvPr/>
        </p:nvSpPr>
        <p:spPr>
          <a:xfrm>
            <a:off x="2708025" y="40617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3470C-4C1A-43CA-81C8-E19A64036E57}"/>
              </a:ext>
            </a:extLst>
          </p:cNvPr>
          <p:cNvSpPr txBox="1"/>
          <p:nvPr/>
        </p:nvSpPr>
        <p:spPr>
          <a:xfrm>
            <a:off x="2551061" y="43190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</a:t>
            </a:r>
          </a:p>
          <a:p>
            <a:r>
              <a:rPr lang="en-US" dirty="0"/>
              <a:t>(L)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B756DC0-41F4-4CA9-8767-561B7D6317AE}"/>
              </a:ext>
            </a:extLst>
          </p:cNvPr>
          <p:cNvSpPr/>
          <p:nvPr/>
        </p:nvSpPr>
        <p:spPr>
          <a:xfrm>
            <a:off x="6452553" y="3307128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E928C8A-CCB9-4DC1-89F9-BE49C0373FAE}"/>
              </a:ext>
            </a:extLst>
          </p:cNvPr>
          <p:cNvSpPr/>
          <p:nvPr/>
        </p:nvSpPr>
        <p:spPr>
          <a:xfrm>
            <a:off x="6452553" y="3587985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F528B0E-9750-4E00-829D-01BA6C5B2EFD}"/>
              </a:ext>
            </a:extLst>
          </p:cNvPr>
          <p:cNvSpPr/>
          <p:nvPr/>
        </p:nvSpPr>
        <p:spPr>
          <a:xfrm>
            <a:off x="6444220" y="3863479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19CEA85-CB87-4D0B-89D3-4B892B2B5C6B}"/>
              </a:ext>
            </a:extLst>
          </p:cNvPr>
          <p:cNvSpPr/>
          <p:nvPr/>
        </p:nvSpPr>
        <p:spPr>
          <a:xfrm>
            <a:off x="6452553" y="4144336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11D94C3-9AB8-46B0-B4DC-206B58B1B792}"/>
              </a:ext>
            </a:extLst>
          </p:cNvPr>
          <p:cNvSpPr/>
          <p:nvPr/>
        </p:nvSpPr>
        <p:spPr>
          <a:xfrm>
            <a:off x="6452553" y="4419831"/>
            <a:ext cx="995363" cy="150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EE8823-6DF3-4470-90DF-5A16C2922729}"/>
              </a:ext>
            </a:extLst>
          </p:cNvPr>
          <p:cNvSpPr txBox="1"/>
          <p:nvPr/>
        </p:nvSpPr>
        <p:spPr>
          <a:xfrm>
            <a:off x="7477511" y="31700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106EC-3FB5-45DA-A308-5DF79713E2DC}"/>
              </a:ext>
            </a:extLst>
          </p:cNvPr>
          <p:cNvSpPr txBox="1"/>
          <p:nvPr/>
        </p:nvSpPr>
        <p:spPr>
          <a:xfrm>
            <a:off x="7465562" y="34357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60F7F1-B3D5-4DC9-AED9-D66336D6923A}"/>
              </a:ext>
            </a:extLst>
          </p:cNvPr>
          <p:cNvSpPr txBox="1"/>
          <p:nvPr/>
        </p:nvSpPr>
        <p:spPr>
          <a:xfrm>
            <a:off x="7473151" y="37127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380FFE-8E02-4693-A7DC-9F18AAE85802}"/>
              </a:ext>
            </a:extLst>
          </p:cNvPr>
          <p:cNvSpPr txBox="1"/>
          <p:nvPr/>
        </p:nvSpPr>
        <p:spPr>
          <a:xfrm>
            <a:off x="7459877" y="40072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BD74A-126C-4A93-A86B-8FE9DFC12898}"/>
              </a:ext>
            </a:extLst>
          </p:cNvPr>
          <p:cNvSpPr txBox="1"/>
          <p:nvPr/>
        </p:nvSpPr>
        <p:spPr>
          <a:xfrm>
            <a:off x="7479082" y="4264558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</a:t>
            </a:r>
          </a:p>
          <a:p>
            <a:r>
              <a:rPr lang="en-US" dirty="0"/>
              <a:t>(L)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055C6-C94C-482E-91B4-7F288076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659943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F079-766D-458E-BDBA-1A2FBF95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Buffers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6441C-70C7-417A-BC74-0F2C2ABA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0ECF40-D090-4EED-9AF0-9F3D87DCF1B3}"/>
              </a:ext>
            </a:extLst>
          </p:cNvPr>
          <p:cNvGrpSpPr/>
          <p:nvPr/>
        </p:nvGrpSpPr>
        <p:grpSpPr>
          <a:xfrm>
            <a:off x="1781453" y="1340529"/>
            <a:ext cx="5122415" cy="4039271"/>
            <a:chOff x="1916029" y="2362755"/>
            <a:chExt cx="2976563" cy="301704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61F9D6F3-B6B6-440D-917C-E9FADE6CE9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16029" y="2362755"/>
              <a:ext cx="2976563" cy="301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2CB1C5-6802-4923-AF49-E0A2C7BE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397" y="2683033"/>
              <a:ext cx="558404" cy="415529"/>
            </a:xfrm>
            <a:custGeom>
              <a:avLst/>
              <a:gdLst>
                <a:gd name="T0" fmla="*/ 149 w 593"/>
                <a:gd name="T1" fmla="*/ 111 h 443"/>
                <a:gd name="T2" fmla="*/ 298 w 593"/>
                <a:gd name="T3" fmla="*/ 111 h 443"/>
                <a:gd name="T4" fmla="*/ 298 w 593"/>
                <a:gd name="T5" fmla="*/ 55 h 443"/>
                <a:gd name="T6" fmla="*/ 299 w 593"/>
                <a:gd name="T7" fmla="*/ 0 h 443"/>
                <a:gd name="T8" fmla="*/ 446 w 593"/>
                <a:gd name="T9" fmla="*/ 110 h 443"/>
                <a:gd name="T10" fmla="*/ 591 w 593"/>
                <a:gd name="T11" fmla="*/ 223 h 443"/>
                <a:gd name="T12" fmla="*/ 443 w 593"/>
                <a:gd name="T13" fmla="*/ 334 h 443"/>
                <a:gd name="T14" fmla="*/ 299 w 593"/>
                <a:gd name="T15" fmla="*/ 443 h 443"/>
                <a:gd name="T16" fmla="*/ 298 w 593"/>
                <a:gd name="T17" fmla="*/ 387 h 443"/>
                <a:gd name="T18" fmla="*/ 298 w 593"/>
                <a:gd name="T19" fmla="*/ 331 h 443"/>
                <a:gd name="T20" fmla="*/ 149 w 593"/>
                <a:gd name="T21" fmla="*/ 331 h 443"/>
                <a:gd name="T22" fmla="*/ 0 w 593"/>
                <a:gd name="T23" fmla="*/ 331 h 443"/>
                <a:gd name="T24" fmla="*/ 0 w 593"/>
                <a:gd name="T25" fmla="*/ 221 h 443"/>
                <a:gd name="T26" fmla="*/ 0 w 593"/>
                <a:gd name="T27" fmla="*/ 111 h 443"/>
                <a:gd name="T28" fmla="*/ 149 w 593"/>
                <a:gd name="T29" fmla="*/ 11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3" h="443">
                  <a:moveTo>
                    <a:pt x="149" y="111"/>
                  </a:moveTo>
                  <a:lnTo>
                    <a:pt x="298" y="111"/>
                  </a:lnTo>
                  <a:lnTo>
                    <a:pt x="298" y="55"/>
                  </a:lnTo>
                  <a:lnTo>
                    <a:pt x="299" y="0"/>
                  </a:lnTo>
                  <a:lnTo>
                    <a:pt x="446" y="110"/>
                  </a:lnTo>
                  <a:cubicBezTo>
                    <a:pt x="566" y="200"/>
                    <a:pt x="593" y="221"/>
                    <a:pt x="591" y="223"/>
                  </a:cubicBezTo>
                  <a:cubicBezTo>
                    <a:pt x="589" y="225"/>
                    <a:pt x="523" y="275"/>
                    <a:pt x="443" y="334"/>
                  </a:cubicBezTo>
                  <a:lnTo>
                    <a:pt x="299" y="443"/>
                  </a:lnTo>
                  <a:lnTo>
                    <a:pt x="298" y="387"/>
                  </a:lnTo>
                  <a:lnTo>
                    <a:pt x="298" y="331"/>
                  </a:lnTo>
                  <a:lnTo>
                    <a:pt x="149" y="331"/>
                  </a:lnTo>
                  <a:lnTo>
                    <a:pt x="0" y="331"/>
                  </a:lnTo>
                  <a:lnTo>
                    <a:pt x="0" y="221"/>
                  </a:lnTo>
                  <a:lnTo>
                    <a:pt x="0" y="111"/>
                  </a:lnTo>
                  <a:lnTo>
                    <a:pt x="149" y="111"/>
                  </a:lnTo>
                  <a:close/>
                </a:path>
              </a:pathLst>
            </a:custGeom>
            <a:solidFill>
              <a:srgbClr val="1B0675"/>
            </a:solidFill>
            <a:ln w="142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21066B-E489-44BE-B516-525EEAB2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851" y="4027249"/>
              <a:ext cx="76200" cy="314325"/>
            </a:xfrm>
            <a:custGeom>
              <a:avLst/>
              <a:gdLst>
                <a:gd name="T0" fmla="*/ 80 w 80"/>
                <a:gd name="T1" fmla="*/ 0 h 335"/>
                <a:gd name="T2" fmla="*/ 80 w 80"/>
                <a:gd name="T3" fmla="*/ 11 h 335"/>
                <a:gd name="T4" fmla="*/ 73 w 80"/>
                <a:gd name="T5" fmla="*/ 11 h 335"/>
                <a:gd name="T6" fmla="*/ 47 w 80"/>
                <a:gd name="T7" fmla="*/ 19 h 335"/>
                <a:gd name="T8" fmla="*/ 43 w 80"/>
                <a:gd name="T9" fmla="*/ 67 h 335"/>
                <a:gd name="T10" fmla="*/ 44 w 80"/>
                <a:gd name="T11" fmla="*/ 110 h 335"/>
                <a:gd name="T12" fmla="*/ 41 w 80"/>
                <a:gd name="T13" fmla="*/ 147 h 335"/>
                <a:gd name="T14" fmla="*/ 21 w 80"/>
                <a:gd name="T15" fmla="*/ 167 h 335"/>
                <a:gd name="T16" fmla="*/ 41 w 80"/>
                <a:gd name="T17" fmla="*/ 187 h 335"/>
                <a:gd name="T18" fmla="*/ 44 w 80"/>
                <a:gd name="T19" fmla="*/ 225 h 335"/>
                <a:gd name="T20" fmla="*/ 43 w 80"/>
                <a:gd name="T21" fmla="*/ 268 h 335"/>
                <a:gd name="T22" fmla="*/ 47 w 80"/>
                <a:gd name="T23" fmla="*/ 316 h 335"/>
                <a:gd name="T24" fmla="*/ 73 w 80"/>
                <a:gd name="T25" fmla="*/ 324 h 335"/>
                <a:gd name="T26" fmla="*/ 80 w 80"/>
                <a:gd name="T27" fmla="*/ 324 h 335"/>
                <a:gd name="T28" fmla="*/ 80 w 80"/>
                <a:gd name="T29" fmla="*/ 335 h 335"/>
                <a:gd name="T30" fmla="*/ 73 w 80"/>
                <a:gd name="T31" fmla="*/ 335 h 335"/>
                <a:gd name="T32" fmla="*/ 37 w 80"/>
                <a:gd name="T33" fmla="*/ 322 h 335"/>
                <a:gd name="T34" fmla="*/ 31 w 80"/>
                <a:gd name="T35" fmla="*/ 269 h 335"/>
                <a:gd name="T36" fmla="*/ 31 w 80"/>
                <a:gd name="T37" fmla="*/ 227 h 335"/>
                <a:gd name="T38" fmla="*/ 27 w 80"/>
                <a:gd name="T39" fmla="*/ 188 h 335"/>
                <a:gd name="T40" fmla="*/ 6 w 80"/>
                <a:gd name="T41" fmla="*/ 178 h 335"/>
                <a:gd name="T42" fmla="*/ 0 w 80"/>
                <a:gd name="T43" fmla="*/ 178 h 335"/>
                <a:gd name="T44" fmla="*/ 0 w 80"/>
                <a:gd name="T45" fmla="*/ 167 h 335"/>
                <a:gd name="T46" fmla="*/ 0 w 80"/>
                <a:gd name="T47" fmla="*/ 157 h 335"/>
                <a:gd name="T48" fmla="*/ 6 w 80"/>
                <a:gd name="T49" fmla="*/ 157 h 335"/>
                <a:gd name="T50" fmla="*/ 27 w 80"/>
                <a:gd name="T51" fmla="*/ 147 h 335"/>
                <a:gd name="T52" fmla="*/ 31 w 80"/>
                <a:gd name="T53" fmla="*/ 108 h 335"/>
                <a:gd name="T54" fmla="*/ 31 w 80"/>
                <a:gd name="T55" fmla="*/ 66 h 335"/>
                <a:gd name="T56" fmla="*/ 37 w 80"/>
                <a:gd name="T57" fmla="*/ 13 h 335"/>
                <a:gd name="T58" fmla="*/ 73 w 80"/>
                <a:gd name="T59" fmla="*/ 0 h 335"/>
                <a:gd name="T60" fmla="*/ 80 w 80"/>
                <a:gd name="T6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35">
                  <a:moveTo>
                    <a:pt x="80" y="0"/>
                  </a:moveTo>
                  <a:lnTo>
                    <a:pt x="80" y="11"/>
                  </a:lnTo>
                  <a:lnTo>
                    <a:pt x="73" y="11"/>
                  </a:lnTo>
                  <a:cubicBezTo>
                    <a:pt x="64" y="11"/>
                    <a:pt x="50" y="14"/>
                    <a:pt x="47" y="19"/>
                  </a:cubicBezTo>
                  <a:cubicBezTo>
                    <a:pt x="42" y="23"/>
                    <a:pt x="43" y="51"/>
                    <a:pt x="43" y="67"/>
                  </a:cubicBezTo>
                  <a:lnTo>
                    <a:pt x="44" y="110"/>
                  </a:lnTo>
                  <a:cubicBezTo>
                    <a:pt x="44" y="128"/>
                    <a:pt x="44" y="139"/>
                    <a:pt x="41" y="147"/>
                  </a:cubicBezTo>
                  <a:cubicBezTo>
                    <a:pt x="38" y="156"/>
                    <a:pt x="28" y="164"/>
                    <a:pt x="21" y="167"/>
                  </a:cubicBezTo>
                  <a:cubicBezTo>
                    <a:pt x="28" y="171"/>
                    <a:pt x="38" y="179"/>
                    <a:pt x="41" y="187"/>
                  </a:cubicBezTo>
                  <a:cubicBezTo>
                    <a:pt x="44" y="196"/>
                    <a:pt x="44" y="207"/>
                    <a:pt x="44" y="225"/>
                  </a:cubicBezTo>
                  <a:lnTo>
                    <a:pt x="43" y="268"/>
                  </a:lnTo>
                  <a:cubicBezTo>
                    <a:pt x="43" y="284"/>
                    <a:pt x="42" y="311"/>
                    <a:pt x="47" y="316"/>
                  </a:cubicBezTo>
                  <a:cubicBezTo>
                    <a:pt x="50" y="321"/>
                    <a:pt x="64" y="324"/>
                    <a:pt x="73" y="324"/>
                  </a:cubicBezTo>
                  <a:lnTo>
                    <a:pt x="80" y="324"/>
                  </a:lnTo>
                  <a:lnTo>
                    <a:pt x="80" y="335"/>
                  </a:lnTo>
                  <a:lnTo>
                    <a:pt x="73" y="335"/>
                  </a:lnTo>
                  <a:cubicBezTo>
                    <a:pt x="57" y="335"/>
                    <a:pt x="43" y="331"/>
                    <a:pt x="37" y="322"/>
                  </a:cubicBezTo>
                  <a:cubicBezTo>
                    <a:pt x="32" y="313"/>
                    <a:pt x="31" y="295"/>
                    <a:pt x="31" y="269"/>
                  </a:cubicBezTo>
                  <a:lnTo>
                    <a:pt x="31" y="227"/>
                  </a:lnTo>
                  <a:cubicBezTo>
                    <a:pt x="31" y="209"/>
                    <a:pt x="31" y="194"/>
                    <a:pt x="27" y="188"/>
                  </a:cubicBezTo>
                  <a:cubicBezTo>
                    <a:pt x="24" y="181"/>
                    <a:pt x="16" y="178"/>
                    <a:pt x="6" y="178"/>
                  </a:cubicBezTo>
                  <a:lnTo>
                    <a:pt x="0" y="178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6" y="157"/>
                  </a:lnTo>
                  <a:cubicBezTo>
                    <a:pt x="16" y="157"/>
                    <a:pt x="24" y="154"/>
                    <a:pt x="27" y="147"/>
                  </a:cubicBezTo>
                  <a:cubicBezTo>
                    <a:pt x="31" y="141"/>
                    <a:pt x="31" y="126"/>
                    <a:pt x="31" y="108"/>
                  </a:cubicBezTo>
                  <a:lnTo>
                    <a:pt x="31" y="66"/>
                  </a:lnTo>
                  <a:cubicBezTo>
                    <a:pt x="31" y="40"/>
                    <a:pt x="32" y="22"/>
                    <a:pt x="37" y="13"/>
                  </a:cubicBezTo>
                  <a:cubicBezTo>
                    <a:pt x="43" y="4"/>
                    <a:pt x="57" y="0"/>
                    <a:pt x="73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73F80C0-FACF-4E82-B7D8-FA153D2D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079" y="2536586"/>
              <a:ext cx="564356" cy="796529"/>
            </a:xfrm>
            <a:custGeom>
              <a:avLst/>
              <a:gdLst>
                <a:gd name="T0" fmla="*/ 126 w 600"/>
                <a:gd name="T1" fmla="*/ 0 h 848"/>
                <a:gd name="T2" fmla="*/ 473 w 600"/>
                <a:gd name="T3" fmla="*/ 0 h 848"/>
                <a:gd name="T4" fmla="*/ 600 w 600"/>
                <a:gd name="T5" fmla="*/ 127 h 848"/>
                <a:gd name="T6" fmla="*/ 600 w 600"/>
                <a:gd name="T7" fmla="*/ 721 h 848"/>
                <a:gd name="T8" fmla="*/ 473 w 600"/>
                <a:gd name="T9" fmla="*/ 848 h 848"/>
                <a:gd name="T10" fmla="*/ 126 w 600"/>
                <a:gd name="T11" fmla="*/ 848 h 848"/>
                <a:gd name="T12" fmla="*/ 0 w 600"/>
                <a:gd name="T13" fmla="*/ 721 h 848"/>
                <a:gd name="T14" fmla="*/ 0 w 600"/>
                <a:gd name="T15" fmla="*/ 127 h 848"/>
                <a:gd name="T16" fmla="*/ 126 w 600"/>
                <a:gd name="T17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848">
                  <a:moveTo>
                    <a:pt x="126" y="0"/>
                  </a:moveTo>
                  <a:lnTo>
                    <a:pt x="473" y="0"/>
                  </a:lnTo>
                  <a:cubicBezTo>
                    <a:pt x="543" y="0"/>
                    <a:pt x="600" y="56"/>
                    <a:pt x="600" y="127"/>
                  </a:cubicBezTo>
                  <a:lnTo>
                    <a:pt x="600" y="721"/>
                  </a:lnTo>
                  <a:cubicBezTo>
                    <a:pt x="600" y="791"/>
                    <a:pt x="543" y="848"/>
                    <a:pt x="473" y="848"/>
                  </a:cubicBezTo>
                  <a:lnTo>
                    <a:pt x="126" y="848"/>
                  </a:lnTo>
                  <a:cubicBezTo>
                    <a:pt x="56" y="848"/>
                    <a:pt x="0" y="791"/>
                    <a:pt x="0" y="721"/>
                  </a:cubicBezTo>
                  <a:lnTo>
                    <a:pt x="0" y="127"/>
                  </a:lnTo>
                  <a:cubicBezTo>
                    <a:pt x="0" y="56"/>
                    <a:pt x="56" y="0"/>
                    <a:pt x="126" y="0"/>
                  </a:cubicBezTo>
                  <a:close/>
                </a:path>
              </a:pathLst>
            </a:cu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297114A-65A1-4FB4-80C7-3B860BCA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6529" y="2779474"/>
              <a:ext cx="228600" cy="266700"/>
            </a:xfrm>
            <a:custGeom>
              <a:avLst/>
              <a:gdLst>
                <a:gd name="T0" fmla="*/ 122 w 243"/>
                <a:gd name="T1" fmla="*/ 38 h 284"/>
                <a:gd name="T2" fmla="*/ 73 w 243"/>
                <a:gd name="T3" fmla="*/ 179 h 284"/>
                <a:gd name="T4" fmla="*/ 171 w 243"/>
                <a:gd name="T5" fmla="*/ 179 h 284"/>
                <a:gd name="T6" fmla="*/ 122 w 243"/>
                <a:gd name="T7" fmla="*/ 38 h 284"/>
                <a:gd name="T8" fmla="*/ 101 w 243"/>
                <a:gd name="T9" fmla="*/ 0 h 284"/>
                <a:gd name="T10" fmla="*/ 142 w 243"/>
                <a:gd name="T11" fmla="*/ 0 h 284"/>
                <a:gd name="T12" fmla="*/ 243 w 243"/>
                <a:gd name="T13" fmla="*/ 284 h 284"/>
                <a:gd name="T14" fmla="*/ 206 w 243"/>
                <a:gd name="T15" fmla="*/ 284 h 284"/>
                <a:gd name="T16" fmla="*/ 182 w 243"/>
                <a:gd name="T17" fmla="*/ 211 h 284"/>
                <a:gd name="T18" fmla="*/ 62 w 243"/>
                <a:gd name="T19" fmla="*/ 211 h 284"/>
                <a:gd name="T20" fmla="*/ 38 w 243"/>
                <a:gd name="T21" fmla="*/ 284 h 284"/>
                <a:gd name="T22" fmla="*/ 0 w 243"/>
                <a:gd name="T23" fmla="*/ 284 h 284"/>
                <a:gd name="T24" fmla="*/ 101 w 243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284">
                  <a:moveTo>
                    <a:pt x="122" y="38"/>
                  </a:moveTo>
                  <a:lnTo>
                    <a:pt x="73" y="179"/>
                  </a:lnTo>
                  <a:lnTo>
                    <a:pt x="171" y="179"/>
                  </a:lnTo>
                  <a:lnTo>
                    <a:pt x="122" y="38"/>
                  </a:lnTo>
                  <a:close/>
                  <a:moveTo>
                    <a:pt x="101" y="0"/>
                  </a:moveTo>
                  <a:lnTo>
                    <a:pt x="142" y="0"/>
                  </a:lnTo>
                  <a:lnTo>
                    <a:pt x="243" y="284"/>
                  </a:lnTo>
                  <a:lnTo>
                    <a:pt x="206" y="284"/>
                  </a:lnTo>
                  <a:lnTo>
                    <a:pt x="182" y="211"/>
                  </a:lnTo>
                  <a:lnTo>
                    <a:pt x="62" y="211"/>
                  </a:lnTo>
                  <a:lnTo>
                    <a:pt x="38" y="284"/>
                  </a:lnTo>
                  <a:lnTo>
                    <a:pt x="0" y="28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9A3D0F3-0A96-45D7-9037-9BFC4ED2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423" y="2531824"/>
              <a:ext cx="563166" cy="796529"/>
            </a:xfrm>
            <a:custGeom>
              <a:avLst/>
              <a:gdLst>
                <a:gd name="T0" fmla="*/ 126 w 600"/>
                <a:gd name="T1" fmla="*/ 0 h 848"/>
                <a:gd name="T2" fmla="*/ 473 w 600"/>
                <a:gd name="T3" fmla="*/ 0 h 848"/>
                <a:gd name="T4" fmla="*/ 600 w 600"/>
                <a:gd name="T5" fmla="*/ 127 h 848"/>
                <a:gd name="T6" fmla="*/ 600 w 600"/>
                <a:gd name="T7" fmla="*/ 721 h 848"/>
                <a:gd name="T8" fmla="*/ 473 w 600"/>
                <a:gd name="T9" fmla="*/ 848 h 848"/>
                <a:gd name="T10" fmla="*/ 126 w 600"/>
                <a:gd name="T11" fmla="*/ 848 h 848"/>
                <a:gd name="T12" fmla="*/ 0 w 600"/>
                <a:gd name="T13" fmla="*/ 721 h 848"/>
                <a:gd name="T14" fmla="*/ 0 w 600"/>
                <a:gd name="T15" fmla="*/ 127 h 848"/>
                <a:gd name="T16" fmla="*/ 126 w 600"/>
                <a:gd name="T17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848">
                  <a:moveTo>
                    <a:pt x="126" y="0"/>
                  </a:moveTo>
                  <a:lnTo>
                    <a:pt x="473" y="0"/>
                  </a:lnTo>
                  <a:cubicBezTo>
                    <a:pt x="543" y="0"/>
                    <a:pt x="600" y="57"/>
                    <a:pt x="600" y="127"/>
                  </a:cubicBezTo>
                  <a:lnTo>
                    <a:pt x="600" y="721"/>
                  </a:lnTo>
                  <a:cubicBezTo>
                    <a:pt x="600" y="791"/>
                    <a:pt x="543" y="848"/>
                    <a:pt x="473" y="848"/>
                  </a:cubicBezTo>
                  <a:lnTo>
                    <a:pt x="126" y="848"/>
                  </a:lnTo>
                  <a:cubicBezTo>
                    <a:pt x="56" y="848"/>
                    <a:pt x="0" y="791"/>
                    <a:pt x="0" y="721"/>
                  </a:cubicBezTo>
                  <a:lnTo>
                    <a:pt x="0" y="127"/>
                  </a:lnTo>
                  <a:cubicBezTo>
                    <a:pt x="0" y="57"/>
                    <a:pt x="56" y="0"/>
                    <a:pt x="126" y="0"/>
                  </a:cubicBezTo>
                  <a:close/>
                </a:path>
              </a:pathLst>
            </a:cu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9266C48-E69F-4D42-A487-31154124D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638" y="2774711"/>
              <a:ext cx="177404" cy="266700"/>
            </a:xfrm>
            <a:custGeom>
              <a:avLst/>
              <a:gdLst>
                <a:gd name="T0" fmla="*/ 36 w 188"/>
                <a:gd name="T1" fmla="*/ 149 h 284"/>
                <a:gd name="T2" fmla="*/ 36 w 188"/>
                <a:gd name="T3" fmla="*/ 253 h 284"/>
                <a:gd name="T4" fmla="*/ 94 w 188"/>
                <a:gd name="T5" fmla="*/ 253 h 284"/>
                <a:gd name="T6" fmla="*/ 136 w 188"/>
                <a:gd name="T7" fmla="*/ 240 h 284"/>
                <a:gd name="T8" fmla="*/ 150 w 188"/>
                <a:gd name="T9" fmla="*/ 200 h 284"/>
                <a:gd name="T10" fmla="*/ 136 w 188"/>
                <a:gd name="T11" fmla="*/ 161 h 284"/>
                <a:gd name="T12" fmla="*/ 94 w 188"/>
                <a:gd name="T13" fmla="*/ 149 h 284"/>
                <a:gd name="T14" fmla="*/ 36 w 188"/>
                <a:gd name="T15" fmla="*/ 149 h 284"/>
                <a:gd name="T16" fmla="*/ 36 w 188"/>
                <a:gd name="T17" fmla="*/ 32 h 284"/>
                <a:gd name="T18" fmla="*/ 36 w 188"/>
                <a:gd name="T19" fmla="*/ 117 h 284"/>
                <a:gd name="T20" fmla="*/ 89 w 188"/>
                <a:gd name="T21" fmla="*/ 117 h 284"/>
                <a:gd name="T22" fmla="*/ 128 w 188"/>
                <a:gd name="T23" fmla="*/ 107 h 284"/>
                <a:gd name="T24" fmla="*/ 141 w 188"/>
                <a:gd name="T25" fmla="*/ 75 h 284"/>
                <a:gd name="T26" fmla="*/ 128 w 188"/>
                <a:gd name="T27" fmla="*/ 42 h 284"/>
                <a:gd name="T28" fmla="*/ 89 w 188"/>
                <a:gd name="T29" fmla="*/ 32 h 284"/>
                <a:gd name="T30" fmla="*/ 36 w 188"/>
                <a:gd name="T31" fmla="*/ 32 h 284"/>
                <a:gd name="T32" fmla="*/ 0 w 188"/>
                <a:gd name="T33" fmla="*/ 0 h 284"/>
                <a:gd name="T34" fmla="*/ 92 w 188"/>
                <a:gd name="T35" fmla="*/ 0 h 284"/>
                <a:gd name="T36" fmla="*/ 155 w 188"/>
                <a:gd name="T37" fmla="*/ 19 h 284"/>
                <a:gd name="T38" fmla="*/ 177 w 188"/>
                <a:gd name="T39" fmla="*/ 70 h 284"/>
                <a:gd name="T40" fmla="*/ 166 w 188"/>
                <a:gd name="T41" fmla="*/ 112 h 284"/>
                <a:gd name="T42" fmla="*/ 133 w 188"/>
                <a:gd name="T43" fmla="*/ 131 h 284"/>
                <a:gd name="T44" fmla="*/ 174 w 188"/>
                <a:gd name="T45" fmla="*/ 157 h 284"/>
                <a:gd name="T46" fmla="*/ 188 w 188"/>
                <a:gd name="T47" fmla="*/ 205 h 284"/>
                <a:gd name="T48" fmla="*/ 164 w 188"/>
                <a:gd name="T49" fmla="*/ 263 h 284"/>
                <a:gd name="T50" fmla="*/ 95 w 188"/>
                <a:gd name="T51" fmla="*/ 284 h 284"/>
                <a:gd name="T52" fmla="*/ 0 w 188"/>
                <a:gd name="T53" fmla="*/ 284 h 284"/>
                <a:gd name="T54" fmla="*/ 0 w 188"/>
                <a:gd name="T5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284">
                  <a:moveTo>
                    <a:pt x="36" y="149"/>
                  </a:moveTo>
                  <a:lnTo>
                    <a:pt x="36" y="253"/>
                  </a:lnTo>
                  <a:lnTo>
                    <a:pt x="94" y="253"/>
                  </a:lnTo>
                  <a:cubicBezTo>
                    <a:pt x="113" y="253"/>
                    <a:pt x="127" y="248"/>
                    <a:pt x="136" y="240"/>
                  </a:cubicBezTo>
                  <a:cubicBezTo>
                    <a:pt x="146" y="231"/>
                    <a:pt x="150" y="218"/>
                    <a:pt x="150" y="200"/>
                  </a:cubicBezTo>
                  <a:cubicBezTo>
                    <a:pt x="150" y="183"/>
                    <a:pt x="146" y="170"/>
                    <a:pt x="136" y="161"/>
                  </a:cubicBezTo>
                  <a:cubicBezTo>
                    <a:pt x="127" y="153"/>
                    <a:pt x="113" y="149"/>
                    <a:pt x="94" y="149"/>
                  </a:cubicBezTo>
                  <a:lnTo>
                    <a:pt x="36" y="149"/>
                  </a:lnTo>
                  <a:close/>
                  <a:moveTo>
                    <a:pt x="36" y="32"/>
                  </a:moveTo>
                  <a:lnTo>
                    <a:pt x="36" y="117"/>
                  </a:lnTo>
                  <a:lnTo>
                    <a:pt x="89" y="117"/>
                  </a:lnTo>
                  <a:cubicBezTo>
                    <a:pt x="107" y="117"/>
                    <a:pt x="120" y="114"/>
                    <a:pt x="128" y="107"/>
                  </a:cubicBezTo>
                  <a:cubicBezTo>
                    <a:pt x="137" y="100"/>
                    <a:pt x="141" y="89"/>
                    <a:pt x="141" y="75"/>
                  </a:cubicBezTo>
                  <a:cubicBezTo>
                    <a:pt x="141" y="60"/>
                    <a:pt x="137" y="50"/>
                    <a:pt x="128" y="42"/>
                  </a:cubicBezTo>
                  <a:cubicBezTo>
                    <a:pt x="120" y="35"/>
                    <a:pt x="107" y="32"/>
                    <a:pt x="89" y="32"/>
                  </a:cubicBezTo>
                  <a:lnTo>
                    <a:pt x="36" y="32"/>
                  </a:lnTo>
                  <a:close/>
                  <a:moveTo>
                    <a:pt x="0" y="0"/>
                  </a:moveTo>
                  <a:lnTo>
                    <a:pt x="92" y="0"/>
                  </a:lnTo>
                  <a:cubicBezTo>
                    <a:pt x="119" y="0"/>
                    <a:pt x="140" y="6"/>
                    <a:pt x="155" y="19"/>
                  </a:cubicBezTo>
                  <a:cubicBezTo>
                    <a:pt x="170" y="31"/>
                    <a:pt x="177" y="48"/>
                    <a:pt x="177" y="70"/>
                  </a:cubicBezTo>
                  <a:cubicBezTo>
                    <a:pt x="177" y="88"/>
                    <a:pt x="174" y="102"/>
                    <a:pt x="166" y="112"/>
                  </a:cubicBezTo>
                  <a:cubicBezTo>
                    <a:pt x="158" y="122"/>
                    <a:pt x="147" y="129"/>
                    <a:pt x="133" y="131"/>
                  </a:cubicBezTo>
                  <a:cubicBezTo>
                    <a:pt x="150" y="135"/>
                    <a:pt x="164" y="144"/>
                    <a:pt x="174" y="157"/>
                  </a:cubicBezTo>
                  <a:cubicBezTo>
                    <a:pt x="183" y="169"/>
                    <a:pt x="188" y="185"/>
                    <a:pt x="188" y="205"/>
                  </a:cubicBezTo>
                  <a:cubicBezTo>
                    <a:pt x="188" y="230"/>
                    <a:pt x="180" y="250"/>
                    <a:pt x="164" y="263"/>
                  </a:cubicBezTo>
                  <a:cubicBezTo>
                    <a:pt x="148" y="277"/>
                    <a:pt x="125" y="284"/>
                    <a:pt x="95" y="284"/>
                  </a:cubicBez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7DB3CFDE-B7FA-4E1F-AD70-1CABD70EA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007" y="2778284"/>
              <a:ext cx="1219200" cy="222647"/>
            </a:xfrm>
            <a:prstGeom prst="rect">
              <a:avLst/>
            </a:prstGeom>
            <a:solidFill>
              <a:srgbClr val="1B0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B0694EE2-F8D2-4034-B379-B7ECFC3E1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104" y="2536586"/>
              <a:ext cx="631031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52781662-2098-43AC-9250-04399F514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579" y="2648505"/>
              <a:ext cx="627460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692635D3-8FF6-4A28-9382-12330ADDB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801" y="2527062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6FAD116E-1828-4F6C-9E05-F98F3028F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595" y="2527062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B1EB18DD-629C-4315-B78F-E62F5BD8C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579" y="2527062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D3BEDD09-DFA5-4BF6-9B8A-DC6FA65AB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326" y="2546112"/>
              <a:ext cx="0" cy="10715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271E564-FCF5-4719-B7ED-F488B45F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357" y="2527062"/>
              <a:ext cx="0" cy="126206"/>
            </a:xfrm>
            <a:custGeom>
              <a:avLst/>
              <a:gdLst>
                <a:gd name="T0" fmla="*/ 0 h 134"/>
                <a:gd name="T1" fmla="*/ 134 h 134"/>
                <a:gd name="T2" fmla="*/ 134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134"/>
                  </a:lnTo>
                  <a:lnTo>
                    <a:pt x="0" y="134"/>
                  </a:lnTo>
                </a:path>
              </a:pathLst>
            </a:cu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0D0E016-5986-4717-9E09-4FFAC2284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120" y="2547303"/>
              <a:ext cx="107156" cy="94060"/>
            </a:xfrm>
            <a:custGeom>
              <a:avLst/>
              <a:gdLst>
                <a:gd name="T0" fmla="*/ 0 w 90"/>
                <a:gd name="T1" fmla="*/ 39 h 79"/>
                <a:gd name="T2" fmla="*/ 0 w 90"/>
                <a:gd name="T3" fmla="*/ 0 h 79"/>
                <a:gd name="T4" fmla="*/ 45 w 90"/>
                <a:gd name="T5" fmla="*/ 0 h 79"/>
                <a:gd name="T6" fmla="*/ 90 w 90"/>
                <a:gd name="T7" fmla="*/ 0 h 79"/>
                <a:gd name="T8" fmla="*/ 90 w 90"/>
                <a:gd name="T9" fmla="*/ 39 h 79"/>
                <a:gd name="T10" fmla="*/ 90 w 90"/>
                <a:gd name="T11" fmla="*/ 79 h 79"/>
                <a:gd name="T12" fmla="*/ 45 w 90"/>
                <a:gd name="T13" fmla="*/ 79 h 79"/>
                <a:gd name="T14" fmla="*/ 0 w 90"/>
                <a:gd name="T15" fmla="*/ 79 h 79"/>
                <a:gd name="T16" fmla="*/ 0 w 90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9">
                  <a:moveTo>
                    <a:pt x="0" y="39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90" y="39"/>
                  </a:lnTo>
                  <a:lnTo>
                    <a:pt x="90" y="79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D6C745B-D8E3-4ECA-B77D-03A776BF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914" y="2547303"/>
              <a:ext cx="108347" cy="94060"/>
            </a:xfrm>
            <a:custGeom>
              <a:avLst/>
              <a:gdLst>
                <a:gd name="T0" fmla="*/ 0 w 91"/>
                <a:gd name="T1" fmla="*/ 39 h 79"/>
                <a:gd name="T2" fmla="*/ 0 w 91"/>
                <a:gd name="T3" fmla="*/ 0 h 79"/>
                <a:gd name="T4" fmla="*/ 45 w 91"/>
                <a:gd name="T5" fmla="*/ 0 h 79"/>
                <a:gd name="T6" fmla="*/ 91 w 91"/>
                <a:gd name="T7" fmla="*/ 0 h 79"/>
                <a:gd name="T8" fmla="*/ 91 w 91"/>
                <a:gd name="T9" fmla="*/ 39 h 79"/>
                <a:gd name="T10" fmla="*/ 91 w 91"/>
                <a:gd name="T11" fmla="*/ 79 h 79"/>
                <a:gd name="T12" fmla="*/ 45 w 91"/>
                <a:gd name="T13" fmla="*/ 79 h 79"/>
                <a:gd name="T14" fmla="*/ 0 w 91"/>
                <a:gd name="T15" fmla="*/ 79 h 79"/>
                <a:gd name="T16" fmla="*/ 0 w 91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9">
                  <a:moveTo>
                    <a:pt x="0" y="39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1" y="0"/>
                  </a:lnTo>
                  <a:lnTo>
                    <a:pt x="91" y="39"/>
                  </a:lnTo>
                  <a:lnTo>
                    <a:pt x="91" y="79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75BEB1C-6F89-4076-BCC9-A2A0A2BBE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660" y="2547303"/>
              <a:ext cx="102394" cy="94060"/>
            </a:xfrm>
            <a:custGeom>
              <a:avLst/>
              <a:gdLst>
                <a:gd name="T0" fmla="*/ 0 w 86"/>
                <a:gd name="T1" fmla="*/ 39 h 79"/>
                <a:gd name="T2" fmla="*/ 0 w 86"/>
                <a:gd name="T3" fmla="*/ 0 h 79"/>
                <a:gd name="T4" fmla="*/ 42 w 86"/>
                <a:gd name="T5" fmla="*/ 0 h 79"/>
                <a:gd name="T6" fmla="*/ 86 w 86"/>
                <a:gd name="T7" fmla="*/ 0 h 79"/>
                <a:gd name="T8" fmla="*/ 86 w 86"/>
                <a:gd name="T9" fmla="*/ 39 h 79"/>
                <a:gd name="T10" fmla="*/ 86 w 86"/>
                <a:gd name="T11" fmla="*/ 79 h 79"/>
                <a:gd name="T12" fmla="*/ 42 w 86"/>
                <a:gd name="T13" fmla="*/ 79 h 79"/>
                <a:gd name="T14" fmla="*/ 0 w 86"/>
                <a:gd name="T15" fmla="*/ 79 h 79"/>
                <a:gd name="T16" fmla="*/ 0 w 86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9">
                  <a:moveTo>
                    <a:pt x="0" y="39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6" y="0"/>
                  </a:lnTo>
                  <a:lnTo>
                    <a:pt x="86" y="39"/>
                  </a:lnTo>
                  <a:lnTo>
                    <a:pt x="86" y="79"/>
                  </a:lnTo>
                  <a:lnTo>
                    <a:pt x="42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D21F813-4BC5-465E-8175-7D4E847A1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579" y="2367518"/>
              <a:ext cx="54769" cy="104775"/>
            </a:xfrm>
            <a:custGeom>
              <a:avLst/>
              <a:gdLst>
                <a:gd name="T0" fmla="*/ 11 w 59"/>
                <a:gd name="T1" fmla="*/ 58 h 112"/>
                <a:gd name="T2" fmla="*/ 11 w 59"/>
                <a:gd name="T3" fmla="*/ 100 h 112"/>
                <a:gd name="T4" fmla="*/ 29 w 59"/>
                <a:gd name="T5" fmla="*/ 100 h 112"/>
                <a:gd name="T6" fmla="*/ 43 w 59"/>
                <a:gd name="T7" fmla="*/ 94 h 112"/>
                <a:gd name="T8" fmla="*/ 47 w 59"/>
                <a:gd name="T9" fmla="*/ 79 h 112"/>
                <a:gd name="T10" fmla="*/ 43 w 59"/>
                <a:gd name="T11" fmla="*/ 63 h 112"/>
                <a:gd name="T12" fmla="*/ 29 w 59"/>
                <a:gd name="T13" fmla="*/ 58 h 112"/>
                <a:gd name="T14" fmla="*/ 11 w 59"/>
                <a:gd name="T15" fmla="*/ 58 h 112"/>
                <a:gd name="T16" fmla="*/ 11 w 59"/>
                <a:gd name="T17" fmla="*/ 12 h 112"/>
                <a:gd name="T18" fmla="*/ 11 w 59"/>
                <a:gd name="T19" fmla="*/ 46 h 112"/>
                <a:gd name="T20" fmla="*/ 28 w 59"/>
                <a:gd name="T21" fmla="*/ 46 h 112"/>
                <a:gd name="T22" fmla="*/ 40 w 59"/>
                <a:gd name="T23" fmla="*/ 42 h 112"/>
                <a:gd name="T24" fmla="*/ 44 w 59"/>
                <a:gd name="T25" fmla="*/ 29 h 112"/>
                <a:gd name="T26" fmla="*/ 40 w 59"/>
                <a:gd name="T27" fmla="*/ 16 h 112"/>
                <a:gd name="T28" fmla="*/ 28 w 59"/>
                <a:gd name="T29" fmla="*/ 12 h 112"/>
                <a:gd name="T30" fmla="*/ 11 w 59"/>
                <a:gd name="T31" fmla="*/ 12 h 112"/>
                <a:gd name="T32" fmla="*/ 0 w 59"/>
                <a:gd name="T33" fmla="*/ 0 h 112"/>
                <a:gd name="T34" fmla="*/ 29 w 59"/>
                <a:gd name="T35" fmla="*/ 0 h 112"/>
                <a:gd name="T36" fmla="*/ 48 w 59"/>
                <a:gd name="T37" fmla="*/ 7 h 112"/>
                <a:gd name="T38" fmla="*/ 55 w 59"/>
                <a:gd name="T39" fmla="*/ 27 h 112"/>
                <a:gd name="T40" fmla="*/ 52 w 59"/>
                <a:gd name="T41" fmla="*/ 44 h 112"/>
                <a:gd name="T42" fmla="*/ 41 w 59"/>
                <a:gd name="T43" fmla="*/ 51 h 112"/>
                <a:gd name="T44" fmla="*/ 54 w 59"/>
                <a:gd name="T45" fmla="*/ 62 h 112"/>
                <a:gd name="T46" fmla="*/ 59 w 59"/>
                <a:gd name="T47" fmla="*/ 81 h 112"/>
                <a:gd name="T48" fmla="*/ 51 w 59"/>
                <a:gd name="T49" fmla="*/ 104 h 112"/>
                <a:gd name="T50" fmla="*/ 30 w 59"/>
                <a:gd name="T51" fmla="*/ 112 h 112"/>
                <a:gd name="T52" fmla="*/ 0 w 59"/>
                <a:gd name="T53" fmla="*/ 112 h 112"/>
                <a:gd name="T54" fmla="*/ 0 w 59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112">
                  <a:moveTo>
                    <a:pt x="11" y="58"/>
                  </a:moveTo>
                  <a:lnTo>
                    <a:pt x="11" y="100"/>
                  </a:lnTo>
                  <a:lnTo>
                    <a:pt x="29" y="100"/>
                  </a:lnTo>
                  <a:cubicBezTo>
                    <a:pt x="35" y="100"/>
                    <a:pt x="40" y="98"/>
                    <a:pt x="43" y="94"/>
                  </a:cubicBezTo>
                  <a:cubicBezTo>
                    <a:pt x="45" y="91"/>
                    <a:pt x="47" y="86"/>
                    <a:pt x="47" y="79"/>
                  </a:cubicBezTo>
                  <a:cubicBezTo>
                    <a:pt x="47" y="72"/>
                    <a:pt x="45" y="67"/>
                    <a:pt x="43" y="63"/>
                  </a:cubicBezTo>
                  <a:cubicBezTo>
                    <a:pt x="40" y="60"/>
                    <a:pt x="35" y="58"/>
                    <a:pt x="29" y="58"/>
                  </a:cubicBezTo>
                  <a:lnTo>
                    <a:pt x="11" y="58"/>
                  </a:lnTo>
                  <a:close/>
                  <a:moveTo>
                    <a:pt x="11" y="12"/>
                  </a:moveTo>
                  <a:lnTo>
                    <a:pt x="11" y="46"/>
                  </a:lnTo>
                  <a:lnTo>
                    <a:pt x="28" y="46"/>
                  </a:lnTo>
                  <a:cubicBezTo>
                    <a:pt x="33" y="46"/>
                    <a:pt x="37" y="45"/>
                    <a:pt x="40" y="42"/>
                  </a:cubicBezTo>
                  <a:cubicBezTo>
                    <a:pt x="43" y="39"/>
                    <a:pt x="44" y="35"/>
                    <a:pt x="44" y="29"/>
                  </a:cubicBezTo>
                  <a:cubicBezTo>
                    <a:pt x="44" y="23"/>
                    <a:pt x="43" y="19"/>
                    <a:pt x="40" y="16"/>
                  </a:cubicBezTo>
                  <a:cubicBezTo>
                    <a:pt x="37" y="14"/>
                    <a:pt x="33" y="12"/>
                    <a:pt x="28" y="12"/>
                  </a:cubicBezTo>
                  <a:lnTo>
                    <a:pt x="11" y="12"/>
                  </a:lnTo>
                  <a:close/>
                  <a:moveTo>
                    <a:pt x="0" y="0"/>
                  </a:moveTo>
                  <a:lnTo>
                    <a:pt x="29" y="0"/>
                  </a:lnTo>
                  <a:cubicBezTo>
                    <a:pt x="37" y="0"/>
                    <a:pt x="44" y="2"/>
                    <a:pt x="48" y="7"/>
                  </a:cubicBezTo>
                  <a:cubicBezTo>
                    <a:pt x="53" y="12"/>
                    <a:pt x="55" y="19"/>
                    <a:pt x="55" y="27"/>
                  </a:cubicBezTo>
                  <a:cubicBezTo>
                    <a:pt x="55" y="34"/>
                    <a:pt x="54" y="40"/>
                    <a:pt x="52" y="44"/>
                  </a:cubicBezTo>
                  <a:cubicBezTo>
                    <a:pt x="49" y="48"/>
                    <a:pt x="46" y="50"/>
                    <a:pt x="41" y="51"/>
                  </a:cubicBezTo>
                  <a:cubicBezTo>
                    <a:pt x="47" y="53"/>
                    <a:pt x="51" y="56"/>
                    <a:pt x="54" y="62"/>
                  </a:cubicBezTo>
                  <a:cubicBezTo>
                    <a:pt x="57" y="67"/>
                    <a:pt x="59" y="73"/>
                    <a:pt x="59" y="81"/>
                  </a:cubicBezTo>
                  <a:cubicBezTo>
                    <a:pt x="59" y="91"/>
                    <a:pt x="56" y="98"/>
                    <a:pt x="51" y="104"/>
                  </a:cubicBezTo>
                  <a:cubicBezTo>
                    <a:pt x="46" y="109"/>
                    <a:pt x="39" y="112"/>
                    <a:pt x="30" y="112"/>
                  </a:cubicBezTo>
                  <a:lnTo>
                    <a:pt x="0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FD40BC9-B9C2-45A7-AFD6-BA9AEBEC1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016" y="2391330"/>
              <a:ext cx="48816" cy="83344"/>
            </a:xfrm>
            <a:custGeom>
              <a:avLst/>
              <a:gdLst>
                <a:gd name="T0" fmla="*/ 0 w 52"/>
                <a:gd name="T1" fmla="*/ 53 h 88"/>
                <a:gd name="T2" fmla="*/ 0 w 52"/>
                <a:gd name="T3" fmla="*/ 2 h 88"/>
                <a:gd name="T4" fmla="*/ 10 w 52"/>
                <a:gd name="T5" fmla="*/ 2 h 88"/>
                <a:gd name="T6" fmla="*/ 10 w 52"/>
                <a:gd name="T7" fmla="*/ 52 h 88"/>
                <a:gd name="T8" fmla="*/ 14 w 52"/>
                <a:gd name="T9" fmla="*/ 70 h 88"/>
                <a:gd name="T10" fmla="*/ 24 w 52"/>
                <a:gd name="T11" fmla="*/ 76 h 88"/>
                <a:gd name="T12" fmla="*/ 37 w 52"/>
                <a:gd name="T13" fmla="*/ 69 h 88"/>
                <a:gd name="T14" fmla="*/ 42 w 52"/>
                <a:gd name="T15" fmla="*/ 50 h 88"/>
                <a:gd name="T16" fmla="*/ 42 w 52"/>
                <a:gd name="T17" fmla="*/ 2 h 88"/>
                <a:gd name="T18" fmla="*/ 52 w 52"/>
                <a:gd name="T19" fmla="*/ 2 h 88"/>
                <a:gd name="T20" fmla="*/ 52 w 52"/>
                <a:gd name="T21" fmla="*/ 86 h 88"/>
                <a:gd name="T22" fmla="*/ 42 w 52"/>
                <a:gd name="T23" fmla="*/ 86 h 88"/>
                <a:gd name="T24" fmla="*/ 42 w 52"/>
                <a:gd name="T25" fmla="*/ 73 h 88"/>
                <a:gd name="T26" fmla="*/ 33 w 52"/>
                <a:gd name="T27" fmla="*/ 84 h 88"/>
                <a:gd name="T28" fmla="*/ 22 w 52"/>
                <a:gd name="T29" fmla="*/ 88 h 88"/>
                <a:gd name="T30" fmla="*/ 6 w 52"/>
                <a:gd name="T31" fmla="*/ 79 h 88"/>
                <a:gd name="T32" fmla="*/ 0 w 52"/>
                <a:gd name="T33" fmla="*/ 53 h 88"/>
                <a:gd name="T34" fmla="*/ 26 w 52"/>
                <a:gd name="T35" fmla="*/ 0 h 88"/>
                <a:gd name="T36" fmla="*/ 26 w 52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8">
                  <a:moveTo>
                    <a:pt x="0" y="53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52"/>
                  </a:lnTo>
                  <a:cubicBezTo>
                    <a:pt x="10" y="60"/>
                    <a:pt x="11" y="66"/>
                    <a:pt x="14" y="70"/>
                  </a:cubicBezTo>
                  <a:cubicBezTo>
                    <a:pt x="16" y="74"/>
                    <a:pt x="19" y="76"/>
                    <a:pt x="24" y="76"/>
                  </a:cubicBezTo>
                  <a:cubicBezTo>
                    <a:pt x="30" y="76"/>
                    <a:pt x="34" y="74"/>
                    <a:pt x="37" y="69"/>
                  </a:cubicBezTo>
                  <a:cubicBezTo>
                    <a:pt x="40" y="64"/>
                    <a:pt x="42" y="58"/>
                    <a:pt x="42" y="50"/>
                  </a:cubicBezTo>
                  <a:lnTo>
                    <a:pt x="42" y="2"/>
                  </a:lnTo>
                  <a:lnTo>
                    <a:pt x="52" y="2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73"/>
                  </a:lnTo>
                  <a:cubicBezTo>
                    <a:pt x="39" y="78"/>
                    <a:pt x="36" y="82"/>
                    <a:pt x="33" y="84"/>
                  </a:cubicBezTo>
                  <a:cubicBezTo>
                    <a:pt x="30" y="87"/>
                    <a:pt x="26" y="88"/>
                    <a:pt x="22" y="88"/>
                  </a:cubicBezTo>
                  <a:cubicBezTo>
                    <a:pt x="15" y="88"/>
                    <a:pt x="9" y="85"/>
                    <a:pt x="6" y="79"/>
                  </a:cubicBezTo>
                  <a:cubicBezTo>
                    <a:pt x="2" y="73"/>
                    <a:pt x="0" y="64"/>
                    <a:pt x="0" y="53"/>
                  </a:cubicBezTo>
                  <a:close/>
                  <a:moveTo>
                    <a:pt x="26" y="0"/>
                  </a:move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D02462E-3F64-4B3C-A663-D0006C8C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38" y="2362755"/>
              <a:ext cx="72629" cy="109538"/>
            </a:xfrm>
            <a:custGeom>
              <a:avLst/>
              <a:gdLst>
                <a:gd name="T0" fmla="*/ 77 w 77"/>
                <a:gd name="T1" fmla="*/ 0 h 117"/>
                <a:gd name="T2" fmla="*/ 77 w 77"/>
                <a:gd name="T3" fmla="*/ 12 h 117"/>
                <a:gd name="T4" fmla="*/ 68 w 77"/>
                <a:gd name="T5" fmla="*/ 12 h 117"/>
                <a:gd name="T6" fmla="*/ 60 w 77"/>
                <a:gd name="T7" fmla="*/ 15 h 117"/>
                <a:gd name="T8" fmla="*/ 58 w 77"/>
                <a:gd name="T9" fmla="*/ 25 h 117"/>
                <a:gd name="T10" fmla="*/ 58 w 77"/>
                <a:gd name="T11" fmla="*/ 33 h 117"/>
                <a:gd name="T12" fmla="*/ 75 w 77"/>
                <a:gd name="T13" fmla="*/ 33 h 117"/>
                <a:gd name="T14" fmla="*/ 75 w 77"/>
                <a:gd name="T15" fmla="*/ 44 h 117"/>
                <a:gd name="T16" fmla="*/ 58 w 77"/>
                <a:gd name="T17" fmla="*/ 44 h 117"/>
                <a:gd name="T18" fmla="*/ 58 w 77"/>
                <a:gd name="T19" fmla="*/ 117 h 117"/>
                <a:gd name="T20" fmla="*/ 48 w 77"/>
                <a:gd name="T21" fmla="*/ 117 h 117"/>
                <a:gd name="T22" fmla="*/ 48 w 77"/>
                <a:gd name="T23" fmla="*/ 44 h 117"/>
                <a:gd name="T24" fmla="*/ 20 w 77"/>
                <a:gd name="T25" fmla="*/ 44 h 117"/>
                <a:gd name="T26" fmla="*/ 20 w 77"/>
                <a:gd name="T27" fmla="*/ 117 h 117"/>
                <a:gd name="T28" fmla="*/ 10 w 77"/>
                <a:gd name="T29" fmla="*/ 117 h 117"/>
                <a:gd name="T30" fmla="*/ 10 w 77"/>
                <a:gd name="T31" fmla="*/ 44 h 117"/>
                <a:gd name="T32" fmla="*/ 0 w 77"/>
                <a:gd name="T33" fmla="*/ 44 h 117"/>
                <a:gd name="T34" fmla="*/ 0 w 77"/>
                <a:gd name="T35" fmla="*/ 33 h 117"/>
                <a:gd name="T36" fmla="*/ 10 w 77"/>
                <a:gd name="T37" fmla="*/ 33 h 117"/>
                <a:gd name="T38" fmla="*/ 10 w 77"/>
                <a:gd name="T39" fmla="*/ 27 h 117"/>
                <a:gd name="T40" fmla="*/ 14 w 77"/>
                <a:gd name="T41" fmla="*/ 6 h 117"/>
                <a:gd name="T42" fmla="*/ 30 w 77"/>
                <a:gd name="T43" fmla="*/ 0 h 117"/>
                <a:gd name="T44" fmla="*/ 39 w 77"/>
                <a:gd name="T45" fmla="*/ 0 h 117"/>
                <a:gd name="T46" fmla="*/ 39 w 77"/>
                <a:gd name="T47" fmla="*/ 12 h 117"/>
                <a:gd name="T48" fmla="*/ 30 w 77"/>
                <a:gd name="T49" fmla="*/ 12 h 117"/>
                <a:gd name="T50" fmla="*/ 22 w 77"/>
                <a:gd name="T51" fmla="*/ 15 h 117"/>
                <a:gd name="T52" fmla="*/ 20 w 77"/>
                <a:gd name="T53" fmla="*/ 25 h 117"/>
                <a:gd name="T54" fmla="*/ 20 w 77"/>
                <a:gd name="T55" fmla="*/ 33 h 117"/>
                <a:gd name="T56" fmla="*/ 48 w 77"/>
                <a:gd name="T57" fmla="*/ 33 h 117"/>
                <a:gd name="T58" fmla="*/ 48 w 77"/>
                <a:gd name="T59" fmla="*/ 27 h 117"/>
                <a:gd name="T60" fmla="*/ 52 w 77"/>
                <a:gd name="T61" fmla="*/ 6 h 117"/>
                <a:gd name="T62" fmla="*/ 68 w 77"/>
                <a:gd name="T63" fmla="*/ 0 h 117"/>
                <a:gd name="T64" fmla="*/ 77 w 77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117">
                  <a:moveTo>
                    <a:pt x="77" y="0"/>
                  </a:moveTo>
                  <a:lnTo>
                    <a:pt x="77" y="12"/>
                  </a:lnTo>
                  <a:lnTo>
                    <a:pt x="68" y="12"/>
                  </a:lnTo>
                  <a:cubicBezTo>
                    <a:pt x="64" y="12"/>
                    <a:pt x="61" y="13"/>
                    <a:pt x="60" y="15"/>
                  </a:cubicBezTo>
                  <a:cubicBezTo>
                    <a:pt x="59" y="17"/>
                    <a:pt x="58" y="20"/>
                    <a:pt x="58" y="25"/>
                  </a:cubicBezTo>
                  <a:lnTo>
                    <a:pt x="58" y="33"/>
                  </a:lnTo>
                  <a:lnTo>
                    <a:pt x="75" y="33"/>
                  </a:lnTo>
                  <a:lnTo>
                    <a:pt x="75" y="44"/>
                  </a:lnTo>
                  <a:lnTo>
                    <a:pt x="58" y="44"/>
                  </a:lnTo>
                  <a:lnTo>
                    <a:pt x="58" y="117"/>
                  </a:lnTo>
                  <a:lnTo>
                    <a:pt x="48" y="117"/>
                  </a:lnTo>
                  <a:lnTo>
                    <a:pt x="48" y="44"/>
                  </a:lnTo>
                  <a:lnTo>
                    <a:pt x="20" y="44"/>
                  </a:lnTo>
                  <a:lnTo>
                    <a:pt x="20" y="117"/>
                  </a:lnTo>
                  <a:lnTo>
                    <a:pt x="10" y="117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cubicBezTo>
                    <a:pt x="10" y="18"/>
                    <a:pt x="11" y="11"/>
                    <a:pt x="14" y="6"/>
                  </a:cubicBezTo>
                  <a:cubicBezTo>
                    <a:pt x="18" y="2"/>
                    <a:pt x="23" y="0"/>
                    <a:pt x="30" y="0"/>
                  </a:cubicBezTo>
                  <a:lnTo>
                    <a:pt x="39" y="0"/>
                  </a:lnTo>
                  <a:lnTo>
                    <a:pt x="39" y="12"/>
                  </a:lnTo>
                  <a:lnTo>
                    <a:pt x="30" y="12"/>
                  </a:lnTo>
                  <a:cubicBezTo>
                    <a:pt x="26" y="12"/>
                    <a:pt x="23" y="13"/>
                    <a:pt x="22" y="15"/>
                  </a:cubicBezTo>
                  <a:cubicBezTo>
                    <a:pt x="21" y="17"/>
                    <a:pt x="20" y="20"/>
                    <a:pt x="20" y="25"/>
                  </a:cubicBezTo>
                  <a:lnTo>
                    <a:pt x="20" y="33"/>
                  </a:lnTo>
                  <a:lnTo>
                    <a:pt x="48" y="33"/>
                  </a:lnTo>
                  <a:lnTo>
                    <a:pt x="48" y="27"/>
                  </a:lnTo>
                  <a:cubicBezTo>
                    <a:pt x="48" y="18"/>
                    <a:pt x="49" y="11"/>
                    <a:pt x="52" y="6"/>
                  </a:cubicBezTo>
                  <a:cubicBezTo>
                    <a:pt x="56" y="2"/>
                    <a:pt x="61" y="0"/>
                    <a:pt x="68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AF198BE9-CF7C-4503-A2EE-01199E49F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939" y="2391330"/>
              <a:ext cx="54769" cy="83344"/>
            </a:xfrm>
            <a:custGeom>
              <a:avLst/>
              <a:gdLst>
                <a:gd name="T0" fmla="*/ 58 w 58"/>
                <a:gd name="T1" fmla="*/ 40 h 88"/>
                <a:gd name="T2" fmla="*/ 58 w 58"/>
                <a:gd name="T3" fmla="*/ 47 h 88"/>
                <a:gd name="T4" fmla="*/ 11 w 58"/>
                <a:gd name="T5" fmla="*/ 47 h 88"/>
                <a:gd name="T6" fmla="*/ 17 w 58"/>
                <a:gd name="T7" fmla="*/ 69 h 88"/>
                <a:gd name="T8" fmla="*/ 33 w 58"/>
                <a:gd name="T9" fmla="*/ 76 h 88"/>
                <a:gd name="T10" fmla="*/ 44 w 58"/>
                <a:gd name="T11" fmla="*/ 74 h 88"/>
                <a:gd name="T12" fmla="*/ 55 w 58"/>
                <a:gd name="T13" fmla="*/ 69 h 88"/>
                <a:gd name="T14" fmla="*/ 55 w 58"/>
                <a:gd name="T15" fmla="*/ 82 h 88"/>
                <a:gd name="T16" fmla="*/ 44 w 58"/>
                <a:gd name="T17" fmla="*/ 87 h 88"/>
                <a:gd name="T18" fmla="*/ 32 w 58"/>
                <a:gd name="T19" fmla="*/ 88 h 88"/>
                <a:gd name="T20" fmla="*/ 9 w 58"/>
                <a:gd name="T21" fmla="*/ 76 h 88"/>
                <a:gd name="T22" fmla="*/ 0 w 58"/>
                <a:gd name="T23" fmla="*/ 45 h 88"/>
                <a:gd name="T24" fmla="*/ 9 w 58"/>
                <a:gd name="T25" fmla="*/ 12 h 88"/>
                <a:gd name="T26" fmla="*/ 31 w 58"/>
                <a:gd name="T27" fmla="*/ 0 h 88"/>
                <a:gd name="T28" fmla="*/ 50 w 58"/>
                <a:gd name="T29" fmla="*/ 11 h 88"/>
                <a:gd name="T30" fmla="*/ 58 w 58"/>
                <a:gd name="T31" fmla="*/ 40 h 88"/>
                <a:gd name="T32" fmla="*/ 48 w 58"/>
                <a:gd name="T33" fmla="*/ 36 h 88"/>
                <a:gd name="T34" fmla="*/ 43 w 58"/>
                <a:gd name="T35" fmla="*/ 18 h 88"/>
                <a:gd name="T36" fmla="*/ 31 w 58"/>
                <a:gd name="T37" fmla="*/ 11 h 88"/>
                <a:gd name="T38" fmla="*/ 17 w 58"/>
                <a:gd name="T39" fmla="*/ 18 h 88"/>
                <a:gd name="T40" fmla="*/ 11 w 58"/>
                <a:gd name="T41" fmla="*/ 36 h 88"/>
                <a:gd name="T42" fmla="*/ 48 w 58"/>
                <a:gd name="T43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8">
                  <a:moveTo>
                    <a:pt x="58" y="40"/>
                  </a:moveTo>
                  <a:lnTo>
                    <a:pt x="58" y="47"/>
                  </a:lnTo>
                  <a:lnTo>
                    <a:pt x="11" y="47"/>
                  </a:lnTo>
                  <a:cubicBezTo>
                    <a:pt x="11" y="57"/>
                    <a:pt x="14" y="64"/>
                    <a:pt x="17" y="69"/>
                  </a:cubicBezTo>
                  <a:cubicBezTo>
                    <a:pt x="21" y="74"/>
                    <a:pt x="26" y="76"/>
                    <a:pt x="33" y="76"/>
                  </a:cubicBezTo>
                  <a:cubicBezTo>
                    <a:pt x="37" y="76"/>
                    <a:pt x="41" y="76"/>
                    <a:pt x="44" y="74"/>
                  </a:cubicBezTo>
                  <a:cubicBezTo>
                    <a:pt x="48" y="73"/>
                    <a:pt x="52" y="71"/>
                    <a:pt x="55" y="69"/>
                  </a:cubicBezTo>
                  <a:lnTo>
                    <a:pt x="55" y="82"/>
                  </a:lnTo>
                  <a:cubicBezTo>
                    <a:pt x="52" y="84"/>
                    <a:pt x="48" y="85"/>
                    <a:pt x="44" y="87"/>
                  </a:cubicBezTo>
                  <a:cubicBezTo>
                    <a:pt x="40" y="88"/>
                    <a:pt x="36" y="88"/>
                    <a:pt x="32" y="88"/>
                  </a:cubicBezTo>
                  <a:cubicBezTo>
                    <a:pt x="23" y="88"/>
                    <a:pt x="15" y="84"/>
                    <a:pt x="9" y="76"/>
                  </a:cubicBezTo>
                  <a:cubicBezTo>
                    <a:pt x="3" y="69"/>
                    <a:pt x="0" y="58"/>
                    <a:pt x="0" y="45"/>
                  </a:cubicBezTo>
                  <a:cubicBezTo>
                    <a:pt x="0" y="31"/>
                    <a:pt x="3" y="20"/>
                    <a:pt x="9" y="12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9" y="0"/>
                    <a:pt x="46" y="3"/>
                    <a:pt x="50" y="11"/>
                  </a:cubicBezTo>
                  <a:cubicBezTo>
                    <a:pt x="55" y="18"/>
                    <a:pt x="58" y="28"/>
                    <a:pt x="58" y="40"/>
                  </a:cubicBezTo>
                  <a:close/>
                  <a:moveTo>
                    <a:pt x="48" y="36"/>
                  </a:moveTo>
                  <a:cubicBezTo>
                    <a:pt x="47" y="29"/>
                    <a:pt x="46" y="23"/>
                    <a:pt x="43" y="18"/>
                  </a:cubicBezTo>
                  <a:cubicBezTo>
                    <a:pt x="40" y="14"/>
                    <a:pt x="36" y="11"/>
                    <a:pt x="31" y="11"/>
                  </a:cubicBezTo>
                  <a:cubicBezTo>
                    <a:pt x="25" y="11"/>
                    <a:pt x="21" y="14"/>
                    <a:pt x="17" y="18"/>
                  </a:cubicBezTo>
                  <a:cubicBezTo>
                    <a:pt x="14" y="22"/>
                    <a:pt x="12" y="29"/>
                    <a:pt x="11" y="36"/>
                  </a:cubicBezTo>
                  <a:lnTo>
                    <a:pt x="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86100EA-6933-4290-9F4A-6E6D031A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185" y="2391330"/>
              <a:ext cx="33338" cy="80963"/>
            </a:xfrm>
            <a:custGeom>
              <a:avLst/>
              <a:gdLst>
                <a:gd name="T0" fmla="*/ 36 w 36"/>
                <a:gd name="T1" fmla="*/ 15 h 86"/>
                <a:gd name="T2" fmla="*/ 32 w 36"/>
                <a:gd name="T3" fmla="*/ 13 h 86"/>
                <a:gd name="T4" fmla="*/ 28 w 36"/>
                <a:gd name="T5" fmla="*/ 12 h 86"/>
                <a:gd name="T6" fmla="*/ 15 w 36"/>
                <a:gd name="T7" fmla="*/ 20 h 86"/>
                <a:gd name="T8" fmla="*/ 10 w 36"/>
                <a:gd name="T9" fmla="*/ 42 h 86"/>
                <a:gd name="T10" fmla="*/ 10 w 36"/>
                <a:gd name="T11" fmla="*/ 86 h 86"/>
                <a:gd name="T12" fmla="*/ 0 w 36"/>
                <a:gd name="T13" fmla="*/ 86 h 86"/>
                <a:gd name="T14" fmla="*/ 0 w 36"/>
                <a:gd name="T15" fmla="*/ 2 h 86"/>
                <a:gd name="T16" fmla="*/ 10 w 36"/>
                <a:gd name="T17" fmla="*/ 2 h 86"/>
                <a:gd name="T18" fmla="*/ 10 w 36"/>
                <a:gd name="T19" fmla="*/ 15 h 86"/>
                <a:gd name="T20" fmla="*/ 18 w 36"/>
                <a:gd name="T21" fmla="*/ 4 h 86"/>
                <a:gd name="T22" fmla="*/ 31 w 36"/>
                <a:gd name="T23" fmla="*/ 0 h 86"/>
                <a:gd name="T24" fmla="*/ 33 w 36"/>
                <a:gd name="T25" fmla="*/ 0 h 86"/>
                <a:gd name="T26" fmla="*/ 36 w 36"/>
                <a:gd name="T27" fmla="*/ 1 h 86"/>
                <a:gd name="T28" fmla="*/ 36 w 36"/>
                <a:gd name="T2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86">
                  <a:moveTo>
                    <a:pt x="36" y="15"/>
                  </a:moveTo>
                  <a:cubicBezTo>
                    <a:pt x="35" y="14"/>
                    <a:pt x="34" y="13"/>
                    <a:pt x="32" y="13"/>
                  </a:cubicBezTo>
                  <a:cubicBezTo>
                    <a:pt x="31" y="12"/>
                    <a:pt x="30" y="12"/>
                    <a:pt x="28" y="12"/>
                  </a:cubicBezTo>
                  <a:cubicBezTo>
                    <a:pt x="22" y="12"/>
                    <a:pt x="18" y="15"/>
                    <a:pt x="15" y="20"/>
                  </a:cubicBezTo>
                  <a:cubicBezTo>
                    <a:pt x="12" y="25"/>
                    <a:pt x="10" y="32"/>
                    <a:pt x="10" y="42"/>
                  </a:cubicBezTo>
                  <a:lnTo>
                    <a:pt x="10" y="86"/>
                  </a:lnTo>
                  <a:lnTo>
                    <a:pt x="0" y="8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5"/>
                  </a:lnTo>
                  <a:cubicBezTo>
                    <a:pt x="12" y="10"/>
                    <a:pt x="15" y="6"/>
                    <a:pt x="18" y="4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D0D231A-F7C1-497B-94EB-6F0B80BEA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813" y="2391330"/>
              <a:ext cx="52388" cy="111919"/>
            </a:xfrm>
            <a:custGeom>
              <a:avLst/>
              <a:gdLst>
                <a:gd name="T0" fmla="*/ 11 w 56"/>
                <a:gd name="T1" fmla="*/ 44 h 118"/>
                <a:gd name="T2" fmla="*/ 15 w 56"/>
                <a:gd name="T3" fmla="*/ 68 h 118"/>
                <a:gd name="T4" fmla="*/ 28 w 56"/>
                <a:gd name="T5" fmla="*/ 77 h 118"/>
                <a:gd name="T6" fmla="*/ 41 w 56"/>
                <a:gd name="T7" fmla="*/ 68 h 118"/>
                <a:gd name="T8" fmla="*/ 45 w 56"/>
                <a:gd name="T9" fmla="*/ 44 h 118"/>
                <a:gd name="T10" fmla="*/ 41 w 56"/>
                <a:gd name="T11" fmla="*/ 20 h 118"/>
                <a:gd name="T12" fmla="*/ 28 w 56"/>
                <a:gd name="T13" fmla="*/ 11 h 118"/>
                <a:gd name="T14" fmla="*/ 15 w 56"/>
                <a:gd name="T15" fmla="*/ 20 h 118"/>
                <a:gd name="T16" fmla="*/ 11 w 56"/>
                <a:gd name="T17" fmla="*/ 44 h 118"/>
                <a:gd name="T18" fmla="*/ 45 w 56"/>
                <a:gd name="T19" fmla="*/ 73 h 118"/>
                <a:gd name="T20" fmla="*/ 37 w 56"/>
                <a:gd name="T21" fmla="*/ 85 h 118"/>
                <a:gd name="T22" fmla="*/ 26 w 56"/>
                <a:gd name="T23" fmla="*/ 88 h 118"/>
                <a:gd name="T24" fmla="*/ 7 w 56"/>
                <a:gd name="T25" fmla="*/ 76 h 118"/>
                <a:gd name="T26" fmla="*/ 0 w 56"/>
                <a:gd name="T27" fmla="*/ 44 h 118"/>
                <a:gd name="T28" fmla="*/ 7 w 56"/>
                <a:gd name="T29" fmla="*/ 12 h 118"/>
                <a:gd name="T30" fmla="*/ 26 w 56"/>
                <a:gd name="T31" fmla="*/ 0 h 118"/>
                <a:gd name="T32" fmla="*/ 37 w 56"/>
                <a:gd name="T33" fmla="*/ 3 h 118"/>
                <a:gd name="T34" fmla="*/ 45 w 56"/>
                <a:gd name="T35" fmla="*/ 15 h 118"/>
                <a:gd name="T36" fmla="*/ 45 w 56"/>
                <a:gd name="T37" fmla="*/ 2 h 118"/>
                <a:gd name="T38" fmla="*/ 56 w 56"/>
                <a:gd name="T39" fmla="*/ 2 h 118"/>
                <a:gd name="T40" fmla="*/ 56 w 56"/>
                <a:gd name="T41" fmla="*/ 118 h 118"/>
                <a:gd name="T42" fmla="*/ 45 w 56"/>
                <a:gd name="T43" fmla="*/ 118 h 118"/>
                <a:gd name="T44" fmla="*/ 45 w 56"/>
                <a:gd name="T45" fmla="*/ 7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118">
                  <a:moveTo>
                    <a:pt x="11" y="44"/>
                  </a:moveTo>
                  <a:cubicBezTo>
                    <a:pt x="11" y="54"/>
                    <a:pt x="12" y="62"/>
                    <a:pt x="15" y="68"/>
                  </a:cubicBezTo>
                  <a:cubicBezTo>
                    <a:pt x="19" y="74"/>
                    <a:pt x="23" y="77"/>
                    <a:pt x="28" y="77"/>
                  </a:cubicBezTo>
                  <a:cubicBezTo>
                    <a:pt x="34" y="77"/>
                    <a:pt x="38" y="74"/>
                    <a:pt x="41" y="68"/>
                  </a:cubicBezTo>
                  <a:cubicBezTo>
                    <a:pt x="44" y="62"/>
                    <a:pt x="45" y="54"/>
                    <a:pt x="45" y="44"/>
                  </a:cubicBezTo>
                  <a:cubicBezTo>
                    <a:pt x="45" y="34"/>
                    <a:pt x="44" y="26"/>
                    <a:pt x="41" y="20"/>
                  </a:cubicBezTo>
                  <a:cubicBezTo>
                    <a:pt x="38" y="14"/>
                    <a:pt x="34" y="11"/>
                    <a:pt x="28" y="11"/>
                  </a:cubicBezTo>
                  <a:cubicBezTo>
                    <a:pt x="23" y="11"/>
                    <a:pt x="19" y="14"/>
                    <a:pt x="15" y="20"/>
                  </a:cubicBezTo>
                  <a:cubicBezTo>
                    <a:pt x="12" y="26"/>
                    <a:pt x="11" y="34"/>
                    <a:pt x="11" y="44"/>
                  </a:cubicBezTo>
                  <a:close/>
                  <a:moveTo>
                    <a:pt x="45" y="73"/>
                  </a:moveTo>
                  <a:cubicBezTo>
                    <a:pt x="43" y="78"/>
                    <a:pt x="41" y="82"/>
                    <a:pt x="37" y="85"/>
                  </a:cubicBezTo>
                  <a:cubicBezTo>
                    <a:pt x="34" y="87"/>
                    <a:pt x="30" y="88"/>
                    <a:pt x="26" y="88"/>
                  </a:cubicBezTo>
                  <a:cubicBezTo>
                    <a:pt x="18" y="88"/>
                    <a:pt x="12" y="84"/>
                    <a:pt x="7" y="76"/>
                  </a:cubicBezTo>
                  <a:cubicBezTo>
                    <a:pt x="3" y="68"/>
                    <a:pt x="0" y="57"/>
                    <a:pt x="0" y="44"/>
                  </a:cubicBezTo>
                  <a:cubicBezTo>
                    <a:pt x="0" y="31"/>
                    <a:pt x="3" y="20"/>
                    <a:pt x="7" y="12"/>
                  </a:cubicBezTo>
                  <a:cubicBezTo>
                    <a:pt x="12" y="4"/>
                    <a:pt x="18" y="0"/>
                    <a:pt x="26" y="0"/>
                  </a:cubicBezTo>
                  <a:cubicBezTo>
                    <a:pt x="30" y="0"/>
                    <a:pt x="34" y="1"/>
                    <a:pt x="37" y="3"/>
                  </a:cubicBezTo>
                  <a:cubicBezTo>
                    <a:pt x="41" y="6"/>
                    <a:pt x="43" y="10"/>
                    <a:pt x="45" y="15"/>
                  </a:cubicBezTo>
                  <a:lnTo>
                    <a:pt x="45" y="2"/>
                  </a:lnTo>
                  <a:lnTo>
                    <a:pt x="56" y="2"/>
                  </a:lnTo>
                  <a:lnTo>
                    <a:pt x="56" y="118"/>
                  </a:lnTo>
                  <a:lnTo>
                    <a:pt x="45" y="118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278FA39-8205-4187-A8B3-CBA88EC1A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1061" y="2391330"/>
              <a:ext cx="50006" cy="83344"/>
            </a:xfrm>
            <a:custGeom>
              <a:avLst/>
              <a:gdLst>
                <a:gd name="T0" fmla="*/ 0 w 52"/>
                <a:gd name="T1" fmla="*/ 53 h 88"/>
                <a:gd name="T2" fmla="*/ 0 w 52"/>
                <a:gd name="T3" fmla="*/ 2 h 88"/>
                <a:gd name="T4" fmla="*/ 11 w 52"/>
                <a:gd name="T5" fmla="*/ 2 h 88"/>
                <a:gd name="T6" fmla="*/ 11 w 52"/>
                <a:gd name="T7" fmla="*/ 52 h 88"/>
                <a:gd name="T8" fmla="*/ 14 w 52"/>
                <a:gd name="T9" fmla="*/ 70 h 88"/>
                <a:gd name="T10" fmla="*/ 24 w 52"/>
                <a:gd name="T11" fmla="*/ 76 h 88"/>
                <a:gd name="T12" fmla="*/ 37 w 52"/>
                <a:gd name="T13" fmla="*/ 69 h 88"/>
                <a:gd name="T14" fmla="*/ 42 w 52"/>
                <a:gd name="T15" fmla="*/ 50 h 88"/>
                <a:gd name="T16" fmla="*/ 42 w 52"/>
                <a:gd name="T17" fmla="*/ 2 h 88"/>
                <a:gd name="T18" fmla="*/ 52 w 52"/>
                <a:gd name="T19" fmla="*/ 2 h 88"/>
                <a:gd name="T20" fmla="*/ 52 w 52"/>
                <a:gd name="T21" fmla="*/ 86 h 88"/>
                <a:gd name="T22" fmla="*/ 42 w 52"/>
                <a:gd name="T23" fmla="*/ 86 h 88"/>
                <a:gd name="T24" fmla="*/ 42 w 52"/>
                <a:gd name="T25" fmla="*/ 73 h 88"/>
                <a:gd name="T26" fmla="*/ 33 w 52"/>
                <a:gd name="T27" fmla="*/ 84 h 88"/>
                <a:gd name="T28" fmla="*/ 22 w 52"/>
                <a:gd name="T29" fmla="*/ 88 h 88"/>
                <a:gd name="T30" fmla="*/ 6 w 52"/>
                <a:gd name="T31" fmla="*/ 79 h 88"/>
                <a:gd name="T32" fmla="*/ 0 w 52"/>
                <a:gd name="T33" fmla="*/ 53 h 88"/>
                <a:gd name="T34" fmla="*/ 26 w 52"/>
                <a:gd name="T35" fmla="*/ 0 h 88"/>
                <a:gd name="T36" fmla="*/ 26 w 52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8">
                  <a:moveTo>
                    <a:pt x="0" y="53"/>
                  </a:moveTo>
                  <a:lnTo>
                    <a:pt x="0" y="2"/>
                  </a:lnTo>
                  <a:lnTo>
                    <a:pt x="11" y="2"/>
                  </a:lnTo>
                  <a:lnTo>
                    <a:pt x="11" y="52"/>
                  </a:lnTo>
                  <a:cubicBezTo>
                    <a:pt x="11" y="60"/>
                    <a:pt x="12" y="66"/>
                    <a:pt x="14" y="70"/>
                  </a:cubicBezTo>
                  <a:cubicBezTo>
                    <a:pt x="16" y="74"/>
                    <a:pt x="20" y="76"/>
                    <a:pt x="24" y="76"/>
                  </a:cubicBezTo>
                  <a:cubicBezTo>
                    <a:pt x="30" y="76"/>
                    <a:pt x="34" y="74"/>
                    <a:pt x="37" y="69"/>
                  </a:cubicBezTo>
                  <a:cubicBezTo>
                    <a:pt x="40" y="64"/>
                    <a:pt x="42" y="58"/>
                    <a:pt x="42" y="50"/>
                  </a:cubicBezTo>
                  <a:lnTo>
                    <a:pt x="42" y="2"/>
                  </a:lnTo>
                  <a:lnTo>
                    <a:pt x="52" y="2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73"/>
                  </a:lnTo>
                  <a:cubicBezTo>
                    <a:pt x="40" y="78"/>
                    <a:pt x="37" y="82"/>
                    <a:pt x="33" y="84"/>
                  </a:cubicBezTo>
                  <a:cubicBezTo>
                    <a:pt x="30" y="87"/>
                    <a:pt x="26" y="88"/>
                    <a:pt x="22" y="88"/>
                  </a:cubicBezTo>
                  <a:cubicBezTo>
                    <a:pt x="15" y="88"/>
                    <a:pt x="10" y="85"/>
                    <a:pt x="6" y="79"/>
                  </a:cubicBezTo>
                  <a:cubicBezTo>
                    <a:pt x="2" y="73"/>
                    <a:pt x="0" y="64"/>
                    <a:pt x="0" y="53"/>
                  </a:cubicBezTo>
                  <a:close/>
                  <a:moveTo>
                    <a:pt x="26" y="0"/>
                  </a:move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98955A3D-120F-475A-97DC-6D3D2F102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6545" y="2391330"/>
              <a:ext cx="53579" cy="83344"/>
            </a:xfrm>
            <a:custGeom>
              <a:avLst/>
              <a:gdLst>
                <a:gd name="T0" fmla="*/ 57 w 57"/>
                <a:gd name="T1" fmla="*/ 40 h 88"/>
                <a:gd name="T2" fmla="*/ 57 w 57"/>
                <a:gd name="T3" fmla="*/ 47 h 88"/>
                <a:gd name="T4" fmla="*/ 10 w 57"/>
                <a:gd name="T5" fmla="*/ 47 h 88"/>
                <a:gd name="T6" fmla="*/ 17 w 57"/>
                <a:gd name="T7" fmla="*/ 69 h 88"/>
                <a:gd name="T8" fmla="*/ 32 w 57"/>
                <a:gd name="T9" fmla="*/ 76 h 88"/>
                <a:gd name="T10" fmla="*/ 44 w 57"/>
                <a:gd name="T11" fmla="*/ 74 h 88"/>
                <a:gd name="T12" fmla="*/ 55 w 57"/>
                <a:gd name="T13" fmla="*/ 69 h 88"/>
                <a:gd name="T14" fmla="*/ 55 w 57"/>
                <a:gd name="T15" fmla="*/ 82 h 88"/>
                <a:gd name="T16" fmla="*/ 43 w 57"/>
                <a:gd name="T17" fmla="*/ 87 h 88"/>
                <a:gd name="T18" fmla="*/ 32 w 57"/>
                <a:gd name="T19" fmla="*/ 88 h 88"/>
                <a:gd name="T20" fmla="*/ 8 w 57"/>
                <a:gd name="T21" fmla="*/ 76 h 88"/>
                <a:gd name="T22" fmla="*/ 0 w 57"/>
                <a:gd name="T23" fmla="*/ 45 h 88"/>
                <a:gd name="T24" fmla="*/ 8 w 57"/>
                <a:gd name="T25" fmla="*/ 12 h 88"/>
                <a:gd name="T26" fmla="*/ 30 w 57"/>
                <a:gd name="T27" fmla="*/ 0 h 88"/>
                <a:gd name="T28" fmla="*/ 50 w 57"/>
                <a:gd name="T29" fmla="*/ 11 h 88"/>
                <a:gd name="T30" fmla="*/ 57 w 57"/>
                <a:gd name="T31" fmla="*/ 40 h 88"/>
                <a:gd name="T32" fmla="*/ 47 w 57"/>
                <a:gd name="T33" fmla="*/ 36 h 88"/>
                <a:gd name="T34" fmla="*/ 42 w 57"/>
                <a:gd name="T35" fmla="*/ 18 h 88"/>
                <a:gd name="T36" fmla="*/ 30 w 57"/>
                <a:gd name="T37" fmla="*/ 11 h 88"/>
                <a:gd name="T38" fmla="*/ 17 w 57"/>
                <a:gd name="T39" fmla="*/ 18 h 88"/>
                <a:gd name="T40" fmla="*/ 11 w 57"/>
                <a:gd name="T41" fmla="*/ 36 h 88"/>
                <a:gd name="T42" fmla="*/ 47 w 57"/>
                <a:gd name="T43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8">
                  <a:moveTo>
                    <a:pt x="57" y="40"/>
                  </a:moveTo>
                  <a:lnTo>
                    <a:pt x="57" y="47"/>
                  </a:lnTo>
                  <a:lnTo>
                    <a:pt x="10" y="47"/>
                  </a:lnTo>
                  <a:cubicBezTo>
                    <a:pt x="11" y="57"/>
                    <a:pt x="13" y="64"/>
                    <a:pt x="17" y="69"/>
                  </a:cubicBezTo>
                  <a:cubicBezTo>
                    <a:pt x="20" y="74"/>
                    <a:pt x="26" y="76"/>
                    <a:pt x="32" y="76"/>
                  </a:cubicBezTo>
                  <a:cubicBezTo>
                    <a:pt x="36" y="76"/>
                    <a:pt x="40" y="76"/>
                    <a:pt x="44" y="74"/>
                  </a:cubicBezTo>
                  <a:cubicBezTo>
                    <a:pt x="47" y="73"/>
                    <a:pt x="51" y="71"/>
                    <a:pt x="55" y="69"/>
                  </a:cubicBezTo>
                  <a:lnTo>
                    <a:pt x="55" y="82"/>
                  </a:lnTo>
                  <a:cubicBezTo>
                    <a:pt x="51" y="84"/>
                    <a:pt x="47" y="85"/>
                    <a:pt x="43" y="87"/>
                  </a:cubicBezTo>
                  <a:cubicBezTo>
                    <a:pt x="40" y="88"/>
                    <a:pt x="36" y="88"/>
                    <a:pt x="32" y="88"/>
                  </a:cubicBezTo>
                  <a:cubicBezTo>
                    <a:pt x="22" y="88"/>
                    <a:pt x="14" y="84"/>
                    <a:pt x="8" y="76"/>
                  </a:cubicBezTo>
                  <a:cubicBezTo>
                    <a:pt x="3" y="69"/>
                    <a:pt x="0" y="58"/>
                    <a:pt x="0" y="45"/>
                  </a:cubicBezTo>
                  <a:cubicBezTo>
                    <a:pt x="0" y="31"/>
                    <a:pt x="3" y="20"/>
                    <a:pt x="8" y="12"/>
                  </a:cubicBezTo>
                  <a:cubicBezTo>
                    <a:pt x="13" y="4"/>
                    <a:pt x="21" y="0"/>
                    <a:pt x="30" y="0"/>
                  </a:cubicBezTo>
                  <a:cubicBezTo>
                    <a:pt x="38" y="0"/>
                    <a:pt x="45" y="3"/>
                    <a:pt x="50" y="11"/>
                  </a:cubicBezTo>
                  <a:cubicBezTo>
                    <a:pt x="55" y="18"/>
                    <a:pt x="57" y="28"/>
                    <a:pt x="57" y="40"/>
                  </a:cubicBezTo>
                  <a:close/>
                  <a:moveTo>
                    <a:pt x="47" y="36"/>
                  </a:moveTo>
                  <a:cubicBezTo>
                    <a:pt x="47" y="29"/>
                    <a:pt x="45" y="23"/>
                    <a:pt x="42" y="18"/>
                  </a:cubicBezTo>
                  <a:cubicBezTo>
                    <a:pt x="39" y="14"/>
                    <a:pt x="35" y="11"/>
                    <a:pt x="30" y="11"/>
                  </a:cubicBezTo>
                  <a:cubicBezTo>
                    <a:pt x="25" y="11"/>
                    <a:pt x="20" y="14"/>
                    <a:pt x="17" y="18"/>
                  </a:cubicBezTo>
                  <a:cubicBezTo>
                    <a:pt x="13" y="22"/>
                    <a:pt x="11" y="29"/>
                    <a:pt x="11" y="36"/>
                  </a:cubicBezTo>
                  <a:lnTo>
                    <a:pt x="4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59F8D49-3F32-416C-BC9D-D467E0DF0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601" y="2391330"/>
              <a:ext cx="47625" cy="83344"/>
            </a:xfrm>
            <a:custGeom>
              <a:avLst/>
              <a:gdLst>
                <a:gd name="T0" fmla="*/ 0 w 51"/>
                <a:gd name="T1" fmla="*/ 53 h 88"/>
                <a:gd name="T2" fmla="*/ 0 w 51"/>
                <a:gd name="T3" fmla="*/ 2 h 88"/>
                <a:gd name="T4" fmla="*/ 10 w 51"/>
                <a:gd name="T5" fmla="*/ 2 h 88"/>
                <a:gd name="T6" fmla="*/ 10 w 51"/>
                <a:gd name="T7" fmla="*/ 52 h 88"/>
                <a:gd name="T8" fmla="*/ 13 w 51"/>
                <a:gd name="T9" fmla="*/ 70 h 88"/>
                <a:gd name="T10" fmla="*/ 23 w 51"/>
                <a:gd name="T11" fmla="*/ 76 h 88"/>
                <a:gd name="T12" fmla="*/ 36 w 51"/>
                <a:gd name="T13" fmla="*/ 69 h 88"/>
                <a:gd name="T14" fmla="*/ 41 w 51"/>
                <a:gd name="T15" fmla="*/ 50 h 88"/>
                <a:gd name="T16" fmla="*/ 41 w 51"/>
                <a:gd name="T17" fmla="*/ 2 h 88"/>
                <a:gd name="T18" fmla="*/ 51 w 51"/>
                <a:gd name="T19" fmla="*/ 2 h 88"/>
                <a:gd name="T20" fmla="*/ 51 w 51"/>
                <a:gd name="T21" fmla="*/ 86 h 88"/>
                <a:gd name="T22" fmla="*/ 41 w 51"/>
                <a:gd name="T23" fmla="*/ 86 h 88"/>
                <a:gd name="T24" fmla="*/ 41 w 51"/>
                <a:gd name="T25" fmla="*/ 73 h 88"/>
                <a:gd name="T26" fmla="*/ 33 w 51"/>
                <a:gd name="T27" fmla="*/ 84 h 88"/>
                <a:gd name="T28" fmla="*/ 21 w 51"/>
                <a:gd name="T29" fmla="*/ 88 h 88"/>
                <a:gd name="T30" fmla="*/ 5 w 51"/>
                <a:gd name="T31" fmla="*/ 79 h 88"/>
                <a:gd name="T32" fmla="*/ 0 w 51"/>
                <a:gd name="T33" fmla="*/ 53 h 88"/>
                <a:gd name="T34" fmla="*/ 25 w 51"/>
                <a:gd name="T35" fmla="*/ 0 h 88"/>
                <a:gd name="T36" fmla="*/ 25 w 51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88">
                  <a:moveTo>
                    <a:pt x="0" y="53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52"/>
                  </a:lnTo>
                  <a:cubicBezTo>
                    <a:pt x="10" y="60"/>
                    <a:pt x="11" y="66"/>
                    <a:pt x="13" y="70"/>
                  </a:cubicBezTo>
                  <a:cubicBezTo>
                    <a:pt x="16" y="74"/>
                    <a:pt x="19" y="76"/>
                    <a:pt x="23" y="76"/>
                  </a:cubicBezTo>
                  <a:cubicBezTo>
                    <a:pt x="29" y="76"/>
                    <a:pt x="33" y="74"/>
                    <a:pt x="36" y="69"/>
                  </a:cubicBezTo>
                  <a:cubicBezTo>
                    <a:pt x="40" y="64"/>
                    <a:pt x="41" y="58"/>
                    <a:pt x="41" y="50"/>
                  </a:cubicBezTo>
                  <a:lnTo>
                    <a:pt x="41" y="2"/>
                  </a:lnTo>
                  <a:lnTo>
                    <a:pt x="51" y="2"/>
                  </a:lnTo>
                  <a:lnTo>
                    <a:pt x="51" y="86"/>
                  </a:lnTo>
                  <a:lnTo>
                    <a:pt x="41" y="86"/>
                  </a:lnTo>
                  <a:lnTo>
                    <a:pt x="41" y="73"/>
                  </a:lnTo>
                  <a:cubicBezTo>
                    <a:pt x="39" y="78"/>
                    <a:pt x="36" y="82"/>
                    <a:pt x="33" y="84"/>
                  </a:cubicBezTo>
                  <a:cubicBezTo>
                    <a:pt x="29" y="87"/>
                    <a:pt x="26" y="88"/>
                    <a:pt x="21" y="88"/>
                  </a:cubicBezTo>
                  <a:cubicBezTo>
                    <a:pt x="14" y="88"/>
                    <a:pt x="9" y="85"/>
                    <a:pt x="5" y="79"/>
                  </a:cubicBezTo>
                  <a:cubicBezTo>
                    <a:pt x="2" y="73"/>
                    <a:pt x="0" y="64"/>
                    <a:pt x="0" y="53"/>
                  </a:cubicBezTo>
                  <a:close/>
                  <a:moveTo>
                    <a:pt x="25" y="0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7457EF2-D5D1-4773-AA86-3578717DB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04" y="2391330"/>
              <a:ext cx="53579" cy="83344"/>
            </a:xfrm>
            <a:custGeom>
              <a:avLst/>
              <a:gdLst>
                <a:gd name="T0" fmla="*/ 57 w 57"/>
                <a:gd name="T1" fmla="*/ 40 h 88"/>
                <a:gd name="T2" fmla="*/ 57 w 57"/>
                <a:gd name="T3" fmla="*/ 47 h 88"/>
                <a:gd name="T4" fmla="*/ 11 w 57"/>
                <a:gd name="T5" fmla="*/ 47 h 88"/>
                <a:gd name="T6" fmla="*/ 17 w 57"/>
                <a:gd name="T7" fmla="*/ 69 h 88"/>
                <a:gd name="T8" fmla="*/ 33 w 57"/>
                <a:gd name="T9" fmla="*/ 76 h 88"/>
                <a:gd name="T10" fmla="*/ 44 w 57"/>
                <a:gd name="T11" fmla="*/ 74 h 88"/>
                <a:gd name="T12" fmla="*/ 55 w 57"/>
                <a:gd name="T13" fmla="*/ 69 h 88"/>
                <a:gd name="T14" fmla="*/ 55 w 57"/>
                <a:gd name="T15" fmla="*/ 82 h 88"/>
                <a:gd name="T16" fmla="*/ 44 w 57"/>
                <a:gd name="T17" fmla="*/ 87 h 88"/>
                <a:gd name="T18" fmla="*/ 32 w 57"/>
                <a:gd name="T19" fmla="*/ 88 h 88"/>
                <a:gd name="T20" fmla="*/ 9 w 57"/>
                <a:gd name="T21" fmla="*/ 76 h 88"/>
                <a:gd name="T22" fmla="*/ 0 w 57"/>
                <a:gd name="T23" fmla="*/ 45 h 88"/>
                <a:gd name="T24" fmla="*/ 8 w 57"/>
                <a:gd name="T25" fmla="*/ 12 h 88"/>
                <a:gd name="T26" fmla="*/ 30 w 57"/>
                <a:gd name="T27" fmla="*/ 0 h 88"/>
                <a:gd name="T28" fmla="*/ 50 w 57"/>
                <a:gd name="T29" fmla="*/ 11 h 88"/>
                <a:gd name="T30" fmla="*/ 57 w 57"/>
                <a:gd name="T31" fmla="*/ 40 h 88"/>
                <a:gd name="T32" fmla="*/ 47 w 57"/>
                <a:gd name="T33" fmla="*/ 36 h 88"/>
                <a:gd name="T34" fmla="*/ 42 w 57"/>
                <a:gd name="T35" fmla="*/ 18 h 88"/>
                <a:gd name="T36" fmla="*/ 30 w 57"/>
                <a:gd name="T37" fmla="*/ 11 h 88"/>
                <a:gd name="T38" fmla="*/ 17 w 57"/>
                <a:gd name="T39" fmla="*/ 18 h 88"/>
                <a:gd name="T40" fmla="*/ 11 w 57"/>
                <a:gd name="T41" fmla="*/ 36 h 88"/>
                <a:gd name="T42" fmla="*/ 47 w 57"/>
                <a:gd name="T43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8">
                  <a:moveTo>
                    <a:pt x="57" y="40"/>
                  </a:moveTo>
                  <a:lnTo>
                    <a:pt x="57" y="47"/>
                  </a:lnTo>
                  <a:lnTo>
                    <a:pt x="11" y="47"/>
                  </a:lnTo>
                  <a:cubicBezTo>
                    <a:pt x="11" y="57"/>
                    <a:pt x="13" y="64"/>
                    <a:pt x="17" y="69"/>
                  </a:cubicBezTo>
                  <a:cubicBezTo>
                    <a:pt x="21" y="74"/>
                    <a:pt x="26" y="76"/>
                    <a:pt x="33" y="76"/>
                  </a:cubicBezTo>
                  <a:cubicBezTo>
                    <a:pt x="37" y="76"/>
                    <a:pt x="40" y="76"/>
                    <a:pt x="44" y="74"/>
                  </a:cubicBezTo>
                  <a:cubicBezTo>
                    <a:pt x="48" y="73"/>
                    <a:pt x="51" y="71"/>
                    <a:pt x="55" y="69"/>
                  </a:cubicBezTo>
                  <a:lnTo>
                    <a:pt x="55" y="82"/>
                  </a:lnTo>
                  <a:cubicBezTo>
                    <a:pt x="51" y="84"/>
                    <a:pt x="48" y="85"/>
                    <a:pt x="44" y="87"/>
                  </a:cubicBezTo>
                  <a:cubicBezTo>
                    <a:pt x="40" y="88"/>
                    <a:pt x="36" y="88"/>
                    <a:pt x="32" y="88"/>
                  </a:cubicBezTo>
                  <a:cubicBezTo>
                    <a:pt x="22" y="88"/>
                    <a:pt x="14" y="84"/>
                    <a:pt x="9" y="76"/>
                  </a:cubicBezTo>
                  <a:cubicBezTo>
                    <a:pt x="3" y="69"/>
                    <a:pt x="0" y="58"/>
                    <a:pt x="0" y="45"/>
                  </a:cubicBezTo>
                  <a:cubicBezTo>
                    <a:pt x="0" y="31"/>
                    <a:pt x="3" y="20"/>
                    <a:pt x="8" y="12"/>
                  </a:cubicBezTo>
                  <a:cubicBezTo>
                    <a:pt x="14" y="4"/>
                    <a:pt x="21" y="0"/>
                    <a:pt x="30" y="0"/>
                  </a:cubicBezTo>
                  <a:cubicBezTo>
                    <a:pt x="39" y="0"/>
                    <a:pt x="45" y="3"/>
                    <a:pt x="50" y="11"/>
                  </a:cubicBezTo>
                  <a:cubicBezTo>
                    <a:pt x="55" y="18"/>
                    <a:pt x="57" y="28"/>
                    <a:pt x="57" y="40"/>
                  </a:cubicBezTo>
                  <a:close/>
                  <a:moveTo>
                    <a:pt x="47" y="36"/>
                  </a:moveTo>
                  <a:cubicBezTo>
                    <a:pt x="47" y="29"/>
                    <a:pt x="45" y="23"/>
                    <a:pt x="42" y="18"/>
                  </a:cubicBezTo>
                  <a:cubicBezTo>
                    <a:pt x="39" y="14"/>
                    <a:pt x="35" y="11"/>
                    <a:pt x="30" y="11"/>
                  </a:cubicBezTo>
                  <a:cubicBezTo>
                    <a:pt x="25" y="11"/>
                    <a:pt x="20" y="14"/>
                    <a:pt x="17" y="18"/>
                  </a:cubicBezTo>
                  <a:cubicBezTo>
                    <a:pt x="13" y="22"/>
                    <a:pt x="11" y="29"/>
                    <a:pt x="11" y="36"/>
                  </a:cubicBezTo>
                  <a:lnTo>
                    <a:pt x="4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3215F75-5470-4FD5-A807-DF6445B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961" y="3543855"/>
              <a:ext cx="40481" cy="161925"/>
            </a:xfrm>
            <a:custGeom>
              <a:avLst/>
              <a:gdLst>
                <a:gd name="T0" fmla="*/ 43 w 43"/>
                <a:gd name="T1" fmla="*/ 0 h 173"/>
                <a:gd name="T2" fmla="*/ 24 w 43"/>
                <a:gd name="T3" fmla="*/ 43 h 173"/>
                <a:gd name="T4" fmla="*/ 18 w 43"/>
                <a:gd name="T5" fmla="*/ 86 h 173"/>
                <a:gd name="T6" fmla="*/ 24 w 43"/>
                <a:gd name="T7" fmla="*/ 130 h 173"/>
                <a:gd name="T8" fmla="*/ 43 w 43"/>
                <a:gd name="T9" fmla="*/ 173 h 173"/>
                <a:gd name="T10" fmla="*/ 28 w 43"/>
                <a:gd name="T11" fmla="*/ 173 h 173"/>
                <a:gd name="T12" fmla="*/ 7 w 43"/>
                <a:gd name="T13" fmla="*/ 129 h 173"/>
                <a:gd name="T14" fmla="*/ 0 w 43"/>
                <a:gd name="T15" fmla="*/ 86 h 173"/>
                <a:gd name="T16" fmla="*/ 7 w 43"/>
                <a:gd name="T17" fmla="*/ 44 h 173"/>
                <a:gd name="T18" fmla="*/ 28 w 43"/>
                <a:gd name="T19" fmla="*/ 0 h 173"/>
                <a:gd name="T20" fmla="*/ 43 w 4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3">
                  <a:moveTo>
                    <a:pt x="43" y="0"/>
                  </a:moveTo>
                  <a:cubicBezTo>
                    <a:pt x="35" y="15"/>
                    <a:pt x="29" y="29"/>
                    <a:pt x="24" y="43"/>
                  </a:cubicBezTo>
                  <a:cubicBezTo>
                    <a:pt x="20" y="57"/>
                    <a:pt x="18" y="72"/>
                    <a:pt x="18" y="86"/>
                  </a:cubicBezTo>
                  <a:cubicBezTo>
                    <a:pt x="18" y="101"/>
                    <a:pt x="20" y="115"/>
                    <a:pt x="24" y="130"/>
                  </a:cubicBezTo>
                  <a:cubicBezTo>
                    <a:pt x="29" y="144"/>
                    <a:pt x="35" y="158"/>
                    <a:pt x="43" y="173"/>
                  </a:cubicBezTo>
                  <a:lnTo>
                    <a:pt x="28" y="173"/>
                  </a:lnTo>
                  <a:cubicBezTo>
                    <a:pt x="19" y="158"/>
                    <a:pt x="12" y="143"/>
                    <a:pt x="7" y="129"/>
                  </a:cubicBezTo>
                  <a:cubicBezTo>
                    <a:pt x="2" y="115"/>
                    <a:pt x="0" y="100"/>
                    <a:pt x="0" y="86"/>
                  </a:cubicBezTo>
                  <a:cubicBezTo>
                    <a:pt x="0" y="72"/>
                    <a:pt x="2" y="58"/>
                    <a:pt x="7" y="44"/>
                  </a:cubicBezTo>
                  <a:cubicBezTo>
                    <a:pt x="12" y="30"/>
                    <a:pt x="19" y="15"/>
                    <a:pt x="28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57F6C314-5636-414C-A2E5-2329FC8FC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7635" y="3579574"/>
              <a:ext cx="84535" cy="104775"/>
            </a:xfrm>
            <a:custGeom>
              <a:avLst/>
              <a:gdLst>
                <a:gd name="T0" fmla="*/ 55 w 90"/>
                <a:gd name="T1" fmla="*/ 55 h 111"/>
                <a:gd name="T2" fmla="*/ 26 w 90"/>
                <a:gd name="T3" fmla="*/ 60 h 111"/>
                <a:gd name="T4" fmla="*/ 18 w 90"/>
                <a:gd name="T5" fmla="*/ 76 h 111"/>
                <a:gd name="T6" fmla="*/ 24 w 90"/>
                <a:gd name="T7" fmla="*/ 91 h 111"/>
                <a:gd name="T8" fmla="*/ 40 w 90"/>
                <a:gd name="T9" fmla="*/ 96 h 111"/>
                <a:gd name="T10" fmla="*/ 64 w 90"/>
                <a:gd name="T11" fmla="*/ 86 h 111"/>
                <a:gd name="T12" fmla="*/ 72 w 90"/>
                <a:gd name="T13" fmla="*/ 59 h 111"/>
                <a:gd name="T14" fmla="*/ 72 w 90"/>
                <a:gd name="T15" fmla="*/ 55 h 111"/>
                <a:gd name="T16" fmla="*/ 55 w 90"/>
                <a:gd name="T17" fmla="*/ 55 h 111"/>
                <a:gd name="T18" fmla="*/ 90 w 90"/>
                <a:gd name="T19" fmla="*/ 48 h 111"/>
                <a:gd name="T20" fmla="*/ 90 w 90"/>
                <a:gd name="T21" fmla="*/ 108 h 111"/>
                <a:gd name="T22" fmla="*/ 72 w 90"/>
                <a:gd name="T23" fmla="*/ 108 h 111"/>
                <a:gd name="T24" fmla="*/ 72 w 90"/>
                <a:gd name="T25" fmla="*/ 92 h 111"/>
                <a:gd name="T26" fmla="*/ 58 w 90"/>
                <a:gd name="T27" fmla="*/ 106 h 111"/>
                <a:gd name="T28" fmla="*/ 36 w 90"/>
                <a:gd name="T29" fmla="*/ 111 h 111"/>
                <a:gd name="T30" fmla="*/ 10 w 90"/>
                <a:gd name="T31" fmla="*/ 102 h 111"/>
                <a:gd name="T32" fmla="*/ 0 w 90"/>
                <a:gd name="T33" fmla="*/ 77 h 111"/>
                <a:gd name="T34" fmla="*/ 12 w 90"/>
                <a:gd name="T35" fmla="*/ 50 h 111"/>
                <a:gd name="T36" fmla="*/ 48 w 90"/>
                <a:gd name="T37" fmla="*/ 41 h 111"/>
                <a:gd name="T38" fmla="*/ 72 w 90"/>
                <a:gd name="T39" fmla="*/ 41 h 111"/>
                <a:gd name="T40" fmla="*/ 72 w 90"/>
                <a:gd name="T41" fmla="*/ 40 h 111"/>
                <a:gd name="T42" fmla="*/ 64 w 90"/>
                <a:gd name="T43" fmla="*/ 21 h 111"/>
                <a:gd name="T44" fmla="*/ 42 w 90"/>
                <a:gd name="T45" fmla="*/ 14 h 111"/>
                <a:gd name="T46" fmla="*/ 25 w 90"/>
                <a:gd name="T47" fmla="*/ 17 h 111"/>
                <a:gd name="T48" fmla="*/ 8 w 90"/>
                <a:gd name="T49" fmla="*/ 23 h 111"/>
                <a:gd name="T50" fmla="*/ 8 w 90"/>
                <a:gd name="T51" fmla="*/ 7 h 111"/>
                <a:gd name="T52" fmla="*/ 27 w 90"/>
                <a:gd name="T53" fmla="*/ 2 h 111"/>
                <a:gd name="T54" fmla="*/ 44 w 90"/>
                <a:gd name="T55" fmla="*/ 0 h 111"/>
                <a:gd name="T56" fmla="*/ 78 w 90"/>
                <a:gd name="T57" fmla="*/ 12 h 111"/>
                <a:gd name="T58" fmla="*/ 90 w 90"/>
                <a:gd name="T59" fmla="*/ 4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111">
                  <a:moveTo>
                    <a:pt x="55" y="55"/>
                  </a:moveTo>
                  <a:cubicBezTo>
                    <a:pt x="41" y="55"/>
                    <a:pt x="31" y="56"/>
                    <a:pt x="26" y="60"/>
                  </a:cubicBezTo>
                  <a:cubicBezTo>
                    <a:pt x="20" y="63"/>
                    <a:pt x="18" y="68"/>
                    <a:pt x="18" y="76"/>
                  </a:cubicBezTo>
                  <a:cubicBezTo>
                    <a:pt x="18" y="82"/>
                    <a:pt x="20" y="87"/>
                    <a:pt x="24" y="91"/>
                  </a:cubicBezTo>
                  <a:cubicBezTo>
                    <a:pt x="28" y="94"/>
                    <a:pt x="33" y="96"/>
                    <a:pt x="40" y="96"/>
                  </a:cubicBezTo>
                  <a:cubicBezTo>
                    <a:pt x="50" y="96"/>
                    <a:pt x="58" y="93"/>
                    <a:pt x="64" y="86"/>
                  </a:cubicBezTo>
                  <a:cubicBezTo>
                    <a:pt x="69" y="79"/>
                    <a:pt x="72" y="70"/>
                    <a:pt x="72" y="59"/>
                  </a:cubicBezTo>
                  <a:lnTo>
                    <a:pt x="72" y="55"/>
                  </a:lnTo>
                  <a:lnTo>
                    <a:pt x="55" y="55"/>
                  </a:lnTo>
                  <a:close/>
                  <a:moveTo>
                    <a:pt x="90" y="48"/>
                  </a:moveTo>
                  <a:lnTo>
                    <a:pt x="90" y="108"/>
                  </a:lnTo>
                  <a:lnTo>
                    <a:pt x="72" y="108"/>
                  </a:lnTo>
                  <a:lnTo>
                    <a:pt x="72" y="92"/>
                  </a:lnTo>
                  <a:cubicBezTo>
                    <a:pt x="68" y="98"/>
                    <a:pt x="63" y="103"/>
                    <a:pt x="58" y="106"/>
                  </a:cubicBezTo>
                  <a:cubicBezTo>
                    <a:pt x="52" y="109"/>
                    <a:pt x="44" y="111"/>
                    <a:pt x="36" y="111"/>
                  </a:cubicBezTo>
                  <a:cubicBezTo>
                    <a:pt x="25" y="111"/>
                    <a:pt x="16" y="108"/>
                    <a:pt x="10" y="102"/>
                  </a:cubicBezTo>
                  <a:cubicBezTo>
                    <a:pt x="4" y="96"/>
                    <a:pt x="0" y="87"/>
                    <a:pt x="0" y="77"/>
                  </a:cubicBezTo>
                  <a:cubicBezTo>
                    <a:pt x="0" y="65"/>
                    <a:pt x="4" y="56"/>
                    <a:pt x="12" y="50"/>
                  </a:cubicBezTo>
                  <a:cubicBezTo>
                    <a:pt x="20" y="44"/>
                    <a:pt x="32" y="41"/>
                    <a:pt x="48" y="41"/>
                  </a:cubicBezTo>
                  <a:lnTo>
                    <a:pt x="72" y="41"/>
                  </a:lnTo>
                  <a:lnTo>
                    <a:pt x="72" y="40"/>
                  </a:lnTo>
                  <a:cubicBezTo>
                    <a:pt x="72" y="32"/>
                    <a:pt x="70" y="25"/>
                    <a:pt x="64" y="21"/>
                  </a:cubicBezTo>
                  <a:cubicBezTo>
                    <a:pt x="59" y="17"/>
                    <a:pt x="52" y="14"/>
                    <a:pt x="42" y="14"/>
                  </a:cubicBezTo>
                  <a:cubicBezTo>
                    <a:pt x="36" y="14"/>
                    <a:pt x="30" y="15"/>
                    <a:pt x="25" y="17"/>
                  </a:cubicBezTo>
                  <a:cubicBezTo>
                    <a:pt x="19" y="18"/>
                    <a:pt x="13" y="20"/>
                    <a:pt x="8" y="23"/>
                  </a:cubicBezTo>
                  <a:lnTo>
                    <a:pt x="8" y="7"/>
                  </a:lnTo>
                  <a:cubicBezTo>
                    <a:pt x="15" y="5"/>
                    <a:pt x="21" y="3"/>
                    <a:pt x="27" y="2"/>
                  </a:cubicBezTo>
                  <a:cubicBezTo>
                    <a:pt x="33" y="0"/>
                    <a:pt x="38" y="0"/>
                    <a:pt x="44" y="0"/>
                  </a:cubicBezTo>
                  <a:cubicBezTo>
                    <a:pt x="59" y="0"/>
                    <a:pt x="71" y="4"/>
                    <a:pt x="78" y="12"/>
                  </a:cubicBezTo>
                  <a:cubicBezTo>
                    <a:pt x="86" y="20"/>
                    <a:pt x="90" y="32"/>
                    <a:pt x="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F496EC0F-A86E-43B4-843C-6594873E6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127" y="3543855"/>
              <a:ext cx="40481" cy="161925"/>
            </a:xfrm>
            <a:custGeom>
              <a:avLst/>
              <a:gdLst>
                <a:gd name="T0" fmla="*/ 0 w 43"/>
                <a:gd name="T1" fmla="*/ 0 h 173"/>
                <a:gd name="T2" fmla="*/ 15 w 43"/>
                <a:gd name="T3" fmla="*/ 0 h 173"/>
                <a:gd name="T4" fmla="*/ 36 w 43"/>
                <a:gd name="T5" fmla="*/ 44 h 173"/>
                <a:gd name="T6" fmla="*/ 43 w 43"/>
                <a:gd name="T7" fmla="*/ 86 h 173"/>
                <a:gd name="T8" fmla="*/ 36 w 43"/>
                <a:gd name="T9" fmla="*/ 129 h 173"/>
                <a:gd name="T10" fmla="*/ 15 w 43"/>
                <a:gd name="T11" fmla="*/ 173 h 173"/>
                <a:gd name="T12" fmla="*/ 0 w 43"/>
                <a:gd name="T13" fmla="*/ 173 h 173"/>
                <a:gd name="T14" fmla="*/ 19 w 43"/>
                <a:gd name="T15" fmla="*/ 130 h 173"/>
                <a:gd name="T16" fmla="*/ 25 w 43"/>
                <a:gd name="T17" fmla="*/ 86 h 173"/>
                <a:gd name="T18" fmla="*/ 19 w 43"/>
                <a:gd name="T19" fmla="*/ 43 h 173"/>
                <a:gd name="T20" fmla="*/ 0 w 4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3">
                  <a:moveTo>
                    <a:pt x="0" y="0"/>
                  </a:moveTo>
                  <a:lnTo>
                    <a:pt x="15" y="0"/>
                  </a:lnTo>
                  <a:cubicBezTo>
                    <a:pt x="24" y="15"/>
                    <a:pt x="31" y="30"/>
                    <a:pt x="36" y="44"/>
                  </a:cubicBezTo>
                  <a:cubicBezTo>
                    <a:pt x="41" y="58"/>
                    <a:pt x="43" y="72"/>
                    <a:pt x="43" y="86"/>
                  </a:cubicBezTo>
                  <a:cubicBezTo>
                    <a:pt x="43" y="100"/>
                    <a:pt x="41" y="115"/>
                    <a:pt x="36" y="129"/>
                  </a:cubicBezTo>
                  <a:cubicBezTo>
                    <a:pt x="31" y="143"/>
                    <a:pt x="24" y="158"/>
                    <a:pt x="15" y="173"/>
                  </a:cubicBezTo>
                  <a:lnTo>
                    <a:pt x="0" y="173"/>
                  </a:lnTo>
                  <a:cubicBezTo>
                    <a:pt x="8" y="158"/>
                    <a:pt x="14" y="144"/>
                    <a:pt x="19" y="130"/>
                  </a:cubicBezTo>
                  <a:cubicBezTo>
                    <a:pt x="23" y="115"/>
                    <a:pt x="25" y="101"/>
                    <a:pt x="25" y="86"/>
                  </a:cubicBezTo>
                  <a:cubicBezTo>
                    <a:pt x="25" y="72"/>
                    <a:pt x="23" y="57"/>
                    <a:pt x="19" y="43"/>
                  </a:cubicBezTo>
                  <a:cubicBezTo>
                    <a:pt x="14" y="29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4748AF06-2A61-482E-8BF3-42DA3E2A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63" y="4351099"/>
              <a:ext cx="557213" cy="416719"/>
            </a:xfrm>
            <a:custGeom>
              <a:avLst/>
              <a:gdLst>
                <a:gd name="T0" fmla="*/ 149 w 592"/>
                <a:gd name="T1" fmla="*/ 111 h 443"/>
                <a:gd name="T2" fmla="*/ 297 w 592"/>
                <a:gd name="T3" fmla="*/ 111 h 443"/>
                <a:gd name="T4" fmla="*/ 298 w 592"/>
                <a:gd name="T5" fmla="*/ 55 h 443"/>
                <a:gd name="T6" fmla="*/ 298 w 592"/>
                <a:gd name="T7" fmla="*/ 0 h 443"/>
                <a:gd name="T8" fmla="*/ 445 w 592"/>
                <a:gd name="T9" fmla="*/ 110 h 443"/>
                <a:gd name="T10" fmla="*/ 590 w 592"/>
                <a:gd name="T11" fmla="*/ 223 h 443"/>
                <a:gd name="T12" fmla="*/ 443 w 592"/>
                <a:gd name="T13" fmla="*/ 334 h 443"/>
                <a:gd name="T14" fmla="*/ 298 w 592"/>
                <a:gd name="T15" fmla="*/ 443 h 443"/>
                <a:gd name="T16" fmla="*/ 298 w 592"/>
                <a:gd name="T17" fmla="*/ 387 h 443"/>
                <a:gd name="T18" fmla="*/ 297 w 592"/>
                <a:gd name="T19" fmla="*/ 331 h 443"/>
                <a:gd name="T20" fmla="*/ 149 w 592"/>
                <a:gd name="T21" fmla="*/ 331 h 443"/>
                <a:gd name="T22" fmla="*/ 0 w 592"/>
                <a:gd name="T23" fmla="*/ 331 h 443"/>
                <a:gd name="T24" fmla="*/ 0 w 592"/>
                <a:gd name="T25" fmla="*/ 221 h 443"/>
                <a:gd name="T26" fmla="*/ 0 w 592"/>
                <a:gd name="T27" fmla="*/ 111 h 443"/>
                <a:gd name="T28" fmla="*/ 149 w 592"/>
                <a:gd name="T29" fmla="*/ 11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443">
                  <a:moveTo>
                    <a:pt x="149" y="111"/>
                  </a:moveTo>
                  <a:lnTo>
                    <a:pt x="297" y="111"/>
                  </a:lnTo>
                  <a:lnTo>
                    <a:pt x="298" y="55"/>
                  </a:lnTo>
                  <a:lnTo>
                    <a:pt x="298" y="0"/>
                  </a:lnTo>
                  <a:lnTo>
                    <a:pt x="445" y="110"/>
                  </a:lnTo>
                  <a:cubicBezTo>
                    <a:pt x="566" y="200"/>
                    <a:pt x="592" y="221"/>
                    <a:pt x="590" y="223"/>
                  </a:cubicBezTo>
                  <a:cubicBezTo>
                    <a:pt x="589" y="225"/>
                    <a:pt x="522" y="275"/>
                    <a:pt x="443" y="334"/>
                  </a:cubicBezTo>
                  <a:lnTo>
                    <a:pt x="298" y="443"/>
                  </a:lnTo>
                  <a:lnTo>
                    <a:pt x="298" y="387"/>
                  </a:lnTo>
                  <a:lnTo>
                    <a:pt x="297" y="331"/>
                  </a:lnTo>
                  <a:lnTo>
                    <a:pt x="149" y="331"/>
                  </a:lnTo>
                  <a:lnTo>
                    <a:pt x="0" y="331"/>
                  </a:lnTo>
                  <a:lnTo>
                    <a:pt x="0" y="221"/>
                  </a:lnTo>
                  <a:lnTo>
                    <a:pt x="0" y="111"/>
                  </a:lnTo>
                  <a:lnTo>
                    <a:pt x="149" y="111"/>
                  </a:lnTo>
                  <a:close/>
                </a:path>
              </a:pathLst>
            </a:custGeom>
            <a:solidFill>
              <a:srgbClr val="1B0675"/>
            </a:solidFill>
            <a:ln w="142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99A0040-2AE6-4AC6-8B69-064DC68DB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554" y="4204652"/>
              <a:ext cx="564356" cy="796529"/>
            </a:xfrm>
            <a:custGeom>
              <a:avLst/>
              <a:gdLst>
                <a:gd name="T0" fmla="*/ 127 w 600"/>
                <a:gd name="T1" fmla="*/ 0 h 848"/>
                <a:gd name="T2" fmla="*/ 473 w 600"/>
                <a:gd name="T3" fmla="*/ 0 h 848"/>
                <a:gd name="T4" fmla="*/ 600 w 600"/>
                <a:gd name="T5" fmla="*/ 127 h 848"/>
                <a:gd name="T6" fmla="*/ 600 w 600"/>
                <a:gd name="T7" fmla="*/ 721 h 848"/>
                <a:gd name="T8" fmla="*/ 473 w 600"/>
                <a:gd name="T9" fmla="*/ 848 h 848"/>
                <a:gd name="T10" fmla="*/ 127 w 600"/>
                <a:gd name="T11" fmla="*/ 848 h 848"/>
                <a:gd name="T12" fmla="*/ 0 w 600"/>
                <a:gd name="T13" fmla="*/ 721 h 848"/>
                <a:gd name="T14" fmla="*/ 0 w 600"/>
                <a:gd name="T15" fmla="*/ 127 h 848"/>
                <a:gd name="T16" fmla="*/ 127 w 600"/>
                <a:gd name="T17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848">
                  <a:moveTo>
                    <a:pt x="127" y="0"/>
                  </a:moveTo>
                  <a:lnTo>
                    <a:pt x="473" y="0"/>
                  </a:lnTo>
                  <a:cubicBezTo>
                    <a:pt x="543" y="0"/>
                    <a:pt x="600" y="57"/>
                    <a:pt x="600" y="127"/>
                  </a:cubicBezTo>
                  <a:lnTo>
                    <a:pt x="600" y="721"/>
                  </a:lnTo>
                  <a:cubicBezTo>
                    <a:pt x="600" y="791"/>
                    <a:pt x="543" y="848"/>
                    <a:pt x="473" y="848"/>
                  </a:cubicBezTo>
                  <a:lnTo>
                    <a:pt x="127" y="848"/>
                  </a:lnTo>
                  <a:cubicBezTo>
                    <a:pt x="57" y="848"/>
                    <a:pt x="0" y="791"/>
                    <a:pt x="0" y="721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close/>
                </a:path>
              </a:pathLst>
            </a:cu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3222E91-2B79-426B-B469-36A9953FB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04" y="4447540"/>
              <a:ext cx="228600" cy="266700"/>
            </a:xfrm>
            <a:custGeom>
              <a:avLst/>
              <a:gdLst>
                <a:gd name="T0" fmla="*/ 122 w 244"/>
                <a:gd name="T1" fmla="*/ 38 h 284"/>
                <a:gd name="T2" fmla="*/ 73 w 244"/>
                <a:gd name="T3" fmla="*/ 179 h 284"/>
                <a:gd name="T4" fmla="*/ 171 w 244"/>
                <a:gd name="T5" fmla="*/ 179 h 284"/>
                <a:gd name="T6" fmla="*/ 122 w 244"/>
                <a:gd name="T7" fmla="*/ 38 h 284"/>
                <a:gd name="T8" fmla="*/ 102 w 244"/>
                <a:gd name="T9" fmla="*/ 0 h 284"/>
                <a:gd name="T10" fmla="*/ 143 w 244"/>
                <a:gd name="T11" fmla="*/ 0 h 284"/>
                <a:gd name="T12" fmla="*/ 244 w 244"/>
                <a:gd name="T13" fmla="*/ 284 h 284"/>
                <a:gd name="T14" fmla="*/ 207 w 244"/>
                <a:gd name="T15" fmla="*/ 284 h 284"/>
                <a:gd name="T16" fmla="*/ 182 w 244"/>
                <a:gd name="T17" fmla="*/ 211 h 284"/>
                <a:gd name="T18" fmla="*/ 63 w 244"/>
                <a:gd name="T19" fmla="*/ 211 h 284"/>
                <a:gd name="T20" fmla="*/ 38 w 244"/>
                <a:gd name="T21" fmla="*/ 284 h 284"/>
                <a:gd name="T22" fmla="*/ 0 w 244"/>
                <a:gd name="T23" fmla="*/ 284 h 284"/>
                <a:gd name="T24" fmla="*/ 102 w 244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284">
                  <a:moveTo>
                    <a:pt x="122" y="38"/>
                  </a:moveTo>
                  <a:lnTo>
                    <a:pt x="73" y="179"/>
                  </a:lnTo>
                  <a:lnTo>
                    <a:pt x="171" y="179"/>
                  </a:lnTo>
                  <a:lnTo>
                    <a:pt x="122" y="38"/>
                  </a:lnTo>
                  <a:close/>
                  <a:moveTo>
                    <a:pt x="102" y="0"/>
                  </a:moveTo>
                  <a:lnTo>
                    <a:pt x="143" y="0"/>
                  </a:lnTo>
                  <a:lnTo>
                    <a:pt x="244" y="284"/>
                  </a:lnTo>
                  <a:lnTo>
                    <a:pt x="207" y="284"/>
                  </a:lnTo>
                  <a:lnTo>
                    <a:pt x="182" y="211"/>
                  </a:lnTo>
                  <a:lnTo>
                    <a:pt x="63" y="211"/>
                  </a:lnTo>
                  <a:lnTo>
                    <a:pt x="38" y="284"/>
                  </a:lnTo>
                  <a:lnTo>
                    <a:pt x="0" y="28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D70571C4-359E-4B00-A8B9-79000A22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898" y="4199890"/>
              <a:ext cx="564356" cy="796529"/>
            </a:xfrm>
            <a:custGeom>
              <a:avLst/>
              <a:gdLst>
                <a:gd name="T0" fmla="*/ 127 w 600"/>
                <a:gd name="T1" fmla="*/ 0 h 848"/>
                <a:gd name="T2" fmla="*/ 473 w 600"/>
                <a:gd name="T3" fmla="*/ 0 h 848"/>
                <a:gd name="T4" fmla="*/ 600 w 600"/>
                <a:gd name="T5" fmla="*/ 127 h 848"/>
                <a:gd name="T6" fmla="*/ 600 w 600"/>
                <a:gd name="T7" fmla="*/ 721 h 848"/>
                <a:gd name="T8" fmla="*/ 473 w 600"/>
                <a:gd name="T9" fmla="*/ 848 h 848"/>
                <a:gd name="T10" fmla="*/ 127 w 600"/>
                <a:gd name="T11" fmla="*/ 848 h 848"/>
                <a:gd name="T12" fmla="*/ 0 w 600"/>
                <a:gd name="T13" fmla="*/ 721 h 848"/>
                <a:gd name="T14" fmla="*/ 0 w 600"/>
                <a:gd name="T15" fmla="*/ 127 h 848"/>
                <a:gd name="T16" fmla="*/ 127 w 600"/>
                <a:gd name="T17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848">
                  <a:moveTo>
                    <a:pt x="127" y="0"/>
                  </a:moveTo>
                  <a:lnTo>
                    <a:pt x="473" y="0"/>
                  </a:lnTo>
                  <a:cubicBezTo>
                    <a:pt x="544" y="0"/>
                    <a:pt x="600" y="57"/>
                    <a:pt x="600" y="127"/>
                  </a:cubicBezTo>
                  <a:lnTo>
                    <a:pt x="600" y="721"/>
                  </a:lnTo>
                  <a:cubicBezTo>
                    <a:pt x="600" y="792"/>
                    <a:pt x="544" y="848"/>
                    <a:pt x="473" y="848"/>
                  </a:cubicBezTo>
                  <a:lnTo>
                    <a:pt x="127" y="848"/>
                  </a:lnTo>
                  <a:cubicBezTo>
                    <a:pt x="57" y="848"/>
                    <a:pt x="0" y="792"/>
                    <a:pt x="0" y="721"/>
                  </a:cubicBezTo>
                  <a:lnTo>
                    <a:pt x="0" y="127"/>
                  </a:lnTo>
                  <a:cubicBezTo>
                    <a:pt x="0" y="57"/>
                    <a:pt x="57" y="0"/>
                    <a:pt x="127" y="0"/>
                  </a:cubicBezTo>
                  <a:close/>
                </a:path>
              </a:pathLst>
            </a:cu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E357D3C-3E7F-4E15-A453-3ACF07534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114" y="4442777"/>
              <a:ext cx="178594" cy="266700"/>
            </a:xfrm>
            <a:custGeom>
              <a:avLst/>
              <a:gdLst>
                <a:gd name="T0" fmla="*/ 36 w 189"/>
                <a:gd name="T1" fmla="*/ 149 h 284"/>
                <a:gd name="T2" fmla="*/ 36 w 189"/>
                <a:gd name="T3" fmla="*/ 253 h 284"/>
                <a:gd name="T4" fmla="*/ 94 w 189"/>
                <a:gd name="T5" fmla="*/ 253 h 284"/>
                <a:gd name="T6" fmla="*/ 137 w 189"/>
                <a:gd name="T7" fmla="*/ 240 h 284"/>
                <a:gd name="T8" fmla="*/ 151 w 189"/>
                <a:gd name="T9" fmla="*/ 201 h 284"/>
                <a:gd name="T10" fmla="*/ 137 w 189"/>
                <a:gd name="T11" fmla="*/ 161 h 284"/>
                <a:gd name="T12" fmla="*/ 94 w 189"/>
                <a:gd name="T13" fmla="*/ 149 h 284"/>
                <a:gd name="T14" fmla="*/ 36 w 189"/>
                <a:gd name="T15" fmla="*/ 149 h 284"/>
                <a:gd name="T16" fmla="*/ 36 w 189"/>
                <a:gd name="T17" fmla="*/ 32 h 284"/>
                <a:gd name="T18" fmla="*/ 36 w 189"/>
                <a:gd name="T19" fmla="*/ 118 h 284"/>
                <a:gd name="T20" fmla="*/ 90 w 189"/>
                <a:gd name="T21" fmla="*/ 118 h 284"/>
                <a:gd name="T22" fmla="*/ 129 w 189"/>
                <a:gd name="T23" fmla="*/ 107 h 284"/>
                <a:gd name="T24" fmla="*/ 142 w 189"/>
                <a:gd name="T25" fmla="*/ 75 h 284"/>
                <a:gd name="T26" fmla="*/ 129 w 189"/>
                <a:gd name="T27" fmla="*/ 43 h 284"/>
                <a:gd name="T28" fmla="*/ 90 w 189"/>
                <a:gd name="T29" fmla="*/ 32 h 284"/>
                <a:gd name="T30" fmla="*/ 36 w 189"/>
                <a:gd name="T31" fmla="*/ 32 h 284"/>
                <a:gd name="T32" fmla="*/ 0 w 189"/>
                <a:gd name="T33" fmla="*/ 0 h 284"/>
                <a:gd name="T34" fmla="*/ 92 w 189"/>
                <a:gd name="T35" fmla="*/ 0 h 284"/>
                <a:gd name="T36" fmla="*/ 156 w 189"/>
                <a:gd name="T37" fmla="*/ 19 h 284"/>
                <a:gd name="T38" fmla="*/ 178 w 189"/>
                <a:gd name="T39" fmla="*/ 71 h 284"/>
                <a:gd name="T40" fmla="*/ 166 w 189"/>
                <a:gd name="T41" fmla="*/ 112 h 284"/>
                <a:gd name="T42" fmla="*/ 133 w 189"/>
                <a:gd name="T43" fmla="*/ 131 h 284"/>
                <a:gd name="T44" fmla="*/ 174 w 189"/>
                <a:gd name="T45" fmla="*/ 157 h 284"/>
                <a:gd name="T46" fmla="*/ 189 w 189"/>
                <a:gd name="T47" fmla="*/ 205 h 284"/>
                <a:gd name="T48" fmla="*/ 165 w 189"/>
                <a:gd name="T49" fmla="*/ 264 h 284"/>
                <a:gd name="T50" fmla="*/ 96 w 189"/>
                <a:gd name="T51" fmla="*/ 284 h 284"/>
                <a:gd name="T52" fmla="*/ 0 w 189"/>
                <a:gd name="T53" fmla="*/ 284 h 284"/>
                <a:gd name="T54" fmla="*/ 0 w 189"/>
                <a:gd name="T5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284">
                  <a:moveTo>
                    <a:pt x="36" y="149"/>
                  </a:moveTo>
                  <a:lnTo>
                    <a:pt x="36" y="253"/>
                  </a:lnTo>
                  <a:lnTo>
                    <a:pt x="94" y="253"/>
                  </a:lnTo>
                  <a:cubicBezTo>
                    <a:pt x="113" y="253"/>
                    <a:pt x="128" y="248"/>
                    <a:pt x="137" y="240"/>
                  </a:cubicBezTo>
                  <a:cubicBezTo>
                    <a:pt x="146" y="231"/>
                    <a:pt x="151" y="218"/>
                    <a:pt x="151" y="201"/>
                  </a:cubicBezTo>
                  <a:cubicBezTo>
                    <a:pt x="151" y="183"/>
                    <a:pt x="146" y="170"/>
                    <a:pt x="137" y="161"/>
                  </a:cubicBezTo>
                  <a:cubicBezTo>
                    <a:pt x="128" y="153"/>
                    <a:pt x="113" y="149"/>
                    <a:pt x="94" y="149"/>
                  </a:cubicBezTo>
                  <a:lnTo>
                    <a:pt x="36" y="149"/>
                  </a:lnTo>
                  <a:close/>
                  <a:moveTo>
                    <a:pt x="36" y="32"/>
                  </a:moveTo>
                  <a:lnTo>
                    <a:pt x="36" y="118"/>
                  </a:lnTo>
                  <a:lnTo>
                    <a:pt x="90" y="118"/>
                  </a:lnTo>
                  <a:cubicBezTo>
                    <a:pt x="107" y="118"/>
                    <a:pt x="120" y="114"/>
                    <a:pt x="129" y="107"/>
                  </a:cubicBezTo>
                  <a:cubicBezTo>
                    <a:pt x="137" y="100"/>
                    <a:pt x="142" y="89"/>
                    <a:pt x="142" y="75"/>
                  </a:cubicBezTo>
                  <a:cubicBezTo>
                    <a:pt x="142" y="60"/>
                    <a:pt x="137" y="50"/>
                    <a:pt x="129" y="43"/>
                  </a:cubicBezTo>
                  <a:cubicBezTo>
                    <a:pt x="120" y="36"/>
                    <a:pt x="107" y="32"/>
                    <a:pt x="90" y="32"/>
                  </a:cubicBezTo>
                  <a:lnTo>
                    <a:pt x="36" y="32"/>
                  </a:lnTo>
                  <a:close/>
                  <a:moveTo>
                    <a:pt x="0" y="0"/>
                  </a:moveTo>
                  <a:lnTo>
                    <a:pt x="92" y="0"/>
                  </a:lnTo>
                  <a:cubicBezTo>
                    <a:pt x="120" y="0"/>
                    <a:pt x="141" y="7"/>
                    <a:pt x="156" y="19"/>
                  </a:cubicBezTo>
                  <a:cubicBezTo>
                    <a:pt x="170" y="31"/>
                    <a:pt x="178" y="48"/>
                    <a:pt x="178" y="71"/>
                  </a:cubicBezTo>
                  <a:cubicBezTo>
                    <a:pt x="178" y="88"/>
                    <a:pt x="174" y="102"/>
                    <a:pt x="166" y="112"/>
                  </a:cubicBezTo>
                  <a:cubicBezTo>
                    <a:pt x="159" y="122"/>
                    <a:pt x="148" y="129"/>
                    <a:pt x="133" y="131"/>
                  </a:cubicBezTo>
                  <a:cubicBezTo>
                    <a:pt x="151" y="135"/>
                    <a:pt x="164" y="144"/>
                    <a:pt x="174" y="157"/>
                  </a:cubicBezTo>
                  <a:cubicBezTo>
                    <a:pt x="184" y="170"/>
                    <a:pt x="189" y="186"/>
                    <a:pt x="189" y="205"/>
                  </a:cubicBezTo>
                  <a:cubicBezTo>
                    <a:pt x="189" y="230"/>
                    <a:pt x="181" y="250"/>
                    <a:pt x="165" y="264"/>
                  </a:cubicBezTo>
                  <a:cubicBezTo>
                    <a:pt x="149" y="277"/>
                    <a:pt x="126" y="284"/>
                    <a:pt x="96" y="284"/>
                  </a:cubicBez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C0D6463E-58B4-49C5-9514-8B9A598FE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673" y="4446349"/>
              <a:ext cx="1218010" cy="223838"/>
            </a:xfrm>
            <a:prstGeom prst="rect">
              <a:avLst/>
            </a:prstGeom>
            <a:solidFill>
              <a:srgbClr val="1B0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0A18C407-68E0-4DDE-AAED-BDFE3B82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579" y="4204652"/>
              <a:ext cx="632222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1B4DA681-FE37-47FE-9660-D350B6219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579" y="4316571"/>
              <a:ext cx="617935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1724B13-9B8C-4FD8-A20A-3D4037898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276" y="4196318"/>
              <a:ext cx="0" cy="12501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2EF57DA7-831F-446E-AD36-ECA7B2BE8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260" y="4196318"/>
              <a:ext cx="0" cy="12501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ECD1B23F-A673-4251-911C-88504D913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245" y="4196318"/>
              <a:ext cx="0" cy="12501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BC146D78-67E7-4FB9-B211-CA6B5247B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801" y="4214178"/>
              <a:ext cx="0" cy="10715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034D3DF-7D64-40D4-B4BF-84CD1946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023" y="4196318"/>
              <a:ext cx="0" cy="125016"/>
            </a:xfrm>
            <a:custGeom>
              <a:avLst/>
              <a:gdLst>
                <a:gd name="T0" fmla="*/ 0 h 133"/>
                <a:gd name="T1" fmla="*/ 133 h 133"/>
                <a:gd name="T2" fmla="*/ 133 h 1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3">
                  <a:moveTo>
                    <a:pt x="0" y="0"/>
                  </a:moveTo>
                  <a:lnTo>
                    <a:pt x="0" y="133"/>
                  </a:lnTo>
                  <a:lnTo>
                    <a:pt x="0" y="133"/>
                  </a:lnTo>
                </a:path>
              </a:pathLst>
            </a:cu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7350A475-4463-4F39-9DAE-CDA45C50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595" y="4215368"/>
              <a:ext cx="107156" cy="94060"/>
            </a:xfrm>
            <a:custGeom>
              <a:avLst/>
              <a:gdLst>
                <a:gd name="T0" fmla="*/ 0 w 90"/>
                <a:gd name="T1" fmla="*/ 39 h 79"/>
                <a:gd name="T2" fmla="*/ 0 w 90"/>
                <a:gd name="T3" fmla="*/ 0 h 79"/>
                <a:gd name="T4" fmla="*/ 45 w 90"/>
                <a:gd name="T5" fmla="*/ 0 h 79"/>
                <a:gd name="T6" fmla="*/ 90 w 90"/>
                <a:gd name="T7" fmla="*/ 0 h 79"/>
                <a:gd name="T8" fmla="*/ 90 w 90"/>
                <a:gd name="T9" fmla="*/ 39 h 79"/>
                <a:gd name="T10" fmla="*/ 90 w 90"/>
                <a:gd name="T11" fmla="*/ 79 h 79"/>
                <a:gd name="T12" fmla="*/ 45 w 90"/>
                <a:gd name="T13" fmla="*/ 79 h 79"/>
                <a:gd name="T14" fmla="*/ 0 w 90"/>
                <a:gd name="T15" fmla="*/ 79 h 79"/>
                <a:gd name="T16" fmla="*/ 0 w 90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9">
                  <a:moveTo>
                    <a:pt x="0" y="39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90" y="39"/>
                  </a:lnTo>
                  <a:lnTo>
                    <a:pt x="90" y="79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843458D-E95D-4B95-9ABD-6BD3912A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79" y="4215368"/>
              <a:ext cx="107156" cy="94060"/>
            </a:xfrm>
            <a:custGeom>
              <a:avLst/>
              <a:gdLst>
                <a:gd name="T0" fmla="*/ 0 w 90"/>
                <a:gd name="T1" fmla="*/ 39 h 79"/>
                <a:gd name="T2" fmla="*/ 0 w 90"/>
                <a:gd name="T3" fmla="*/ 0 h 79"/>
                <a:gd name="T4" fmla="*/ 45 w 90"/>
                <a:gd name="T5" fmla="*/ 0 h 79"/>
                <a:gd name="T6" fmla="*/ 90 w 90"/>
                <a:gd name="T7" fmla="*/ 0 h 79"/>
                <a:gd name="T8" fmla="*/ 90 w 90"/>
                <a:gd name="T9" fmla="*/ 39 h 79"/>
                <a:gd name="T10" fmla="*/ 90 w 90"/>
                <a:gd name="T11" fmla="*/ 79 h 79"/>
                <a:gd name="T12" fmla="*/ 45 w 90"/>
                <a:gd name="T13" fmla="*/ 79 h 79"/>
                <a:gd name="T14" fmla="*/ 0 w 90"/>
                <a:gd name="T15" fmla="*/ 79 h 79"/>
                <a:gd name="T16" fmla="*/ 0 w 90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9">
                  <a:moveTo>
                    <a:pt x="0" y="39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90" y="39"/>
                  </a:lnTo>
                  <a:lnTo>
                    <a:pt x="90" y="79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D279884-5A9E-42BB-86FC-821AD3C75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135" y="4215368"/>
              <a:ext cx="103585" cy="94060"/>
            </a:xfrm>
            <a:custGeom>
              <a:avLst/>
              <a:gdLst>
                <a:gd name="T0" fmla="*/ 0 w 87"/>
                <a:gd name="T1" fmla="*/ 39 h 79"/>
                <a:gd name="T2" fmla="*/ 0 w 87"/>
                <a:gd name="T3" fmla="*/ 0 h 79"/>
                <a:gd name="T4" fmla="*/ 43 w 87"/>
                <a:gd name="T5" fmla="*/ 0 h 79"/>
                <a:gd name="T6" fmla="*/ 87 w 87"/>
                <a:gd name="T7" fmla="*/ 0 h 79"/>
                <a:gd name="T8" fmla="*/ 87 w 87"/>
                <a:gd name="T9" fmla="*/ 39 h 79"/>
                <a:gd name="T10" fmla="*/ 87 w 87"/>
                <a:gd name="T11" fmla="*/ 79 h 79"/>
                <a:gd name="T12" fmla="*/ 43 w 87"/>
                <a:gd name="T13" fmla="*/ 79 h 79"/>
                <a:gd name="T14" fmla="*/ 0 w 87"/>
                <a:gd name="T15" fmla="*/ 79 h 79"/>
                <a:gd name="T16" fmla="*/ 0 w 87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7" y="0"/>
                  </a:lnTo>
                  <a:lnTo>
                    <a:pt x="87" y="39"/>
                  </a:lnTo>
                  <a:lnTo>
                    <a:pt x="87" y="79"/>
                  </a:lnTo>
                  <a:lnTo>
                    <a:pt x="43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6F6B77AB-5EEE-4C03-823A-A34DC41B9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385" y="3837940"/>
              <a:ext cx="53579" cy="105966"/>
            </a:xfrm>
            <a:custGeom>
              <a:avLst/>
              <a:gdLst>
                <a:gd name="T0" fmla="*/ 11 w 58"/>
                <a:gd name="T1" fmla="*/ 59 h 113"/>
                <a:gd name="T2" fmla="*/ 11 w 58"/>
                <a:gd name="T3" fmla="*/ 100 h 113"/>
                <a:gd name="T4" fmla="*/ 29 w 58"/>
                <a:gd name="T5" fmla="*/ 100 h 113"/>
                <a:gd name="T6" fmla="*/ 42 w 58"/>
                <a:gd name="T7" fmla="*/ 95 h 113"/>
                <a:gd name="T8" fmla="*/ 46 w 58"/>
                <a:gd name="T9" fmla="*/ 80 h 113"/>
                <a:gd name="T10" fmla="*/ 42 w 58"/>
                <a:gd name="T11" fmla="*/ 64 h 113"/>
                <a:gd name="T12" fmla="*/ 29 w 58"/>
                <a:gd name="T13" fmla="*/ 59 h 113"/>
                <a:gd name="T14" fmla="*/ 11 w 58"/>
                <a:gd name="T15" fmla="*/ 59 h 113"/>
                <a:gd name="T16" fmla="*/ 11 w 58"/>
                <a:gd name="T17" fmla="*/ 13 h 113"/>
                <a:gd name="T18" fmla="*/ 11 w 58"/>
                <a:gd name="T19" fmla="*/ 47 h 113"/>
                <a:gd name="T20" fmla="*/ 27 w 58"/>
                <a:gd name="T21" fmla="*/ 47 h 113"/>
                <a:gd name="T22" fmla="*/ 39 w 58"/>
                <a:gd name="T23" fmla="*/ 43 h 113"/>
                <a:gd name="T24" fmla="*/ 43 w 58"/>
                <a:gd name="T25" fmla="*/ 30 h 113"/>
                <a:gd name="T26" fmla="*/ 39 w 58"/>
                <a:gd name="T27" fmla="*/ 17 h 113"/>
                <a:gd name="T28" fmla="*/ 27 w 58"/>
                <a:gd name="T29" fmla="*/ 13 h 113"/>
                <a:gd name="T30" fmla="*/ 11 w 58"/>
                <a:gd name="T31" fmla="*/ 13 h 113"/>
                <a:gd name="T32" fmla="*/ 0 w 58"/>
                <a:gd name="T33" fmla="*/ 0 h 113"/>
                <a:gd name="T34" fmla="*/ 28 w 58"/>
                <a:gd name="T35" fmla="*/ 0 h 113"/>
                <a:gd name="T36" fmla="*/ 48 w 58"/>
                <a:gd name="T37" fmla="*/ 8 h 113"/>
                <a:gd name="T38" fmla="*/ 55 w 58"/>
                <a:gd name="T39" fmla="*/ 28 h 113"/>
                <a:gd name="T40" fmla="*/ 51 w 58"/>
                <a:gd name="T41" fmla="*/ 45 h 113"/>
                <a:gd name="T42" fmla="*/ 41 w 58"/>
                <a:gd name="T43" fmla="*/ 52 h 113"/>
                <a:gd name="T44" fmla="*/ 54 w 58"/>
                <a:gd name="T45" fmla="*/ 62 h 113"/>
                <a:gd name="T46" fmla="*/ 58 w 58"/>
                <a:gd name="T47" fmla="*/ 81 h 113"/>
                <a:gd name="T48" fmla="*/ 51 w 58"/>
                <a:gd name="T49" fmla="*/ 104 h 113"/>
                <a:gd name="T50" fmla="*/ 29 w 58"/>
                <a:gd name="T51" fmla="*/ 113 h 113"/>
                <a:gd name="T52" fmla="*/ 0 w 58"/>
                <a:gd name="T53" fmla="*/ 113 h 113"/>
                <a:gd name="T54" fmla="*/ 0 w 58"/>
                <a:gd name="T5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113">
                  <a:moveTo>
                    <a:pt x="11" y="59"/>
                  </a:moveTo>
                  <a:lnTo>
                    <a:pt x="11" y="100"/>
                  </a:lnTo>
                  <a:lnTo>
                    <a:pt x="29" y="100"/>
                  </a:lnTo>
                  <a:cubicBezTo>
                    <a:pt x="35" y="100"/>
                    <a:pt x="39" y="98"/>
                    <a:pt x="42" y="95"/>
                  </a:cubicBezTo>
                  <a:cubicBezTo>
                    <a:pt x="45" y="92"/>
                    <a:pt x="46" y="87"/>
                    <a:pt x="46" y="80"/>
                  </a:cubicBezTo>
                  <a:cubicBezTo>
                    <a:pt x="46" y="73"/>
                    <a:pt x="45" y="67"/>
                    <a:pt x="42" y="64"/>
                  </a:cubicBezTo>
                  <a:cubicBezTo>
                    <a:pt x="39" y="61"/>
                    <a:pt x="35" y="59"/>
                    <a:pt x="29" y="59"/>
                  </a:cubicBezTo>
                  <a:lnTo>
                    <a:pt x="11" y="59"/>
                  </a:lnTo>
                  <a:close/>
                  <a:moveTo>
                    <a:pt x="11" y="13"/>
                  </a:moveTo>
                  <a:lnTo>
                    <a:pt x="11" y="47"/>
                  </a:lnTo>
                  <a:lnTo>
                    <a:pt x="27" y="47"/>
                  </a:lnTo>
                  <a:cubicBezTo>
                    <a:pt x="33" y="47"/>
                    <a:pt x="37" y="45"/>
                    <a:pt x="39" y="43"/>
                  </a:cubicBezTo>
                  <a:cubicBezTo>
                    <a:pt x="42" y="40"/>
                    <a:pt x="43" y="36"/>
                    <a:pt x="43" y="30"/>
                  </a:cubicBezTo>
                  <a:cubicBezTo>
                    <a:pt x="43" y="24"/>
                    <a:pt x="42" y="20"/>
                    <a:pt x="39" y="17"/>
                  </a:cubicBezTo>
                  <a:cubicBezTo>
                    <a:pt x="37" y="14"/>
                    <a:pt x="33" y="13"/>
                    <a:pt x="27" y="13"/>
                  </a:cubicBezTo>
                  <a:lnTo>
                    <a:pt x="11" y="13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37" y="0"/>
                    <a:pt x="43" y="3"/>
                    <a:pt x="48" y="8"/>
                  </a:cubicBezTo>
                  <a:cubicBezTo>
                    <a:pt x="52" y="12"/>
                    <a:pt x="55" y="19"/>
                    <a:pt x="55" y="28"/>
                  </a:cubicBezTo>
                  <a:cubicBezTo>
                    <a:pt x="55" y="35"/>
                    <a:pt x="53" y="40"/>
                    <a:pt x="51" y="45"/>
                  </a:cubicBezTo>
                  <a:cubicBezTo>
                    <a:pt x="49" y="49"/>
                    <a:pt x="45" y="51"/>
                    <a:pt x="41" y="52"/>
                  </a:cubicBezTo>
                  <a:cubicBezTo>
                    <a:pt x="46" y="54"/>
                    <a:pt x="51" y="57"/>
                    <a:pt x="54" y="62"/>
                  </a:cubicBezTo>
                  <a:cubicBezTo>
                    <a:pt x="57" y="67"/>
                    <a:pt x="58" y="74"/>
                    <a:pt x="58" y="81"/>
                  </a:cubicBezTo>
                  <a:cubicBezTo>
                    <a:pt x="58" y="91"/>
                    <a:pt x="56" y="99"/>
                    <a:pt x="51" y="104"/>
                  </a:cubicBezTo>
                  <a:cubicBezTo>
                    <a:pt x="46" y="110"/>
                    <a:pt x="38" y="113"/>
                    <a:pt x="29" y="113"/>
                  </a:cubicBez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ABBCBA68-28B6-4816-ACDE-A0E51F8D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823" y="3862943"/>
              <a:ext cx="47625" cy="83344"/>
            </a:xfrm>
            <a:custGeom>
              <a:avLst/>
              <a:gdLst>
                <a:gd name="T0" fmla="*/ 0 w 51"/>
                <a:gd name="T1" fmla="*/ 53 h 89"/>
                <a:gd name="T2" fmla="*/ 0 w 51"/>
                <a:gd name="T3" fmla="*/ 2 h 89"/>
                <a:gd name="T4" fmla="*/ 10 w 51"/>
                <a:gd name="T5" fmla="*/ 2 h 89"/>
                <a:gd name="T6" fmla="*/ 10 w 51"/>
                <a:gd name="T7" fmla="*/ 53 h 89"/>
                <a:gd name="T8" fmla="*/ 13 w 51"/>
                <a:gd name="T9" fmla="*/ 71 h 89"/>
                <a:gd name="T10" fmla="*/ 23 w 51"/>
                <a:gd name="T11" fmla="*/ 77 h 89"/>
                <a:gd name="T12" fmla="*/ 36 w 51"/>
                <a:gd name="T13" fmla="*/ 70 h 89"/>
                <a:gd name="T14" fmla="*/ 41 w 51"/>
                <a:gd name="T15" fmla="*/ 50 h 89"/>
                <a:gd name="T16" fmla="*/ 41 w 51"/>
                <a:gd name="T17" fmla="*/ 2 h 89"/>
                <a:gd name="T18" fmla="*/ 51 w 51"/>
                <a:gd name="T19" fmla="*/ 2 h 89"/>
                <a:gd name="T20" fmla="*/ 51 w 51"/>
                <a:gd name="T21" fmla="*/ 87 h 89"/>
                <a:gd name="T22" fmla="*/ 41 w 51"/>
                <a:gd name="T23" fmla="*/ 87 h 89"/>
                <a:gd name="T24" fmla="*/ 41 w 51"/>
                <a:gd name="T25" fmla="*/ 74 h 89"/>
                <a:gd name="T26" fmla="*/ 33 w 51"/>
                <a:gd name="T27" fmla="*/ 85 h 89"/>
                <a:gd name="T28" fmla="*/ 21 w 51"/>
                <a:gd name="T29" fmla="*/ 89 h 89"/>
                <a:gd name="T30" fmla="*/ 5 w 51"/>
                <a:gd name="T31" fmla="*/ 80 h 89"/>
                <a:gd name="T32" fmla="*/ 0 w 51"/>
                <a:gd name="T33" fmla="*/ 53 h 89"/>
                <a:gd name="T34" fmla="*/ 25 w 51"/>
                <a:gd name="T35" fmla="*/ 0 h 89"/>
                <a:gd name="T36" fmla="*/ 25 w 51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89">
                  <a:moveTo>
                    <a:pt x="0" y="53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53"/>
                  </a:lnTo>
                  <a:cubicBezTo>
                    <a:pt x="10" y="61"/>
                    <a:pt x="11" y="67"/>
                    <a:pt x="13" y="71"/>
                  </a:cubicBezTo>
                  <a:cubicBezTo>
                    <a:pt x="15" y="75"/>
                    <a:pt x="19" y="77"/>
                    <a:pt x="23" y="77"/>
                  </a:cubicBezTo>
                  <a:cubicBezTo>
                    <a:pt x="29" y="77"/>
                    <a:pt x="33" y="74"/>
                    <a:pt x="36" y="70"/>
                  </a:cubicBezTo>
                  <a:cubicBezTo>
                    <a:pt x="40" y="65"/>
                    <a:pt x="41" y="58"/>
                    <a:pt x="41" y="50"/>
                  </a:cubicBezTo>
                  <a:lnTo>
                    <a:pt x="41" y="2"/>
                  </a:lnTo>
                  <a:lnTo>
                    <a:pt x="51" y="2"/>
                  </a:lnTo>
                  <a:lnTo>
                    <a:pt x="51" y="87"/>
                  </a:lnTo>
                  <a:lnTo>
                    <a:pt x="41" y="87"/>
                  </a:lnTo>
                  <a:lnTo>
                    <a:pt x="41" y="74"/>
                  </a:lnTo>
                  <a:cubicBezTo>
                    <a:pt x="39" y="79"/>
                    <a:pt x="36" y="83"/>
                    <a:pt x="33" y="85"/>
                  </a:cubicBezTo>
                  <a:cubicBezTo>
                    <a:pt x="29" y="88"/>
                    <a:pt x="26" y="89"/>
                    <a:pt x="21" y="89"/>
                  </a:cubicBezTo>
                  <a:cubicBezTo>
                    <a:pt x="14" y="89"/>
                    <a:pt x="9" y="86"/>
                    <a:pt x="5" y="80"/>
                  </a:cubicBezTo>
                  <a:cubicBezTo>
                    <a:pt x="1" y="74"/>
                    <a:pt x="0" y="65"/>
                    <a:pt x="0" y="53"/>
                  </a:cubicBezTo>
                  <a:close/>
                  <a:moveTo>
                    <a:pt x="25" y="0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7256BC39-F642-43F3-9807-3CEC95682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354" y="3834367"/>
              <a:ext cx="73819" cy="109538"/>
            </a:xfrm>
            <a:custGeom>
              <a:avLst/>
              <a:gdLst>
                <a:gd name="T0" fmla="*/ 78 w 78"/>
                <a:gd name="T1" fmla="*/ 0 h 117"/>
                <a:gd name="T2" fmla="*/ 78 w 78"/>
                <a:gd name="T3" fmla="*/ 11 h 117"/>
                <a:gd name="T4" fmla="*/ 68 w 78"/>
                <a:gd name="T5" fmla="*/ 11 h 117"/>
                <a:gd name="T6" fmla="*/ 60 w 78"/>
                <a:gd name="T7" fmla="*/ 14 h 117"/>
                <a:gd name="T8" fmla="*/ 58 w 78"/>
                <a:gd name="T9" fmla="*/ 25 h 117"/>
                <a:gd name="T10" fmla="*/ 58 w 78"/>
                <a:gd name="T11" fmla="*/ 32 h 117"/>
                <a:gd name="T12" fmla="*/ 75 w 78"/>
                <a:gd name="T13" fmla="*/ 32 h 117"/>
                <a:gd name="T14" fmla="*/ 75 w 78"/>
                <a:gd name="T15" fmla="*/ 43 h 117"/>
                <a:gd name="T16" fmla="*/ 58 w 78"/>
                <a:gd name="T17" fmla="*/ 43 h 117"/>
                <a:gd name="T18" fmla="*/ 58 w 78"/>
                <a:gd name="T19" fmla="*/ 117 h 117"/>
                <a:gd name="T20" fmla="*/ 48 w 78"/>
                <a:gd name="T21" fmla="*/ 117 h 117"/>
                <a:gd name="T22" fmla="*/ 48 w 78"/>
                <a:gd name="T23" fmla="*/ 43 h 117"/>
                <a:gd name="T24" fmla="*/ 20 w 78"/>
                <a:gd name="T25" fmla="*/ 43 h 117"/>
                <a:gd name="T26" fmla="*/ 20 w 78"/>
                <a:gd name="T27" fmla="*/ 117 h 117"/>
                <a:gd name="T28" fmla="*/ 10 w 78"/>
                <a:gd name="T29" fmla="*/ 117 h 117"/>
                <a:gd name="T30" fmla="*/ 10 w 78"/>
                <a:gd name="T31" fmla="*/ 43 h 117"/>
                <a:gd name="T32" fmla="*/ 0 w 78"/>
                <a:gd name="T33" fmla="*/ 43 h 117"/>
                <a:gd name="T34" fmla="*/ 0 w 78"/>
                <a:gd name="T35" fmla="*/ 32 h 117"/>
                <a:gd name="T36" fmla="*/ 10 w 78"/>
                <a:gd name="T37" fmla="*/ 32 h 117"/>
                <a:gd name="T38" fmla="*/ 10 w 78"/>
                <a:gd name="T39" fmla="*/ 27 h 117"/>
                <a:gd name="T40" fmla="*/ 15 w 78"/>
                <a:gd name="T41" fmla="*/ 6 h 117"/>
                <a:gd name="T42" fmla="*/ 30 w 78"/>
                <a:gd name="T43" fmla="*/ 0 h 117"/>
                <a:gd name="T44" fmla="*/ 40 w 78"/>
                <a:gd name="T45" fmla="*/ 0 h 117"/>
                <a:gd name="T46" fmla="*/ 40 w 78"/>
                <a:gd name="T47" fmla="*/ 11 h 117"/>
                <a:gd name="T48" fmla="*/ 30 w 78"/>
                <a:gd name="T49" fmla="*/ 11 h 117"/>
                <a:gd name="T50" fmla="*/ 22 w 78"/>
                <a:gd name="T51" fmla="*/ 14 h 117"/>
                <a:gd name="T52" fmla="*/ 20 w 78"/>
                <a:gd name="T53" fmla="*/ 25 h 117"/>
                <a:gd name="T54" fmla="*/ 20 w 78"/>
                <a:gd name="T55" fmla="*/ 32 h 117"/>
                <a:gd name="T56" fmla="*/ 48 w 78"/>
                <a:gd name="T57" fmla="*/ 32 h 117"/>
                <a:gd name="T58" fmla="*/ 48 w 78"/>
                <a:gd name="T59" fmla="*/ 27 h 117"/>
                <a:gd name="T60" fmla="*/ 53 w 78"/>
                <a:gd name="T61" fmla="*/ 6 h 117"/>
                <a:gd name="T62" fmla="*/ 68 w 78"/>
                <a:gd name="T63" fmla="*/ 0 h 117"/>
                <a:gd name="T64" fmla="*/ 78 w 78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17">
                  <a:moveTo>
                    <a:pt x="78" y="0"/>
                  </a:moveTo>
                  <a:lnTo>
                    <a:pt x="78" y="11"/>
                  </a:lnTo>
                  <a:lnTo>
                    <a:pt x="68" y="11"/>
                  </a:lnTo>
                  <a:cubicBezTo>
                    <a:pt x="64" y="11"/>
                    <a:pt x="62" y="12"/>
                    <a:pt x="60" y="14"/>
                  </a:cubicBezTo>
                  <a:cubicBezTo>
                    <a:pt x="59" y="16"/>
                    <a:pt x="58" y="20"/>
                    <a:pt x="58" y="25"/>
                  </a:cubicBezTo>
                  <a:lnTo>
                    <a:pt x="58" y="32"/>
                  </a:lnTo>
                  <a:lnTo>
                    <a:pt x="75" y="32"/>
                  </a:lnTo>
                  <a:lnTo>
                    <a:pt x="75" y="43"/>
                  </a:lnTo>
                  <a:lnTo>
                    <a:pt x="58" y="43"/>
                  </a:lnTo>
                  <a:lnTo>
                    <a:pt x="58" y="117"/>
                  </a:lnTo>
                  <a:lnTo>
                    <a:pt x="48" y="117"/>
                  </a:lnTo>
                  <a:lnTo>
                    <a:pt x="48" y="43"/>
                  </a:lnTo>
                  <a:lnTo>
                    <a:pt x="20" y="43"/>
                  </a:lnTo>
                  <a:lnTo>
                    <a:pt x="20" y="117"/>
                  </a:lnTo>
                  <a:lnTo>
                    <a:pt x="10" y="117"/>
                  </a:lnTo>
                  <a:lnTo>
                    <a:pt x="10" y="43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7"/>
                  </a:lnTo>
                  <a:cubicBezTo>
                    <a:pt x="10" y="17"/>
                    <a:pt x="12" y="10"/>
                    <a:pt x="15" y="6"/>
                  </a:cubicBezTo>
                  <a:cubicBezTo>
                    <a:pt x="18" y="2"/>
                    <a:pt x="23" y="0"/>
                    <a:pt x="30" y="0"/>
                  </a:cubicBezTo>
                  <a:lnTo>
                    <a:pt x="40" y="0"/>
                  </a:lnTo>
                  <a:lnTo>
                    <a:pt x="40" y="11"/>
                  </a:lnTo>
                  <a:lnTo>
                    <a:pt x="30" y="11"/>
                  </a:lnTo>
                  <a:cubicBezTo>
                    <a:pt x="26" y="11"/>
                    <a:pt x="24" y="12"/>
                    <a:pt x="22" y="14"/>
                  </a:cubicBezTo>
                  <a:cubicBezTo>
                    <a:pt x="21" y="16"/>
                    <a:pt x="20" y="20"/>
                    <a:pt x="20" y="25"/>
                  </a:cubicBezTo>
                  <a:lnTo>
                    <a:pt x="20" y="32"/>
                  </a:lnTo>
                  <a:lnTo>
                    <a:pt x="48" y="32"/>
                  </a:lnTo>
                  <a:lnTo>
                    <a:pt x="48" y="27"/>
                  </a:lnTo>
                  <a:cubicBezTo>
                    <a:pt x="48" y="17"/>
                    <a:pt x="50" y="10"/>
                    <a:pt x="53" y="6"/>
                  </a:cubicBezTo>
                  <a:cubicBezTo>
                    <a:pt x="56" y="2"/>
                    <a:pt x="61" y="0"/>
                    <a:pt x="6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5912819B-EF5D-47BF-B20A-93067B34B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1745" y="3862943"/>
              <a:ext cx="53579" cy="83344"/>
            </a:xfrm>
            <a:custGeom>
              <a:avLst/>
              <a:gdLst>
                <a:gd name="T0" fmla="*/ 57 w 57"/>
                <a:gd name="T1" fmla="*/ 41 h 89"/>
                <a:gd name="T2" fmla="*/ 57 w 57"/>
                <a:gd name="T3" fmla="*/ 48 h 89"/>
                <a:gd name="T4" fmla="*/ 10 w 57"/>
                <a:gd name="T5" fmla="*/ 48 h 89"/>
                <a:gd name="T6" fmla="*/ 17 w 57"/>
                <a:gd name="T7" fmla="*/ 70 h 89"/>
                <a:gd name="T8" fmla="*/ 32 w 57"/>
                <a:gd name="T9" fmla="*/ 77 h 89"/>
                <a:gd name="T10" fmla="*/ 44 w 57"/>
                <a:gd name="T11" fmla="*/ 75 h 89"/>
                <a:gd name="T12" fmla="*/ 55 w 57"/>
                <a:gd name="T13" fmla="*/ 69 h 89"/>
                <a:gd name="T14" fmla="*/ 55 w 57"/>
                <a:gd name="T15" fmla="*/ 82 h 89"/>
                <a:gd name="T16" fmla="*/ 44 w 57"/>
                <a:gd name="T17" fmla="*/ 87 h 89"/>
                <a:gd name="T18" fmla="*/ 32 w 57"/>
                <a:gd name="T19" fmla="*/ 89 h 89"/>
                <a:gd name="T20" fmla="*/ 8 w 57"/>
                <a:gd name="T21" fmla="*/ 77 h 89"/>
                <a:gd name="T22" fmla="*/ 0 w 57"/>
                <a:gd name="T23" fmla="*/ 45 h 89"/>
                <a:gd name="T24" fmla="*/ 8 w 57"/>
                <a:gd name="T25" fmla="*/ 13 h 89"/>
                <a:gd name="T26" fmla="*/ 30 w 57"/>
                <a:gd name="T27" fmla="*/ 0 h 89"/>
                <a:gd name="T28" fmla="*/ 50 w 57"/>
                <a:gd name="T29" fmla="*/ 11 h 89"/>
                <a:gd name="T30" fmla="*/ 57 w 57"/>
                <a:gd name="T31" fmla="*/ 41 h 89"/>
                <a:gd name="T32" fmla="*/ 47 w 57"/>
                <a:gd name="T33" fmla="*/ 37 h 89"/>
                <a:gd name="T34" fmla="*/ 42 w 57"/>
                <a:gd name="T35" fmla="*/ 19 h 89"/>
                <a:gd name="T36" fmla="*/ 30 w 57"/>
                <a:gd name="T37" fmla="*/ 12 h 89"/>
                <a:gd name="T38" fmla="*/ 17 w 57"/>
                <a:gd name="T39" fmla="*/ 19 h 89"/>
                <a:gd name="T40" fmla="*/ 11 w 57"/>
                <a:gd name="T41" fmla="*/ 37 h 89"/>
                <a:gd name="T42" fmla="*/ 47 w 57"/>
                <a:gd name="T4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9">
                  <a:moveTo>
                    <a:pt x="57" y="41"/>
                  </a:moveTo>
                  <a:lnTo>
                    <a:pt x="57" y="48"/>
                  </a:lnTo>
                  <a:lnTo>
                    <a:pt x="10" y="48"/>
                  </a:lnTo>
                  <a:cubicBezTo>
                    <a:pt x="11" y="57"/>
                    <a:pt x="13" y="65"/>
                    <a:pt x="17" y="70"/>
                  </a:cubicBezTo>
                  <a:cubicBezTo>
                    <a:pt x="21" y="75"/>
                    <a:pt x="26" y="77"/>
                    <a:pt x="32" y="77"/>
                  </a:cubicBezTo>
                  <a:cubicBezTo>
                    <a:pt x="36" y="77"/>
                    <a:pt x="40" y="76"/>
                    <a:pt x="44" y="75"/>
                  </a:cubicBezTo>
                  <a:cubicBezTo>
                    <a:pt x="47" y="74"/>
                    <a:pt x="51" y="72"/>
                    <a:pt x="55" y="69"/>
                  </a:cubicBezTo>
                  <a:lnTo>
                    <a:pt x="55" y="82"/>
                  </a:lnTo>
                  <a:cubicBezTo>
                    <a:pt x="51" y="84"/>
                    <a:pt x="47" y="86"/>
                    <a:pt x="44" y="87"/>
                  </a:cubicBezTo>
                  <a:cubicBezTo>
                    <a:pt x="40" y="88"/>
                    <a:pt x="36" y="89"/>
                    <a:pt x="32" y="89"/>
                  </a:cubicBezTo>
                  <a:cubicBezTo>
                    <a:pt x="22" y="89"/>
                    <a:pt x="14" y="85"/>
                    <a:pt x="8" y="77"/>
                  </a:cubicBezTo>
                  <a:cubicBezTo>
                    <a:pt x="3" y="69"/>
                    <a:pt x="0" y="59"/>
                    <a:pt x="0" y="45"/>
                  </a:cubicBezTo>
                  <a:cubicBezTo>
                    <a:pt x="0" y="32"/>
                    <a:pt x="3" y="21"/>
                    <a:pt x="8" y="13"/>
                  </a:cubicBezTo>
                  <a:cubicBezTo>
                    <a:pt x="13" y="4"/>
                    <a:pt x="21" y="0"/>
                    <a:pt x="30" y="0"/>
                  </a:cubicBezTo>
                  <a:cubicBezTo>
                    <a:pt x="38" y="0"/>
                    <a:pt x="45" y="4"/>
                    <a:pt x="50" y="11"/>
                  </a:cubicBezTo>
                  <a:cubicBezTo>
                    <a:pt x="55" y="19"/>
                    <a:pt x="57" y="29"/>
                    <a:pt x="57" y="41"/>
                  </a:cubicBezTo>
                  <a:close/>
                  <a:moveTo>
                    <a:pt x="47" y="37"/>
                  </a:moveTo>
                  <a:cubicBezTo>
                    <a:pt x="47" y="29"/>
                    <a:pt x="45" y="23"/>
                    <a:pt x="42" y="19"/>
                  </a:cubicBezTo>
                  <a:cubicBezTo>
                    <a:pt x="39" y="14"/>
                    <a:pt x="35" y="12"/>
                    <a:pt x="30" y="12"/>
                  </a:cubicBezTo>
                  <a:cubicBezTo>
                    <a:pt x="25" y="12"/>
                    <a:pt x="20" y="14"/>
                    <a:pt x="17" y="19"/>
                  </a:cubicBezTo>
                  <a:cubicBezTo>
                    <a:pt x="13" y="23"/>
                    <a:pt x="11" y="29"/>
                    <a:pt x="11" y="37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9DFA09D9-1239-4C1B-A91E-A1115D95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801" y="3862942"/>
              <a:ext cx="34529" cy="80963"/>
            </a:xfrm>
            <a:custGeom>
              <a:avLst/>
              <a:gdLst>
                <a:gd name="T0" fmla="*/ 37 w 37"/>
                <a:gd name="T1" fmla="*/ 15 h 87"/>
                <a:gd name="T2" fmla="*/ 33 w 37"/>
                <a:gd name="T3" fmla="*/ 13 h 87"/>
                <a:gd name="T4" fmla="*/ 28 w 37"/>
                <a:gd name="T5" fmla="*/ 13 h 87"/>
                <a:gd name="T6" fmla="*/ 15 w 37"/>
                <a:gd name="T7" fmla="*/ 20 h 87"/>
                <a:gd name="T8" fmla="*/ 11 w 37"/>
                <a:gd name="T9" fmla="*/ 42 h 87"/>
                <a:gd name="T10" fmla="*/ 11 w 37"/>
                <a:gd name="T11" fmla="*/ 87 h 87"/>
                <a:gd name="T12" fmla="*/ 0 w 37"/>
                <a:gd name="T13" fmla="*/ 87 h 87"/>
                <a:gd name="T14" fmla="*/ 0 w 37"/>
                <a:gd name="T15" fmla="*/ 2 h 87"/>
                <a:gd name="T16" fmla="*/ 11 w 37"/>
                <a:gd name="T17" fmla="*/ 2 h 87"/>
                <a:gd name="T18" fmla="*/ 11 w 37"/>
                <a:gd name="T19" fmla="*/ 16 h 87"/>
                <a:gd name="T20" fmla="*/ 19 w 37"/>
                <a:gd name="T21" fmla="*/ 4 h 87"/>
                <a:gd name="T22" fmla="*/ 31 w 37"/>
                <a:gd name="T23" fmla="*/ 0 h 87"/>
                <a:gd name="T24" fmla="*/ 34 w 37"/>
                <a:gd name="T25" fmla="*/ 1 h 87"/>
                <a:gd name="T26" fmla="*/ 36 w 37"/>
                <a:gd name="T27" fmla="*/ 1 h 87"/>
                <a:gd name="T28" fmla="*/ 37 w 37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87">
                  <a:moveTo>
                    <a:pt x="37" y="15"/>
                  </a:moveTo>
                  <a:cubicBezTo>
                    <a:pt x="35" y="14"/>
                    <a:pt x="34" y="14"/>
                    <a:pt x="33" y="13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3" y="13"/>
                    <a:pt x="18" y="15"/>
                    <a:pt x="15" y="20"/>
                  </a:cubicBezTo>
                  <a:cubicBezTo>
                    <a:pt x="12" y="25"/>
                    <a:pt x="11" y="33"/>
                    <a:pt x="11" y="42"/>
                  </a:cubicBezTo>
                  <a:lnTo>
                    <a:pt x="11" y="87"/>
                  </a:lnTo>
                  <a:lnTo>
                    <a:pt x="0" y="87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16"/>
                  </a:lnTo>
                  <a:cubicBezTo>
                    <a:pt x="13" y="10"/>
                    <a:pt x="15" y="7"/>
                    <a:pt x="19" y="4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5" y="1"/>
                    <a:pt x="35" y="1"/>
                    <a:pt x="36" y="1"/>
                  </a:cubicBezTo>
                  <a:lnTo>
                    <a:pt x="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05076D86-4909-400C-9993-32F6BE419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620" y="3862943"/>
              <a:ext cx="52388" cy="111919"/>
            </a:xfrm>
            <a:custGeom>
              <a:avLst/>
              <a:gdLst>
                <a:gd name="T0" fmla="*/ 10 w 55"/>
                <a:gd name="T1" fmla="*/ 45 h 119"/>
                <a:gd name="T2" fmla="*/ 15 w 55"/>
                <a:gd name="T3" fmla="*/ 69 h 119"/>
                <a:gd name="T4" fmla="*/ 28 w 55"/>
                <a:gd name="T5" fmla="*/ 77 h 119"/>
                <a:gd name="T6" fmla="*/ 40 w 55"/>
                <a:gd name="T7" fmla="*/ 69 h 119"/>
                <a:gd name="T8" fmla="*/ 45 w 55"/>
                <a:gd name="T9" fmla="*/ 45 h 119"/>
                <a:gd name="T10" fmla="*/ 40 w 55"/>
                <a:gd name="T11" fmla="*/ 21 h 119"/>
                <a:gd name="T12" fmla="*/ 28 w 55"/>
                <a:gd name="T13" fmla="*/ 12 h 119"/>
                <a:gd name="T14" fmla="*/ 15 w 55"/>
                <a:gd name="T15" fmla="*/ 21 h 119"/>
                <a:gd name="T16" fmla="*/ 10 w 55"/>
                <a:gd name="T17" fmla="*/ 45 h 119"/>
                <a:gd name="T18" fmla="*/ 45 w 55"/>
                <a:gd name="T19" fmla="*/ 74 h 119"/>
                <a:gd name="T20" fmla="*/ 37 w 55"/>
                <a:gd name="T21" fmla="*/ 85 h 119"/>
                <a:gd name="T22" fmla="*/ 25 w 55"/>
                <a:gd name="T23" fmla="*/ 89 h 119"/>
                <a:gd name="T24" fmla="*/ 7 w 55"/>
                <a:gd name="T25" fmla="*/ 77 h 119"/>
                <a:gd name="T26" fmla="*/ 0 w 55"/>
                <a:gd name="T27" fmla="*/ 45 h 119"/>
                <a:gd name="T28" fmla="*/ 7 w 55"/>
                <a:gd name="T29" fmla="*/ 13 h 119"/>
                <a:gd name="T30" fmla="*/ 25 w 55"/>
                <a:gd name="T31" fmla="*/ 0 h 119"/>
                <a:gd name="T32" fmla="*/ 37 w 55"/>
                <a:gd name="T33" fmla="*/ 4 h 119"/>
                <a:gd name="T34" fmla="*/ 45 w 55"/>
                <a:gd name="T35" fmla="*/ 15 h 119"/>
                <a:gd name="T36" fmla="*/ 45 w 55"/>
                <a:gd name="T37" fmla="*/ 2 h 119"/>
                <a:gd name="T38" fmla="*/ 55 w 55"/>
                <a:gd name="T39" fmla="*/ 2 h 119"/>
                <a:gd name="T40" fmla="*/ 55 w 55"/>
                <a:gd name="T41" fmla="*/ 119 h 119"/>
                <a:gd name="T42" fmla="*/ 45 w 55"/>
                <a:gd name="T43" fmla="*/ 119 h 119"/>
                <a:gd name="T44" fmla="*/ 45 w 55"/>
                <a:gd name="T45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19">
                  <a:moveTo>
                    <a:pt x="10" y="45"/>
                  </a:moveTo>
                  <a:cubicBezTo>
                    <a:pt x="10" y="55"/>
                    <a:pt x="12" y="63"/>
                    <a:pt x="15" y="69"/>
                  </a:cubicBezTo>
                  <a:cubicBezTo>
                    <a:pt x="18" y="74"/>
                    <a:pt x="22" y="77"/>
                    <a:pt x="28" y="77"/>
                  </a:cubicBezTo>
                  <a:cubicBezTo>
                    <a:pt x="33" y="77"/>
                    <a:pt x="37" y="74"/>
                    <a:pt x="40" y="69"/>
                  </a:cubicBezTo>
                  <a:cubicBezTo>
                    <a:pt x="43" y="63"/>
                    <a:pt x="45" y="55"/>
                    <a:pt x="45" y="45"/>
                  </a:cubicBezTo>
                  <a:cubicBezTo>
                    <a:pt x="45" y="34"/>
                    <a:pt x="43" y="26"/>
                    <a:pt x="40" y="21"/>
                  </a:cubicBezTo>
                  <a:cubicBezTo>
                    <a:pt x="37" y="15"/>
                    <a:pt x="33" y="12"/>
                    <a:pt x="28" y="12"/>
                  </a:cubicBezTo>
                  <a:cubicBezTo>
                    <a:pt x="22" y="12"/>
                    <a:pt x="18" y="15"/>
                    <a:pt x="15" y="21"/>
                  </a:cubicBezTo>
                  <a:cubicBezTo>
                    <a:pt x="12" y="26"/>
                    <a:pt x="10" y="34"/>
                    <a:pt x="10" y="45"/>
                  </a:cubicBezTo>
                  <a:close/>
                  <a:moveTo>
                    <a:pt x="45" y="74"/>
                  </a:moveTo>
                  <a:cubicBezTo>
                    <a:pt x="43" y="79"/>
                    <a:pt x="40" y="83"/>
                    <a:pt x="37" y="85"/>
                  </a:cubicBezTo>
                  <a:cubicBezTo>
                    <a:pt x="34" y="88"/>
                    <a:pt x="30" y="89"/>
                    <a:pt x="25" y="89"/>
                  </a:cubicBezTo>
                  <a:cubicBezTo>
                    <a:pt x="18" y="89"/>
                    <a:pt x="12" y="85"/>
                    <a:pt x="7" y="77"/>
                  </a:cubicBezTo>
                  <a:cubicBezTo>
                    <a:pt x="2" y="69"/>
                    <a:pt x="0" y="58"/>
                    <a:pt x="0" y="45"/>
                  </a:cubicBezTo>
                  <a:cubicBezTo>
                    <a:pt x="0" y="31"/>
                    <a:pt x="2" y="21"/>
                    <a:pt x="7" y="13"/>
                  </a:cubicBezTo>
                  <a:cubicBezTo>
                    <a:pt x="12" y="4"/>
                    <a:pt x="18" y="0"/>
                    <a:pt x="25" y="0"/>
                  </a:cubicBezTo>
                  <a:cubicBezTo>
                    <a:pt x="30" y="0"/>
                    <a:pt x="34" y="2"/>
                    <a:pt x="37" y="4"/>
                  </a:cubicBezTo>
                  <a:cubicBezTo>
                    <a:pt x="40" y="7"/>
                    <a:pt x="43" y="10"/>
                    <a:pt x="45" y="15"/>
                  </a:cubicBezTo>
                  <a:lnTo>
                    <a:pt x="45" y="2"/>
                  </a:lnTo>
                  <a:lnTo>
                    <a:pt x="55" y="2"/>
                  </a:lnTo>
                  <a:lnTo>
                    <a:pt x="55" y="119"/>
                  </a:lnTo>
                  <a:lnTo>
                    <a:pt x="45" y="119"/>
                  </a:lnTo>
                  <a:lnTo>
                    <a:pt x="4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82D37ACC-1CFC-4E14-988A-B646D4319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866" y="3862943"/>
              <a:ext cx="48816" cy="83344"/>
            </a:xfrm>
            <a:custGeom>
              <a:avLst/>
              <a:gdLst>
                <a:gd name="T0" fmla="*/ 0 w 52"/>
                <a:gd name="T1" fmla="*/ 53 h 89"/>
                <a:gd name="T2" fmla="*/ 0 w 52"/>
                <a:gd name="T3" fmla="*/ 2 h 89"/>
                <a:gd name="T4" fmla="*/ 10 w 52"/>
                <a:gd name="T5" fmla="*/ 2 h 89"/>
                <a:gd name="T6" fmla="*/ 10 w 52"/>
                <a:gd name="T7" fmla="*/ 53 h 89"/>
                <a:gd name="T8" fmla="*/ 13 w 52"/>
                <a:gd name="T9" fmla="*/ 71 h 89"/>
                <a:gd name="T10" fmla="*/ 24 w 52"/>
                <a:gd name="T11" fmla="*/ 77 h 89"/>
                <a:gd name="T12" fmla="*/ 37 w 52"/>
                <a:gd name="T13" fmla="*/ 70 h 89"/>
                <a:gd name="T14" fmla="*/ 41 w 52"/>
                <a:gd name="T15" fmla="*/ 50 h 89"/>
                <a:gd name="T16" fmla="*/ 41 w 52"/>
                <a:gd name="T17" fmla="*/ 2 h 89"/>
                <a:gd name="T18" fmla="*/ 52 w 52"/>
                <a:gd name="T19" fmla="*/ 2 h 89"/>
                <a:gd name="T20" fmla="*/ 52 w 52"/>
                <a:gd name="T21" fmla="*/ 87 h 89"/>
                <a:gd name="T22" fmla="*/ 41 w 52"/>
                <a:gd name="T23" fmla="*/ 87 h 89"/>
                <a:gd name="T24" fmla="*/ 41 w 52"/>
                <a:gd name="T25" fmla="*/ 74 h 89"/>
                <a:gd name="T26" fmla="*/ 33 w 52"/>
                <a:gd name="T27" fmla="*/ 85 h 89"/>
                <a:gd name="T28" fmla="*/ 22 w 52"/>
                <a:gd name="T29" fmla="*/ 89 h 89"/>
                <a:gd name="T30" fmla="*/ 5 w 52"/>
                <a:gd name="T31" fmla="*/ 80 h 89"/>
                <a:gd name="T32" fmla="*/ 0 w 52"/>
                <a:gd name="T33" fmla="*/ 53 h 89"/>
                <a:gd name="T34" fmla="*/ 25 w 52"/>
                <a:gd name="T35" fmla="*/ 0 h 89"/>
                <a:gd name="T36" fmla="*/ 25 w 52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9">
                  <a:moveTo>
                    <a:pt x="0" y="53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53"/>
                  </a:lnTo>
                  <a:cubicBezTo>
                    <a:pt x="10" y="61"/>
                    <a:pt x="11" y="67"/>
                    <a:pt x="13" y="71"/>
                  </a:cubicBezTo>
                  <a:cubicBezTo>
                    <a:pt x="16" y="75"/>
                    <a:pt x="19" y="77"/>
                    <a:pt x="24" y="77"/>
                  </a:cubicBezTo>
                  <a:cubicBezTo>
                    <a:pt x="29" y="77"/>
                    <a:pt x="34" y="74"/>
                    <a:pt x="37" y="70"/>
                  </a:cubicBezTo>
                  <a:cubicBezTo>
                    <a:pt x="40" y="65"/>
                    <a:pt x="41" y="58"/>
                    <a:pt x="41" y="50"/>
                  </a:cubicBezTo>
                  <a:lnTo>
                    <a:pt x="41" y="2"/>
                  </a:lnTo>
                  <a:lnTo>
                    <a:pt x="52" y="2"/>
                  </a:lnTo>
                  <a:lnTo>
                    <a:pt x="52" y="87"/>
                  </a:lnTo>
                  <a:lnTo>
                    <a:pt x="41" y="87"/>
                  </a:lnTo>
                  <a:lnTo>
                    <a:pt x="41" y="74"/>
                  </a:lnTo>
                  <a:cubicBezTo>
                    <a:pt x="39" y="79"/>
                    <a:pt x="36" y="83"/>
                    <a:pt x="33" y="85"/>
                  </a:cubicBezTo>
                  <a:cubicBezTo>
                    <a:pt x="30" y="88"/>
                    <a:pt x="26" y="89"/>
                    <a:pt x="22" y="89"/>
                  </a:cubicBezTo>
                  <a:cubicBezTo>
                    <a:pt x="14" y="89"/>
                    <a:pt x="9" y="86"/>
                    <a:pt x="5" y="80"/>
                  </a:cubicBezTo>
                  <a:cubicBezTo>
                    <a:pt x="2" y="74"/>
                    <a:pt x="0" y="65"/>
                    <a:pt x="0" y="53"/>
                  </a:cubicBezTo>
                  <a:close/>
                  <a:moveTo>
                    <a:pt x="25" y="0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C29FB2AA-7CD3-49ED-9CA2-E02CEF6F5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160" y="3862943"/>
              <a:ext cx="53579" cy="83344"/>
            </a:xfrm>
            <a:custGeom>
              <a:avLst/>
              <a:gdLst>
                <a:gd name="T0" fmla="*/ 57 w 57"/>
                <a:gd name="T1" fmla="*/ 41 h 89"/>
                <a:gd name="T2" fmla="*/ 57 w 57"/>
                <a:gd name="T3" fmla="*/ 48 h 89"/>
                <a:gd name="T4" fmla="*/ 11 w 57"/>
                <a:gd name="T5" fmla="*/ 48 h 89"/>
                <a:gd name="T6" fmla="*/ 17 w 57"/>
                <a:gd name="T7" fmla="*/ 70 h 89"/>
                <a:gd name="T8" fmla="*/ 33 w 57"/>
                <a:gd name="T9" fmla="*/ 77 h 89"/>
                <a:gd name="T10" fmla="*/ 44 w 57"/>
                <a:gd name="T11" fmla="*/ 75 h 89"/>
                <a:gd name="T12" fmla="*/ 55 w 57"/>
                <a:gd name="T13" fmla="*/ 69 h 89"/>
                <a:gd name="T14" fmla="*/ 55 w 57"/>
                <a:gd name="T15" fmla="*/ 82 h 89"/>
                <a:gd name="T16" fmla="*/ 44 w 57"/>
                <a:gd name="T17" fmla="*/ 87 h 89"/>
                <a:gd name="T18" fmla="*/ 32 w 57"/>
                <a:gd name="T19" fmla="*/ 89 h 89"/>
                <a:gd name="T20" fmla="*/ 9 w 57"/>
                <a:gd name="T21" fmla="*/ 77 h 89"/>
                <a:gd name="T22" fmla="*/ 0 w 57"/>
                <a:gd name="T23" fmla="*/ 45 h 89"/>
                <a:gd name="T24" fmla="*/ 8 w 57"/>
                <a:gd name="T25" fmla="*/ 13 h 89"/>
                <a:gd name="T26" fmla="*/ 31 w 57"/>
                <a:gd name="T27" fmla="*/ 0 h 89"/>
                <a:gd name="T28" fmla="*/ 50 w 57"/>
                <a:gd name="T29" fmla="*/ 11 h 89"/>
                <a:gd name="T30" fmla="*/ 57 w 57"/>
                <a:gd name="T31" fmla="*/ 41 h 89"/>
                <a:gd name="T32" fmla="*/ 47 w 57"/>
                <a:gd name="T33" fmla="*/ 37 h 89"/>
                <a:gd name="T34" fmla="*/ 43 w 57"/>
                <a:gd name="T35" fmla="*/ 19 h 89"/>
                <a:gd name="T36" fmla="*/ 31 w 57"/>
                <a:gd name="T37" fmla="*/ 12 h 89"/>
                <a:gd name="T38" fmla="*/ 17 w 57"/>
                <a:gd name="T39" fmla="*/ 19 h 89"/>
                <a:gd name="T40" fmla="*/ 11 w 57"/>
                <a:gd name="T41" fmla="*/ 37 h 89"/>
                <a:gd name="T42" fmla="*/ 47 w 57"/>
                <a:gd name="T4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89">
                  <a:moveTo>
                    <a:pt x="57" y="41"/>
                  </a:moveTo>
                  <a:lnTo>
                    <a:pt x="57" y="48"/>
                  </a:lnTo>
                  <a:lnTo>
                    <a:pt x="11" y="48"/>
                  </a:lnTo>
                  <a:cubicBezTo>
                    <a:pt x="11" y="57"/>
                    <a:pt x="13" y="65"/>
                    <a:pt x="17" y="70"/>
                  </a:cubicBezTo>
                  <a:cubicBezTo>
                    <a:pt x="21" y="75"/>
                    <a:pt x="26" y="77"/>
                    <a:pt x="33" y="77"/>
                  </a:cubicBezTo>
                  <a:cubicBezTo>
                    <a:pt x="37" y="77"/>
                    <a:pt x="41" y="76"/>
                    <a:pt x="44" y="75"/>
                  </a:cubicBezTo>
                  <a:cubicBezTo>
                    <a:pt x="48" y="74"/>
                    <a:pt x="52" y="72"/>
                    <a:pt x="55" y="69"/>
                  </a:cubicBezTo>
                  <a:lnTo>
                    <a:pt x="55" y="82"/>
                  </a:lnTo>
                  <a:cubicBezTo>
                    <a:pt x="51" y="84"/>
                    <a:pt x="48" y="86"/>
                    <a:pt x="44" y="87"/>
                  </a:cubicBezTo>
                  <a:cubicBezTo>
                    <a:pt x="40" y="88"/>
                    <a:pt x="36" y="89"/>
                    <a:pt x="32" y="89"/>
                  </a:cubicBezTo>
                  <a:cubicBezTo>
                    <a:pt x="22" y="89"/>
                    <a:pt x="15" y="85"/>
                    <a:pt x="9" y="77"/>
                  </a:cubicBezTo>
                  <a:cubicBezTo>
                    <a:pt x="3" y="69"/>
                    <a:pt x="0" y="59"/>
                    <a:pt x="0" y="45"/>
                  </a:cubicBezTo>
                  <a:cubicBezTo>
                    <a:pt x="0" y="32"/>
                    <a:pt x="3" y="21"/>
                    <a:pt x="8" y="13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9" y="0"/>
                    <a:pt x="45" y="4"/>
                    <a:pt x="50" y="11"/>
                  </a:cubicBezTo>
                  <a:cubicBezTo>
                    <a:pt x="55" y="19"/>
                    <a:pt x="57" y="29"/>
                    <a:pt x="57" y="41"/>
                  </a:cubicBezTo>
                  <a:close/>
                  <a:moveTo>
                    <a:pt x="47" y="37"/>
                  </a:moveTo>
                  <a:cubicBezTo>
                    <a:pt x="47" y="29"/>
                    <a:pt x="46" y="23"/>
                    <a:pt x="43" y="19"/>
                  </a:cubicBezTo>
                  <a:cubicBezTo>
                    <a:pt x="40" y="14"/>
                    <a:pt x="36" y="12"/>
                    <a:pt x="31" y="12"/>
                  </a:cubicBezTo>
                  <a:cubicBezTo>
                    <a:pt x="25" y="12"/>
                    <a:pt x="20" y="14"/>
                    <a:pt x="17" y="19"/>
                  </a:cubicBezTo>
                  <a:cubicBezTo>
                    <a:pt x="14" y="23"/>
                    <a:pt x="12" y="29"/>
                    <a:pt x="11" y="37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BC01D7B6-35A2-4EBA-97A9-1E9106FD7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216" y="3862943"/>
              <a:ext cx="48816" cy="83344"/>
            </a:xfrm>
            <a:custGeom>
              <a:avLst/>
              <a:gdLst>
                <a:gd name="T0" fmla="*/ 0 w 52"/>
                <a:gd name="T1" fmla="*/ 53 h 89"/>
                <a:gd name="T2" fmla="*/ 0 w 52"/>
                <a:gd name="T3" fmla="*/ 2 h 89"/>
                <a:gd name="T4" fmla="*/ 10 w 52"/>
                <a:gd name="T5" fmla="*/ 2 h 89"/>
                <a:gd name="T6" fmla="*/ 10 w 52"/>
                <a:gd name="T7" fmla="*/ 53 h 89"/>
                <a:gd name="T8" fmla="*/ 14 w 52"/>
                <a:gd name="T9" fmla="*/ 71 h 89"/>
                <a:gd name="T10" fmla="*/ 24 w 52"/>
                <a:gd name="T11" fmla="*/ 77 h 89"/>
                <a:gd name="T12" fmla="*/ 37 w 52"/>
                <a:gd name="T13" fmla="*/ 70 h 89"/>
                <a:gd name="T14" fmla="*/ 42 w 52"/>
                <a:gd name="T15" fmla="*/ 50 h 89"/>
                <a:gd name="T16" fmla="*/ 42 w 52"/>
                <a:gd name="T17" fmla="*/ 2 h 89"/>
                <a:gd name="T18" fmla="*/ 52 w 52"/>
                <a:gd name="T19" fmla="*/ 2 h 89"/>
                <a:gd name="T20" fmla="*/ 52 w 52"/>
                <a:gd name="T21" fmla="*/ 87 h 89"/>
                <a:gd name="T22" fmla="*/ 42 w 52"/>
                <a:gd name="T23" fmla="*/ 87 h 89"/>
                <a:gd name="T24" fmla="*/ 42 w 52"/>
                <a:gd name="T25" fmla="*/ 74 h 89"/>
                <a:gd name="T26" fmla="*/ 33 w 52"/>
                <a:gd name="T27" fmla="*/ 85 h 89"/>
                <a:gd name="T28" fmla="*/ 22 w 52"/>
                <a:gd name="T29" fmla="*/ 89 h 89"/>
                <a:gd name="T30" fmla="*/ 6 w 52"/>
                <a:gd name="T31" fmla="*/ 80 h 89"/>
                <a:gd name="T32" fmla="*/ 0 w 52"/>
                <a:gd name="T33" fmla="*/ 53 h 89"/>
                <a:gd name="T34" fmla="*/ 26 w 52"/>
                <a:gd name="T35" fmla="*/ 0 h 89"/>
                <a:gd name="T36" fmla="*/ 26 w 52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9">
                  <a:moveTo>
                    <a:pt x="0" y="53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0" y="53"/>
                  </a:lnTo>
                  <a:cubicBezTo>
                    <a:pt x="10" y="61"/>
                    <a:pt x="11" y="67"/>
                    <a:pt x="14" y="71"/>
                  </a:cubicBezTo>
                  <a:cubicBezTo>
                    <a:pt x="16" y="75"/>
                    <a:pt x="19" y="77"/>
                    <a:pt x="24" y="77"/>
                  </a:cubicBezTo>
                  <a:cubicBezTo>
                    <a:pt x="29" y="77"/>
                    <a:pt x="34" y="74"/>
                    <a:pt x="37" y="70"/>
                  </a:cubicBezTo>
                  <a:cubicBezTo>
                    <a:pt x="40" y="65"/>
                    <a:pt x="42" y="58"/>
                    <a:pt x="42" y="50"/>
                  </a:cubicBezTo>
                  <a:lnTo>
                    <a:pt x="42" y="2"/>
                  </a:lnTo>
                  <a:lnTo>
                    <a:pt x="52" y="2"/>
                  </a:lnTo>
                  <a:lnTo>
                    <a:pt x="52" y="87"/>
                  </a:lnTo>
                  <a:lnTo>
                    <a:pt x="42" y="87"/>
                  </a:lnTo>
                  <a:lnTo>
                    <a:pt x="42" y="74"/>
                  </a:lnTo>
                  <a:cubicBezTo>
                    <a:pt x="39" y="79"/>
                    <a:pt x="36" y="83"/>
                    <a:pt x="33" y="85"/>
                  </a:cubicBezTo>
                  <a:cubicBezTo>
                    <a:pt x="30" y="88"/>
                    <a:pt x="26" y="89"/>
                    <a:pt x="22" y="89"/>
                  </a:cubicBezTo>
                  <a:cubicBezTo>
                    <a:pt x="15" y="89"/>
                    <a:pt x="9" y="86"/>
                    <a:pt x="6" y="80"/>
                  </a:cubicBezTo>
                  <a:cubicBezTo>
                    <a:pt x="2" y="74"/>
                    <a:pt x="0" y="65"/>
                    <a:pt x="0" y="53"/>
                  </a:cubicBezTo>
                  <a:close/>
                  <a:moveTo>
                    <a:pt x="26" y="0"/>
                  </a:move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D42E46C5-B5AD-49D0-A687-2516F2910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320" y="3862943"/>
              <a:ext cx="54769" cy="83344"/>
            </a:xfrm>
            <a:custGeom>
              <a:avLst/>
              <a:gdLst>
                <a:gd name="T0" fmla="*/ 58 w 58"/>
                <a:gd name="T1" fmla="*/ 41 h 89"/>
                <a:gd name="T2" fmla="*/ 58 w 58"/>
                <a:gd name="T3" fmla="*/ 48 h 89"/>
                <a:gd name="T4" fmla="*/ 11 w 58"/>
                <a:gd name="T5" fmla="*/ 48 h 89"/>
                <a:gd name="T6" fmla="*/ 17 w 58"/>
                <a:gd name="T7" fmla="*/ 70 h 89"/>
                <a:gd name="T8" fmla="*/ 33 w 58"/>
                <a:gd name="T9" fmla="*/ 77 h 89"/>
                <a:gd name="T10" fmla="*/ 44 w 58"/>
                <a:gd name="T11" fmla="*/ 75 h 89"/>
                <a:gd name="T12" fmla="*/ 55 w 58"/>
                <a:gd name="T13" fmla="*/ 69 h 89"/>
                <a:gd name="T14" fmla="*/ 55 w 58"/>
                <a:gd name="T15" fmla="*/ 82 h 89"/>
                <a:gd name="T16" fmla="*/ 44 w 58"/>
                <a:gd name="T17" fmla="*/ 87 h 89"/>
                <a:gd name="T18" fmla="*/ 32 w 58"/>
                <a:gd name="T19" fmla="*/ 89 h 89"/>
                <a:gd name="T20" fmla="*/ 9 w 58"/>
                <a:gd name="T21" fmla="*/ 77 h 89"/>
                <a:gd name="T22" fmla="*/ 0 w 58"/>
                <a:gd name="T23" fmla="*/ 45 h 89"/>
                <a:gd name="T24" fmla="*/ 9 w 58"/>
                <a:gd name="T25" fmla="*/ 13 h 89"/>
                <a:gd name="T26" fmla="*/ 31 w 58"/>
                <a:gd name="T27" fmla="*/ 0 h 89"/>
                <a:gd name="T28" fmla="*/ 50 w 58"/>
                <a:gd name="T29" fmla="*/ 11 h 89"/>
                <a:gd name="T30" fmla="*/ 58 w 58"/>
                <a:gd name="T31" fmla="*/ 41 h 89"/>
                <a:gd name="T32" fmla="*/ 48 w 58"/>
                <a:gd name="T33" fmla="*/ 37 h 89"/>
                <a:gd name="T34" fmla="*/ 43 w 58"/>
                <a:gd name="T35" fmla="*/ 19 h 89"/>
                <a:gd name="T36" fmla="*/ 31 w 58"/>
                <a:gd name="T37" fmla="*/ 12 h 89"/>
                <a:gd name="T38" fmla="*/ 17 w 58"/>
                <a:gd name="T39" fmla="*/ 19 h 89"/>
                <a:gd name="T40" fmla="*/ 11 w 58"/>
                <a:gd name="T41" fmla="*/ 37 h 89"/>
                <a:gd name="T42" fmla="*/ 48 w 58"/>
                <a:gd name="T4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9">
                  <a:moveTo>
                    <a:pt x="58" y="41"/>
                  </a:moveTo>
                  <a:lnTo>
                    <a:pt x="58" y="48"/>
                  </a:lnTo>
                  <a:lnTo>
                    <a:pt x="11" y="48"/>
                  </a:lnTo>
                  <a:cubicBezTo>
                    <a:pt x="11" y="57"/>
                    <a:pt x="14" y="65"/>
                    <a:pt x="17" y="70"/>
                  </a:cubicBezTo>
                  <a:cubicBezTo>
                    <a:pt x="21" y="75"/>
                    <a:pt x="26" y="77"/>
                    <a:pt x="33" y="77"/>
                  </a:cubicBezTo>
                  <a:cubicBezTo>
                    <a:pt x="37" y="77"/>
                    <a:pt x="41" y="76"/>
                    <a:pt x="44" y="75"/>
                  </a:cubicBezTo>
                  <a:cubicBezTo>
                    <a:pt x="48" y="74"/>
                    <a:pt x="52" y="72"/>
                    <a:pt x="55" y="69"/>
                  </a:cubicBezTo>
                  <a:lnTo>
                    <a:pt x="55" y="82"/>
                  </a:lnTo>
                  <a:cubicBezTo>
                    <a:pt x="52" y="84"/>
                    <a:pt x="48" y="86"/>
                    <a:pt x="44" y="87"/>
                  </a:cubicBezTo>
                  <a:cubicBezTo>
                    <a:pt x="40" y="88"/>
                    <a:pt x="36" y="89"/>
                    <a:pt x="32" y="89"/>
                  </a:cubicBezTo>
                  <a:cubicBezTo>
                    <a:pt x="23" y="89"/>
                    <a:pt x="15" y="85"/>
                    <a:pt x="9" y="77"/>
                  </a:cubicBezTo>
                  <a:cubicBezTo>
                    <a:pt x="3" y="69"/>
                    <a:pt x="0" y="59"/>
                    <a:pt x="0" y="45"/>
                  </a:cubicBezTo>
                  <a:cubicBezTo>
                    <a:pt x="0" y="32"/>
                    <a:pt x="3" y="21"/>
                    <a:pt x="9" y="13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9" y="0"/>
                    <a:pt x="46" y="4"/>
                    <a:pt x="50" y="11"/>
                  </a:cubicBezTo>
                  <a:cubicBezTo>
                    <a:pt x="55" y="19"/>
                    <a:pt x="58" y="29"/>
                    <a:pt x="58" y="41"/>
                  </a:cubicBezTo>
                  <a:close/>
                  <a:moveTo>
                    <a:pt x="48" y="37"/>
                  </a:moveTo>
                  <a:cubicBezTo>
                    <a:pt x="47" y="29"/>
                    <a:pt x="46" y="23"/>
                    <a:pt x="43" y="19"/>
                  </a:cubicBezTo>
                  <a:cubicBezTo>
                    <a:pt x="40" y="14"/>
                    <a:pt x="36" y="12"/>
                    <a:pt x="31" y="12"/>
                  </a:cubicBezTo>
                  <a:cubicBezTo>
                    <a:pt x="25" y="12"/>
                    <a:pt x="21" y="14"/>
                    <a:pt x="17" y="19"/>
                  </a:cubicBezTo>
                  <a:cubicBezTo>
                    <a:pt x="14" y="23"/>
                    <a:pt x="12" y="29"/>
                    <a:pt x="11" y="37"/>
                  </a:cubicBezTo>
                  <a:lnTo>
                    <a:pt x="4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2CA857B3-C837-4E64-BD1F-BDC53F0EC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995" y="3862943"/>
              <a:ext cx="44054" cy="83344"/>
            </a:xfrm>
            <a:custGeom>
              <a:avLst/>
              <a:gdLst>
                <a:gd name="T0" fmla="*/ 44 w 47"/>
                <a:gd name="T1" fmla="*/ 5 h 89"/>
                <a:gd name="T2" fmla="*/ 44 w 47"/>
                <a:gd name="T3" fmla="*/ 18 h 89"/>
                <a:gd name="T4" fmla="*/ 35 w 47"/>
                <a:gd name="T5" fmla="*/ 13 h 89"/>
                <a:gd name="T6" fmla="*/ 25 w 47"/>
                <a:gd name="T7" fmla="*/ 12 h 89"/>
                <a:gd name="T8" fmla="*/ 14 w 47"/>
                <a:gd name="T9" fmla="*/ 15 h 89"/>
                <a:gd name="T10" fmla="*/ 10 w 47"/>
                <a:gd name="T11" fmla="*/ 25 h 89"/>
                <a:gd name="T12" fmla="*/ 13 w 47"/>
                <a:gd name="T13" fmla="*/ 32 h 89"/>
                <a:gd name="T14" fmla="*/ 24 w 47"/>
                <a:gd name="T15" fmla="*/ 37 h 89"/>
                <a:gd name="T16" fmla="*/ 27 w 47"/>
                <a:gd name="T17" fmla="*/ 38 h 89"/>
                <a:gd name="T18" fmla="*/ 42 w 47"/>
                <a:gd name="T19" fmla="*/ 47 h 89"/>
                <a:gd name="T20" fmla="*/ 47 w 47"/>
                <a:gd name="T21" fmla="*/ 63 h 89"/>
                <a:gd name="T22" fmla="*/ 40 w 47"/>
                <a:gd name="T23" fmla="*/ 82 h 89"/>
                <a:gd name="T24" fmla="*/ 21 w 47"/>
                <a:gd name="T25" fmla="*/ 89 h 89"/>
                <a:gd name="T26" fmla="*/ 11 w 47"/>
                <a:gd name="T27" fmla="*/ 87 h 89"/>
                <a:gd name="T28" fmla="*/ 0 w 47"/>
                <a:gd name="T29" fmla="*/ 84 h 89"/>
                <a:gd name="T30" fmla="*/ 0 w 47"/>
                <a:gd name="T31" fmla="*/ 69 h 89"/>
                <a:gd name="T32" fmla="*/ 11 w 47"/>
                <a:gd name="T33" fmla="*/ 75 h 89"/>
                <a:gd name="T34" fmla="*/ 22 w 47"/>
                <a:gd name="T35" fmla="*/ 77 h 89"/>
                <a:gd name="T36" fmla="*/ 33 w 47"/>
                <a:gd name="T37" fmla="*/ 74 h 89"/>
                <a:gd name="T38" fmla="*/ 37 w 47"/>
                <a:gd name="T39" fmla="*/ 64 h 89"/>
                <a:gd name="T40" fmla="*/ 34 w 47"/>
                <a:gd name="T41" fmla="*/ 56 h 89"/>
                <a:gd name="T42" fmla="*/ 22 w 47"/>
                <a:gd name="T43" fmla="*/ 50 h 89"/>
                <a:gd name="T44" fmla="*/ 18 w 47"/>
                <a:gd name="T45" fmla="*/ 49 h 89"/>
                <a:gd name="T46" fmla="*/ 4 w 47"/>
                <a:gd name="T47" fmla="*/ 41 h 89"/>
                <a:gd name="T48" fmla="*/ 0 w 47"/>
                <a:gd name="T49" fmla="*/ 25 h 89"/>
                <a:gd name="T50" fmla="*/ 6 w 47"/>
                <a:gd name="T51" fmla="*/ 7 h 89"/>
                <a:gd name="T52" fmla="*/ 24 w 47"/>
                <a:gd name="T53" fmla="*/ 0 h 89"/>
                <a:gd name="T54" fmla="*/ 35 w 47"/>
                <a:gd name="T55" fmla="*/ 2 h 89"/>
                <a:gd name="T56" fmla="*/ 44 w 47"/>
                <a:gd name="T57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89">
                  <a:moveTo>
                    <a:pt x="44" y="5"/>
                  </a:moveTo>
                  <a:lnTo>
                    <a:pt x="44" y="18"/>
                  </a:lnTo>
                  <a:cubicBezTo>
                    <a:pt x="41" y="16"/>
                    <a:pt x="38" y="14"/>
                    <a:pt x="35" y="13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0" y="12"/>
                    <a:pt x="16" y="13"/>
                    <a:pt x="14" y="15"/>
                  </a:cubicBezTo>
                  <a:cubicBezTo>
                    <a:pt x="11" y="17"/>
                    <a:pt x="10" y="20"/>
                    <a:pt x="10" y="25"/>
                  </a:cubicBezTo>
                  <a:cubicBezTo>
                    <a:pt x="10" y="28"/>
                    <a:pt x="11" y="30"/>
                    <a:pt x="13" y="32"/>
                  </a:cubicBezTo>
                  <a:cubicBezTo>
                    <a:pt x="15" y="34"/>
                    <a:pt x="18" y="36"/>
                    <a:pt x="24" y="37"/>
                  </a:cubicBezTo>
                  <a:lnTo>
                    <a:pt x="27" y="38"/>
                  </a:lnTo>
                  <a:cubicBezTo>
                    <a:pt x="34" y="41"/>
                    <a:pt x="39" y="44"/>
                    <a:pt x="42" y="47"/>
                  </a:cubicBezTo>
                  <a:cubicBezTo>
                    <a:pt x="45" y="51"/>
                    <a:pt x="47" y="57"/>
                    <a:pt x="47" y="63"/>
                  </a:cubicBezTo>
                  <a:cubicBezTo>
                    <a:pt x="47" y="71"/>
                    <a:pt x="45" y="77"/>
                    <a:pt x="40" y="82"/>
                  </a:cubicBezTo>
                  <a:cubicBezTo>
                    <a:pt x="36" y="87"/>
                    <a:pt x="29" y="89"/>
                    <a:pt x="21" y="89"/>
                  </a:cubicBezTo>
                  <a:cubicBezTo>
                    <a:pt x="18" y="89"/>
                    <a:pt x="15" y="88"/>
                    <a:pt x="11" y="87"/>
                  </a:cubicBezTo>
                  <a:cubicBezTo>
                    <a:pt x="8" y="87"/>
                    <a:pt x="4" y="85"/>
                    <a:pt x="0" y="84"/>
                  </a:cubicBezTo>
                  <a:lnTo>
                    <a:pt x="0" y="69"/>
                  </a:lnTo>
                  <a:cubicBezTo>
                    <a:pt x="4" y="72"/>
                    <a:pt x="7" y="74"/>
                    <a:pt x="11" y="75"/>
                  </a:cubicBezTo>
                  <a:cubicBezTo>
                    <a:pt x="15" y="77"/>
                    <a:pt x="18" y="77"/>
                    <a:pt x="22" y="77"/>
                  </a:cubicBezTo>
                  <a:cubicBezTo>
                    <a:pt x="26" y="77"/>
                    <a:pt x="30" y="76"/>
                    <a:pt x="33" y="74"/>
                  </a:cubicBezTo>
                  <a:cubicBezTo>
                    <a:pt x="35" y="72"/>
                    <a:pt x="37" y="69"/>
                    <a:pt x="37" y="64"/>
                  </a:cubicBezTo>
                  <a:cubicBezTo>
                    <a:pt x="37" y="61"/>
                    <a:pt x="36" y="58"/>
                    <a:pt x="34" y="56"/>
                  </a:cubicBezTo>
                  <a:cubicBezTo>
                    <a:pt x="32" y="54"/>
                    <a:pt x="28" y="52"/>
                    <a:pt x="22" y="50"/>
                  </a:cubicBezTo>
                  <a:lnTo>
                    <a:pt x="18" y="49"/>
                  </a:lnTo>
                  <a:cubicBezTo>
                    <a:pt x="12" y="47"/>
                    <a:pt x="7" y="44"/>
                    <a:pt x="4" y="41"/>
                  </a:cubicBezTo>
                  <a:cubicBezTo>
                    <a:pt x="2" y="37"/>
                    <a:pt x="0" y="32"/>
                    <a:pt x="0" y="25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1" y="3"/>
                    <a:pt x="16" y="0"/>
                    <a:pt x="24" y="0"/>
                  </a:cubicBezTo>
                  <a:cubicBezTo>
                    <a:pt x="28" y="0"/>
                    <a:pt x="31" y="1"/>
                    <a:pt x="35" y="2"/>
                  </a:cubicBezTo>
                  <a:cubicBezTo>
                    <a:pt x="38" y="2"/>
                    <a:pt x="41" y="3"/>
                    <a:pt x="4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767FE15-4AAF-498D-A739-3CE94666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436" y="5211921"/>
              <a:ext cx="41672" cy="161925"/>
            </a:xfrm>
            <a:custGeom>
              <a:avLst/>
              <a:gdLst>
                <a:gd name="T0" fmla="*/ 44 w 44"/>
                <a:gd name="T1" fmla="*/ 0 h 172"/>
                <a:gd name="T2" fmla="*/ 25 w 44"/>
                <a:gd name="T3" fmla="*/ 42 h 172"/>
                <a:gd name="T4" fmla="*/ 19 w 44"/>
                <a:gd name="T5" fmla="*/ 86 h 172"/>
                <a:gd name="T6" fmla="*/ 25 w 44"/>
                <a:gd name="T7" fmla="*/ 129 h 172"/>
                <a:gd name="T8" fmla="*/ 44 w 44"/>
                <a:gd name="T9" fmla="*/ 172 h 172"/>
                <a:gd name="T10" fmla="*/ 29 w 44"/>
                <a:gd name="T11" fmla="*/ 172 h 172"/>
                <a:gd name="T12" fmla="*/ 7 w 44"/>
                <a:gd name="T13" fmla="*/ 128 h 172"/>
                <a:gd name="T14" fmla="*/ 0 w 44"/>
                <a:gd name="T15" fmla="*/ 86 h 172"/>
                <a:gd name="T16" fmla="*/ 7 w 44"/>
                <a:gd name="T17" fmla="*/ 43 h 172"/>
                <a:gd name="T18" fmla="*/ 29 w 44"/>
                <a:gd name="T19" fmla="*/ 0 h 172"/>
                <a:gd name="T20" fmla="*/ 44 w 44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2">
                  <a:moveTo>
                    <a:pt x="44" y="0"/>
                  </a:moveTo>
                  <a:cubicBezTo>
                    <a:pt x="35" y="14"/>
                    <a:pt x="29" y="28"/>
                    <a:pt x="25" y="42"/>
                  </a:cubicBezTo>
                  <a:cubicBezTo>
                    <a:pt x="21" y="57"/>
                    <a:pt x="19" y="71"/>
                    <a:pt x="19" y="86"/>
                  </a:cubicBezTo>
                  <a:cubicBezTo>
                    <a:pt x="19" y="100"/>
                    <a:pt x="21" y="114"/>
                    <a:pt x="25" y="129"/>
                  </a:cubicBezTo>
                  <a:cubicBezTo>
                    <a:pt x="29" y="143"/>
                    <a:pt x="35" y="157"/>
                    <a:pt x="44" y="172"/>
                  </a:cubicBezTo>
                  <a:lnTo>
                    <a:pt x="29" y="172"/>
                  </a:lnTo>
                  <a:cubicBezTo>
                    <a:pt x="19" y="157"/>
                    <a:pt x="12" y="142"/>
                    <a:pt x="7" y="128"/>
                  </a:cubicBezTo>
                  <a:cubicBezTo>
                    <a:pt x="3" y="114"/>
                    <a:pt x="0" y="100"/>
                    <a:pt x="0" y="86"/>
                  </a:cubicBezTo>
                  <a:cubicBezTo>
                    <a:pt x="0" y="71"/>
                    <a:pt x="3" y="57"/>
                    <a:pt x="7" y="43"/>
                  </a:cubicBezTo>
                  <a:cubicBezTo>
                    <a:pt x="12" y="29"/>
                    <a:pt x="19" y="14"/>
                    <a:pt x="29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689B8669-4BE0-4964-8D54-1A8AA7DF8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4064" y="5211921"/>
              <a:ext cx="88106" cy="140494"/>
            </a:xfrm>
            <a:custGeom>
              <a:avLst/>
              <a:gdLst>
                <a:gd name="T0" fmla="*/ 76 w 94"/>
                <a:gd name="T1" fmla="*/ 94 h 150"/>
                <a:gd name="T2" fmla="*/ 68 w 94"/>
                <a:gd name="T3" fmla="*/ 64 h 150"/>
                <a:gd name="T4" fmla="*/ 47 w 94"/>
                <a:gd name="T5" fmla="*/ 53 h 150"/>
                <a:gd name="T6" fmla="*/ 25 w 94"/>
                <a:gd name="T7" fmla="*/ 64 h 150"/>
                <a:gd name="T8" fmla="*/ 17 w 94"/>
                <a:gd name="T9" fmla="*/ 94 h 150"/>
                <a:gd name="T10" fmla="*/ 25 w 94"/>
                <a:gd name="T11" fmla="*/ 125 h 150"/>
                <a:gd name="T12" fmla="*/ 47 w 94"/>
                <a:gd name="T13" fmla="*/ 135 h 150"/>
                <a:gd name="T14" fmla="*/ 68 w 94"/>
                <a:gd name="T15" fmla="*/ 125 h 150"/>
                <a:gd name="T16" fmla="*/ 76 w 94"/>
                <a:gd name="T17" fmla="*/ 94 h 150"/>
                <a:gd name="T18" fmla="*/ 17 w 94"/>
                <a:gd name="T19" fmla="*/ 58 h 150"/>
                <a:gd name="T20" fmla="*/ 31 w 94"/>
                <a:gd name="T21" fmla="*/ 44 h 150"/>
                <a:gd name="T22" fmla="*/ 51 w 94"/>
                <a:gd name="T23" fmla="*/ 39 h 150"/>
                <a:gd name="T24" fmla="*/ 82 w 94"/>
                <a:gd name="T25" fmla="*/ 54 h 150"/>
                <a:gd name="T26" fmla="*/ 94 w 94"/>
                <a:gd name="T27" fmla="*/ 94 h 150"/>
                <a:gd name="T28" fmla="*/ 82 w 94"/>
                <a:gd name="T29" fmla="*/ 135 h 150"/>
                <a:gd name="T30" fmla="*/ 51 w 94"/>
                <a:gd name="T31" fmla="*/ 150 h 150"/>
                <a:gd name="T32" fmla="*/ 31 w 94"/>
                <a:gd name="T33" fmla="*/ 145 h 150"/>
                <a:gd name="T34" fmla="*/ 17 w 94"/>
                <a:gd name="T35" fmla="*/ 131 h 150"/>
                <a:gd name="T36" fmla="*/ 17 w 94"/>
                <a:gd name="T37" fmla="*/ 147 h 150"/>
                <a:gd name="T38" fmla="*/ 0 w 94"/>
                <a:gd name="T39" fmla="*/ 147 h 150"/>
                <a:gd name="T40" fmla="*/ 0 w 94"/>
                <a:gd name="T41" fmla="*/ 0 h 150"/>
                <a:gd name="T42" fmla="*/ 17 w 94"/>
                <a:gd name="T43" fmla="*/ 0 h 150"/>
                <a:gd name="T44" fmla="*/ 17 w 94"/>
                <a:gd name="T45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50">
                  <a:moveTo>
                    <a:pt x="76" y="94"/>
                  </a:moveTo>
                  <a:cubicBezTo>
                    <a:pt x="76" y="82"/>
                    <a:pt x="74" y="72"/>
                    <a:pt x="68" y="64"/>
                  </a:cubicBezTo>
                  <a:cubicBezTo>
                    <a:pt x="63" y="57"/>
                    <a:pt x="56" y="53"/>
                    <a:pt x="47" y="53"/>
                  </a:cubicBezTo>
                  <a:cubicBezTo>
                    <a:pt x="38" y="53"/>
                    <a:pt x="30" y="57"/>
                    <a:pt x="25" y="64"/>
                  </a:cubicBezTo>
                  <a:cubicBezTo>
                    <a:pt x="20" y="72"/>
                    <a:pt x="17" y="82"/>
                    <a:pt x="17" y="94"/>
                  </a:cubicBezTo>
                  <a:cubicBezTo>
                    <a:pt x="17" y="107"/>
                    <a:pt x="20" y="117"/>
                    <a:pt x="25" y="125"/>
                  </a:cubicBezTo>
                  <a:cubicBezTo>
                    <a:pt x="30" y="132"/>
                    <a:pt x="38" y="135"/>
                    <a:pt x="47" y="135"/>
                  </a:cubicBezTo>
                  <a:cubicBezTo>
                    <a:pt x="56" y="135"/>
                    <a:pt x="63" y="132"/>
                    <a:pt x="68" y="125"/>
                  </a:cubicBezTo>
                  <a:cubicBezTo>
                    <a:pt x="74" y="117"/>
                    <a:pt x="76" y="107"/>
                    <a:pt x="76" y="94"/>
                  </a:cubicBezTo>
                  <a:close/>
                  <a:moveTo>
                    <a:pt x="17" y="58"/>
                  </a:moveTo>
                  <a:cubicBezTo>
                    <a:pt x="21" y="51"/>
                    <a:pt x="26" y="47"/>
                    <a:pt x="31" y="44"/>
                  </a:cubicBezTo>
                  <a:cubicBezTo>
                    <a:pt x="37" y="40"/>
                    <a:pt x="43" y="39"/>
                    <a:pt x="51" y="39"/>
                  </a:cubicBezTo>
                  <a:cubicBezTo>
                    <a:pt x="64" y="39"/>
                    <a:pt x="74" y="44"/>
                    <a:pt x="82" y="54"/>
                  </a:cubicBezTo>
                  <a:cubicBezTo>
                    <a:pt x="90" y="64"/>
                    <a:pt x="94" y="78"/>
                    <a:pt x="94" y="94"/>
                  </a:cubicBezTo>
                  <a:cubicBezTo>
                    <a:pt x="94" y="111"/>
                    <a:pt x="90" y="124"/>
                    <a:pt x="82" y="135"/>
                  </a:cubicBezTo>
                  <a:cubicBezTo>
                    <a:pt x="74" y="145"/>
                    <a:pt x="64" y="150"/>
                    <a:pt x="51" y="150"/>
                  </a:cubicBezTo>
                  <a:cubicBezTo>
                    <a:pt x="43" y="150"/>
                    <a:pt x="37" y="148"/>
                    <a:pt x="31" y="145"/>
                  </a:cubicBezTo>
                  <a:cubicBezTo>
                    <a:pt x="26" y="142"/>
                    <a:pt x="21" y="138"/>
                    <a:pt x="17" y="131"/>
                  </a:cubicBezTo>
                  <a:lnTo>
                    <a:pt x="17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A723FD6F-94E0-4CD6-8B1D-35B9560B6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173" y="5211921"/>
              <a:ext cx="41672" cy="161925"/>
            </a:xfrm>
            <a:custGeom>
              <a:avLst/>
              <a:gdLst>
                <a:gd name="T0" fmla="*/ 0 w 44"/>
                <a:gd name="T1" fmla="*/ 0 h 172"/>
                <a:gd name="T2" fmla="*/ 16 w 44"/>
                <a:gd name="T3" fmla="*/ 0 h 172"/>
                <a:gd name="T4" fmla="*/ 37 w 44"/>
                <a:gd name="T5" fmla="*/ 43 h 172"/>
                <a:gd name="T6" fmla="*/ 44 w 44"/>
                <a:gd name="T7" fmla="*/ 86 h 172"/>
                <a:gd name="T8" fmla="*/ 37 w 44"/>
                <a:gd name="T9" fmla="*/ 128 h 172"/>
                <a:gd name="T10" fmla="*/ 16 w 44"/>
                <a:gd name="T11" fmla="*/ 172 h 172"/>
                <a:gd name="T12" fmla="*/ 0 w 44"/>
                <a:gd name="T13" fmla="*/ 172 h 172"/>
                <a:gd name="T14" fmla="*/ 19 w 44"/>
                <a:gd name="T15" fmla="*/ 129 h 172"/>
                <a:gd name="T16" fmla="*/ 25 w 44"/>
                <a:gd name="T17" fmla="*/ 86 h 172"/>
                <a:gd name="T18" fmla="*/ 19 w 44"/>
                <a:gd name="T19" fmla="*/ 42 h 172"/>
                <a:gd name="T20" fmla="*/ 0 w 44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2">
                  <a:moveTo>
                    <a:pt x="0" y="0"/>
                  </a:moveTo>
                  <a:lnTo>
                    <a:pt x="16" y="0"/>
                  </a:lnTo>
                  <a:cubicBezTo>
                    <a:pt x="25" y="14"/>
                    <a:pt x="32" y="29"/>
                    <a:pt x="37" y="43"/>
                  </a:cubicBezTo>
                  <a:cubicBezTo>
                    <a:pt x="41" y="57"/>
                    <a:pt x="44" y="71"/>
                    <a:pt x="44" y="86"/>
                  </a:cubicBezTo>
                  <a:cubicBezTo>
                    <a:pt x="44" y="100"/>
                    <a:pt x="41" y="114"/>
                    <a:pt x="37" y="128"/>
                  </a:cubicBezTo>
                  <a:cubicBezTo>
                    <a:pt x="32" y="142"/>
                    <a:pt x="25" y="157"/>
                    <a:pt x="16" y="172"/>
                  </a:cubicBezTo>
                  <a:lnTo>
                    <a:pt x="0" y="172"/>
                  </a:lnTo>
                  <a:cubicBezTo>
                    <a:pt x="9" y="157"/>
                    <a:pt x="15" y="143"/>
                    <a:pt x="19" y="129"/>
                  </a:cubicBezTo>
                  <a:cubicBezTo>
                    <a:pt x="23" y="114"/>
                    <a:pt x="25" y="100"/>
                    <a:pt x="25" y="86"/>
                  </a:cubicBezTo>
                  <a:cubicBezTo>
                    <a:pt x="25" y="71"/>
                    <a:pt x="23" y="57"/>
                    <a:pt x="19" y="42"/>
                  </a:cubicBezTo>
                  <a:cubicBezTo>
                    <a:pt x="15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53067259-2345-40A7-B583-1B4D02352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342" y="4043918"/>
              <a:ext cx="632222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931C22EF-1D7D-4897-B3FB-FF8171D08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579" y="4155836"/>
              <a:ext cx="622697" cy="0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BE976BF6-1BA6-43BA-81C4-85531982A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7039" y="4034393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D192D1BC-6D68-49B2-BFD1-54FAFCE89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023" y="4034393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C846D243-403A-4C4C-AF59-E2884BAB1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816" y="4034393"/>
              <a:ext cx="0" cy="126206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C1C12D3E-0C8E-4CD7-9B5E-A314EFCF6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564" y="4052253"/>
              <a:ext cx="0" cy="108347"/>
            </a:xfrm>
            <a:prstGeom prst="line">
              <a:avLst/>
            </a:pr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B48CA6EC-E947-42AA-B55B-6DAB4ED2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785" y="4034393"/>
              <a:ext cx="0" cy="126206"/>
            </a:xfrm>
            <a:custGeom>
              <a:avLst/>
              <a:gdLst>
                <a:gd name="T0" fmla="*/ 0 h 134"/>
                <a:gd name="T1" fmla="*/ 134 h 134"/>
                <a:gd name="T2" fmla="*/ 134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134"/>
                  </a:lnTo>
                  <a:lnTo>
                    <a:pt x="0" y="134"/>
                  </a:lnTo>
                </a:path>
              </a:pathLst>
            </a:custGeom>
            <a:noFill/>
            <a:ln w="190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56B757AF-5843-41BE-837E-881CE962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358" y="4054634"/>
              <a:ext cx="107156" cy="94060"/>
            </a:xfrm>
            <a:custGeom>
              <a:avLst/>
              <a:gdLst>
                <a:gd name="T0" fmla="*/ 0 w 90"/>
                <a:gd name="T1" fmla="*/ 39 h 79"/>
                <a:gd name="T2" fmla="*/ 0 w 90"/>
                <a:gd name="T3" fmla="*/ 0 h 79"/>
                <a:gd name="T4" fmla="*/ 45 w 90"/>
                <a:gd name="T5" fmla="*/ 0 h 79"/>
                <a:gd name="T6" fmla="*/ 90 w 90"/>
                <a:gd name="T7" fmla="*/ 0 h 79"/>
                <a:gd name="T8" fmla="*/ 90 w 90"/>
                <a:gd name="T9" fmla="*/ 39 h 79"/>
                <a:gd name="T10" fmla="*/ 90 w 90"/>
                <a:gd name="T11" fmla="*/ 79 h 79"/>
                <a:gd name="T12" fmla="*/ 45 w 90"/>
                <a:gd name="T13" fmla="*/ 79 h 79"/>
                <a:gd name="T14" fmla="*/ 0 w 90"/>
                <a:gd name="T15" fmla="*/ 79 h 79"/>
                <a:gd name="T16" fmla="*/ 0 w 90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9">
                  <a:moveTo>
                    <a:pt x="0" y="39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90" y="39"/>
                  </a:lnTo>
                  <a:lnTo>
                    <a:pt x="90" y="79"/>
                  </a:lnTo>
                  <a:lnTo>
                    <a:pt x="45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A72147E1-250B-41FD-AA10-8D7481A37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152" y="4054634"/>
              <a:ext cx="108347" cy="94060"/>
            </a:xfrm>
            <a:custGeom>
              <a:avLst/>
              <a:gdLst>
                <a:gd name="T0" fmla="*/ 0 w 91"/>
                <a:gd name="T1" fmla="*/ 39 h 79"/>
                <a:gd name="T2" fmla="*/ 0 w 91"/>
                <a:gd name="T3" fmla="*/ 0 h 79"/>
                <a:gd name="T4" fmla="*/ 46 w 91"/>
                <a:gd name="T5" fmla="*/ 0 h 79"/>
                <a:gd name="T6" fmla="*/ 91 w 91"/>
                <a:gd name="T7" fmla="*/ 0 h 79"/>
                <a:gd name="T8" fmla="*/ 91 w 91"/>
                <a:gd name="T9" fmla="*/ 39 h 79"/>
                <a:gd name="T10" fmla="*/ 91 w 91"/>
                <a:gd name="T11" fmla="*/ 79 h 79"/>
                <a:gd name="T12" fmla="*/ 46 w 91"/>
                <a:gd name="T13" fmla="*/ 79 h 79"/>
                <a:gd name="T14" fmla="*/ 0 w 91"/>
                <a:gd name="T15" fmla="*/ 79 h 79"/>
                <a:gd name="T16" fmla="*/ 0 w 91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9">
                  <a:moveTo>
                    <a:pt x="0" y="39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91" y="39"/>
                  </a:lnTo>
                  <a:lnTo>
                    <a:pt x="91" y="79"/>
                  </a:lnTo>
                  <a:lnTo>
                    <a:pt x="46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C85FB554-77DF-4560-8C61-FC39A378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898" y="4054634"/>
              <a:ext cx="102394" cy="94060"/>
            </a:xfrm>
            <a:custGeom>
              <a:avLst/>
              <a:gdLst>
                <a:gd name="T0" fmla="*/ 0 w 86"/>
                <a:gd name="T1" fmla="*/ 39 h 79"/>
                <a:gd name="T2" fmla="*/ 0 w 86"/>
                <a:gd name="T3" fmla="*/ 0 h 79"/>
                <a:gd name="T4" fmla="*/ 43 w 86"/>
                <a:gd name="T5" fmla="*/ 0 h 79"/>
                <a:gd name="T6" fmla="*/ 86 w 86"/>
                <a:gd name="T7" fmla="*/ 0 h 79"/>
                <a:gd name="T8" fmla="*/ 86 w 86"/>
                <a:gd name="T9" fmla="*/ 39 h 79"/>
                <a:gd name="T10" fmla="*/ 86 w 86"/>
                <a:gd name="T11" fmla="*/ 79 h 79"/>
                <a:gd name="T12" fmla="*/ 43 w 86"/>
                <a:gd name="T13" fmla="*/ 79 h 79"/>
                <a:gd name="T14" fmla="*/ 0 w 86"/>
                <a:gd name="T15" fmla="*/ 79 h 79"/>
                <a:gd name="T16" fmla="*/ 0 w 86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0"/>
                  </a:lnTo>
                  <a:lnTo>
                    <a:pt x="86" y="39"/>
                  </a:lnTo>
                  <a:lnTo>
                    <a:pt x="86" y="79"/>
                  </a:lnTo>
                  <a:lnTo>
                    <a:pt x="43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5D59D2EB-6002-4B6E-A53B-343F8CE0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120" y="4054634"/>
              <a:ext cx="111919" cy="94060"/>
            </a:xfrm>
            <a:custGeom>
              <a:avLst/>
              <a:gdLst>
                <a:gd name="T0" fmla="*/ 0 w 94"/>
                <a:gd name="T1" fmla="*/ 39 h 79"/>
                <a:gd name="T2" fmla="*/ 0 w 94"/>
                <a:gd name="T3" fmla="*/ 0 h 79"/>
                <a:gd name="T4" fmla="*/ 46 w 94"/>
                <a:gd name="T5" fmla="*/ 0 h 79"/>
                <a:gd name="T6" fmla="*/ 94 w 94"/>
                <a:gd name="T7" fmla="*/ 0 h 79"/>
                <a:gd name="T8" fmla="*/ 94 w 94"/>
                <a:gd name="T9" fmla="*/ 39 h 79"/>
                <a:gd name="T10" fmla="*/ 94 w 94"/>
                <a:gd name="T11" fmla="*/ 79 h 79"/>
                <a:gd name="T12" fmla="*/ 46 w 94"/>
                <a:gd name="T13" fmla="*/ 79 h 79"/>
                <a:gd name="T14" fmla="*/ 0 w 94"/>
                <a:gd name="T15" fmla="*/ 79 h 79"/>
                <a:gd name="T16" fmla="*/ 0 w 94"/>
                <a:gd name="T1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9">
                  <a:moveTo>
                    <a:pt x="0" y="39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94" y="0"/>
                  </a:lnTo>
                  <a:lnTo>
                    <a:pt x="94" y="39"/>
                  </a:lnTo>
                  <a:lnTo>
                    <a:pt x="94" y="79"/>
                  </a:lnTo>
                  <a:lnTo>
                    <a:pt x="46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E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C38BBA14-6D85-4FF5-880D-DCF10D9D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436" y="4117737"/>
              <a:ext cx="89297" cy="126206"/>
            </a:xfrm>
            <a:custGeom>
              <a:avLst/>
              <a:gdLst>
                <a:gd name="T0" fmla="*/ 31 w 75"/>
                <a:gd name="T1" fmla="*/ 106 h 106"/>
                <a:gd name="T2" fmla="*/ 0 w 75"/>
                <a:gd name="T3" fmla="*/ 0 h 106"/>
                <a:gd name="T4" fmla="*/ 11 w 75"/>
                <a:gd name="T5" fmla="*/ 0 h 106"/>
                <a:gd name="T6" fmla="*/ 37 w 75"/>
                <a:gd name="T7" fmla="*/ 90 h 106"/>
                <a:gd name="T8" fmla="*/ 64 w 75"/>
                <a:gd name="T9" fmla="*/ 0 h 106"/>
                <a:gd name="T10" fmla="*/ 75 w 75"/>
                <a:gd name="T11" fmla="*/ 0 h 106"/>
                <a:gd name="T12" fmla="*/ 44 w 75"/>
                <a:gd name="T13" fmla="*/ 106 h 106"/>
                <a:gd name="T14" fmla="*/ 31 w 75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06">
                  <a:moveTo>
                    <a:pt x="31" y="10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7" y="90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44" y="106"/>
                  </a:lnTo>
                  <a:lnTo>
                    <a:pt x="31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7E56FAEF-994B-4CD1-AABB-E780CE71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067" y="4115355"/>
              <a:ext cx="78581" cy="132160"/>
            </a:xfrm>
            <a:custGeom>
              <a:avLst/>
              <a:gdLst>
                <a:gd name="T0" fmla="*/ 84 w 84"/>
                <a:gd name="T1" fmla="*/ 13 h 140"/>
                <a:gd name="T2" fmla="*/ 84 w 84"/>
                <a:gd name="T3" fmla="*/ 32 h 140"/>
                <a:gd name="T4" fmla="*/ 69 w 84"/>
                <a:gd name="T5" fmla="*/ 20 h 140"/>
                <a:gd name="T6" fmla="*/ 52 w 84"/>
                <a:gd name="T7" fmla="*/ 15 h 140"/>
                <a:gd name="T8" fmla="*/ 24 w 84"/>
                <a:gd name="T9" fmla="*/ 29 h 140"/>
                <a:gd name="T10" fmla="*/ 15 w 84"/>
                <a:gd name="T11" fmla="*/ 70 h 140"/>
                <a:gd name="T12" fmla="*/ 24 w 84"/>
                <a:gd name="T13" fmla="*/ 111 h 140"/>
                <a:gd name="T14" fmla="*/ 52 w 84"/>
                <a:gd name="T15" fmla="*/ 125 h 140"/>
                <a:gd name="T16" fmla="*/ 69 w 84"/>
                <a:gd name="T17" fmla="*/ 121 h 140"/>
                <a:gd name="T18" fmla="*/ 84 w 84"/>
                <a:gd name="T19" fmla="*/ 108 h 140"/>
                <a:gd name="T20" fmla="*/ 84 w 84"/>
                <a:gd name="T21" fmla="*/ 127 h 140"/>
                <a:gd name="T22" fmla="*/ 68 w 84"/>
                <a:gd name="T23" fmla="*/ 137 h 140"/>
                <a:gd name="T24" fmla="*/ 51 w 84"/>
                <a:gd name="T25" fmla="*/ 140 h 140"/>
                <a:gd name="T26" fmla="*/ 14 w 84"/>
                <a:gd name="T27" fmla="*/ 121 h 140"/>
                <a:gd name="T28" fmla="*/ 0 w 84"/>
                <a:gd name="T29" fmla="*/ 70 h 140"/>
                <a:gd name="T30" fmla="*/ 14 w 84"/>
                <a:gd name="T31" fmla="*/ 19 h 140"/>
                <a:gd name="T32" fmla="*/ 51 w 84"/>
                <a:gd name="T33" fmla="*/ 0 h 140"/>
                <a:gd name="T34" fmla="*/ 68 w 84"/>
                <a:gd name="T35" fmla="*/ 4 h 140"/>
                <a:gd name="T36" fmla="*/ 84 w 84"/>
                <a:gd name="T37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40">
                  <a:moveTo>
                    <a:pt x="84" y="13"/>
                  </a:moveTo>
                  <a:lnTo>
                    <a:pt x="84" y="32"/>
                  </a:lnTo>
                  <a:cubicBezTo>
                    <a:pt x="79" y="27"/>
                    <a:pt x="74" y="22"/>
                    <a:pt x="69" y="20"/>
                  </a:cubicBezTo>
                  <a:cubicBezTo>
                    <a:pt x="63" y="17"/>
                    <a:pt x="58" y="15"/>
                    <a:pt x="52" y="15"/>
                  </a:cubicBezTo>
                  <a:cubicBezTo>
                    <a:pt x="40" y="15"/>
                    <a:pt x="31" y="20"/>
                    <a:pt x="24" y="29"/>
                  </a:cubicBezTo>
                  <a:cubicBezTo>
                    <a:pt x="18" y="39"/>
                    <a:pt x="15" y="52"/>
                    <a:pt x="15" y="70"/>
                  </a:cubicBezTo>
                  <a:cubicBezTo>
                    <a:pt x="15" y="88"/>
                    <a:pt x="18" y="101"/>
                    <a:pt x="24" y="111"/>
                  </a:cubicBezTo>
                  <a:cubicBezTo>
                    <a:pt x="31" y="120"/>
                    <a:pt x="40" y="125"/>
                    <a:pt x="52" y="125"/>
                  </a:cubicBezTo>
                  <a:cubicBezTo>
                    <a:pt x="58" y="125"/>
                    <a:pt x="63" y="123"/>
                    <a:pt x="69" y="121"/>
                  </a:cubicBezTo>
                  <a:cubicBezTo>
                    <a:pt x="74" y="118"/>
                    <a:pt x="79" y="114"/>
                    <a:pt x="84" y="108"/>
                  </a:cubicBezTo>
                  <a:lnTo>
                    <a:pt x="84" y="127"/>
                  </a:lnTo>
                  <a:cubicBezTo>
                    <a:pt x="79" y="131"/>
                    <a:pt x="74" y="134"/>
                    <a:pt x="68" y="137"/>
                  </a:cubicBezTo>
                  <a:cubicBezTo>
                    <a:pt x="63" y="139"/>
                    <a:pt x="57" y="140"/>
                    <a:pt x="51" y="140"/>
                  </a:cubicBezTo>
                  <a:cubicBezTo>
                    <a:pt x="35" y="140"/>
                    <a:pt x="23" y="134"/>
                    <a:pt x="14" y="121"/>
                  </a:cubicBezTo>
                  <a:cubicBezTo>
                    <a:pt x="5" y="109"/>
                    <a:pt x="0" y="92"/>
                    <a:pt x="0" y="70"/>
                  </a:cubicBezTo>
                  <a:cubicBezTo>
                    <a:pt x="0" y="48"/>
                    <a:pt x="5" y="31"/>
                    <a:pt x="14" y="19"/>
                  </a:cubicBezTo>
                  <a:cubicBezTo>
                    <a:pt x="23" y="7"/>
                    <a:pt x="35" y="0"/>
                    <a:pt x="51" y="0"/>
                  </a:cubicBezTo>
                  <a:cubicBezTo>
                    <a:pt x="57" y="0"/>
                    <a:pt x="63" y="1"/>
                    <a:pt x="68" y="4"/>
                  </a:cubicBezTo>
                  <a:cubicBezTo>
                    <a:pt x="74" y="6"/>
                    <a:pt x="79" y="9"/>
                    <a:pt x="84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07946718-C511-4AD8-B642-8DC7BBE4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935" y="4147502"/>
              <a:ext cx="55960" cy="100013"/>
            </a:xfrm>
            <a:custGeom>
              <a:avLst/>
              <a:gdLst>
                <a:gd name="T0" fmla="*/ 56 w 60"/>
                <a:gd name="T1" fmla="*/ 5 h 106"/>
                <a:gd name="T2" fmla="*/ 56 w 60"/>
                <a:gd name="T3" fmla="*/ 21 h 106"/>
                <a:gd name="T4" fmla="*/ 44 w 60"/>
                <a:gd name="T5" fmla="*/ 16 h 106"/>
                <a:gd name="T6" fmla="*/ 32 w 60"/>
                <a:gd name="T7" fmla="*/ 14 h 106"/>
                <a:gd name="T8" fmla="*/ 18 w 60"/>
                <a:gd name="T9" fmla="*/ 18 h 106"/>
                <a:gd name="T10" fmla="*/ 13 w 60"/>
                <a:gd name="T11" fmla="*/ 29 h 106"/>
                <a:gd name="T12" fmla="*/ 17 w 60"/>
                <a:gd name="T13" fmla="*/ 38 h 106"/>
                <a:gd name="T14" fmla="*/ 30 w 60"/>
                <a:gd name="T15" fmla="*/ 44 h 106"/>
                <a:gd name="T16" fmla="*/ 35 w 60"/>
                <a:gd name="T17" fmla="*/ 45 h 106"/>
                <a:gd name="T18" fmla="*/ 54 w 60"/>
                <a:gd name="T19" fmla="*/ 56 h 106"/>
                <a:gd name="T20" fmla="*/ 60 w 60"/>
                <a:gd name="T21" fmla="*/ 75 h 106"/>
                <a:gd name="T22" fmla="*/ 51 w 60"/>
                <a:gd name="T23" fmla="*/ 98 h 106"/>
                <a:gd name="T24" fmla="*/ 28 w 60"/>
                <a:gd name="T25" fmla="*/ 106 h 106"/>
                <a:gd name="T26" fmla="*/ 15 w 60"/>
                <a:gd name="T27" fmla="*/ 104 h 106"/>
                <a:gd name="T28" fmla="*/ 0 w 60"/>
                <a:gd name="T29" fmla="*/ 100 h 106"/>
                <a:gd name="T30" fmla="*/ 0 w 60"/>
                <a:gd name="T31" fmla="*/ 82 h 106"/>
                <a:gd name="T32" fmla="*/ 14 w 60"/>
                <a:gd name="T33" fmla="*/ 90 h 106"/>
                <a:gd name="T34" fmla="*/ 28 w 60"/>
                <a:gd name="T35" fmla="*/ 92 h 106"/>
                <a:gd name="T36" fmla="*/ 42 w 60"/>
                <a:gd name="T37" fmla="*/ 88 h 106"/>
                <a:gd name="T38" fmla="*/ 47 w 60"/>
                <a:gd name="T39" fmla="*/ 77 h 106"/>
                <a:gd name="T40" fmla="*/ 43 w 60"/>
                <a:gd name="T41" fmla="*/ 66 h 106"/>
                <a:gd name="T42" fmla="*/ 28 w 60"/>
                <a:gd name="T43" fmla="*/ 59 h 106"/>
                <a:gd name="T44" fmla="*/ 23 w 60"/>
                <a:gd name="T45" fmla="*/ 58 h 106"/>
                <a:gd name="T46" fmla="*/ 6 w 60"/>
                <a:gd name="T47" fmla="*/ 48 h 106"/>
                <a:gd name="T48" fmla="*/ 1 w 60"/>
                <a:gd name="T49" fmla="*/ 30 h 106"/>
                <a:gd name="T50" fmla="*/ 9 w 60"/>
                <a:gd name="T51" fmla="*/ 8 h 106"/>
                <a:gd name="T52" fmla="*/ 31 w 60"/>
                <a:gd name="T53" fmla="*/ 0 h 106"/>
                <a:gd name="T54" fmla="*/ 44 w 60"/>
                <a:gd name="T55" fmla="*/ 1 h 106"/>
                <a:gd name="T56" fmla="*/ 56 w 60"/>
                <a:gd name="T5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06">
                  <a:moveTo>
                    <a:pt x="56" y="5"/>
                  </a:moveTo>
                  <a:lnTo>
                    <a:pt x="56" y="21"/>
                  </a:lnTo>
                  <a:cubicBezTo>
                    <a:pt x="52" y="19"/>
                    <a:pt x="48" y="17"/>
                    <a:pt x="44" y="16"/>
                  </a:cubicBezTo>
                  <a:cubicBezTo>
                    <a:pt x="41" y="14"/>
                    <a:pt x="37" y="14"/>
                    <a:pt x="32" y="14"/>
                  </a:cubicBezTo>
                  <a:cubicBezTo>
                    <a:pt x="26" y="14"/>
                    <a:pt x="21" y="15"/>
                    <a:pt x="18" y="18"/>
                  </a:cubicBezTo>
                  <a:cubicBezTo>
                    <a:pt x="15" y="20"/>
                    <a:pt x="13" y="24"/>
                    <a:pt x="13" y="29"/>
                  </a:cubicBezTo>
                  <a:cubicBezTo>
                    <a:pt x="13" y="33"/>
                    <a:pt x="15" y="36"/>
                    <a:pt x="17" y="38"/>
                  </a:cubicBezTo>
                  <a:cubicBezTo>
                    <a:pt x="19" y="40"/>
                    <a:pt x="24" y="42"/>
                    <a:pt x="30" y="44"/>
                  </a:cubicBezTo>
                  <a:lnTo>
                    <a:pt x="35" y="45"/>
                  </a:lnTo>
                  <a:cubicBezTo>
                    <a:pt x="44" y="48"/>
                    <a:pt x="50" y="52"/>
                    <a:pt x="54" y="56"/>
                  </a:cubicBezTo>
                  <a:cubicBezTo>
                    <a:pt x="58" y="61"/>
                    <a:pt x="60" y="67"/>
                    <a:pt x="60" y="75"/>
                  </a:cubicBezTo>
                  <a:cubicBezTo>
                    <a:pt x="60" y="85"/>
                    <a:pt x="57" y="92"/>
                    <a:pt x="51" y="98"/>
                  </a:cubicBezTo>
                  <a:cubicBezTo>
                    <a:pt x="46" y="103"/>
                    <a:pt x="38" y="106"/>
                    <a:pt x="28" y="106"/>
                  </a:cubicBezTo>
                  <a:cubicBezTo>
                    <a:pt x="24" y="106"/>
                    <a:pt x="19" y="105"/>
                    <a:pt x="15" y="104"/>
                  </a:cubicBezTo>
                  <a:cubicBezTo>
                    <a:pt x="10" y="103"/>
                    <a:pt x="5" y="102"/>
                    <a:pt x="0" y="100"/>
                  </a:cubicBezTo>
                  <a:lnTo>
                    <a:pt x="0" y="82"/>
                  </a:lnTo>
                  <a:cubicBezTo>
                    <a:pt x="5" y="86"/>
                    <a:pt x="10" y="88"/>
                    <a:pt x="14" y="90"/>
                  </a:cubicBezTo>
                  <a:cubicBezTo>
                    <a:pt x="19" y="91"/>
                    <a:pt x="24" y="92"/>
                    <a:pt x="28" y="92"/>
                  </a:cubicBezTo>
                  <a:cubicBezTo>
                    <a:pt x="34" y="92"/>
                    <a:pt x="39" y="91"/>
                    <a:pt x="42" y="88"/>
                  </a:cubicBezTo>
                  <a:cubicBezTo>
                    <a:pt x="45" y="85"/>
                    <a:pt x="47" y="81"/>
                    <a:pt x="47" y="77"/>
                  </a:cubicBezTo>
                  <a:cubicBezTo>
                    <a:pt x="47" y="72"/>
                    <a:pt x="46" y="69"/>
                    <a:pt x="43" y="66"/>
                  </a:cubicBezTo>
                  <a:cubicBezTo>
                    <a:pt x="41" y="64"/>
                    <a:pt x="36" y="62"/>
                    <a:pt x="28" y="59"/>
                  </a:cubicBezTo>
                  <a:lnTo>
                    <a:pt x="23" y="58"/>
                  </a:lnTo>
                  <a:cubicBezTo>
                    <a:pt x="16" y="56"/>
                    <a:pt x="10" y="53"/>
                    <a:pt x="6" y="48"/>
                  </a:cubicBezTo>
                  <a:cubicBezTo>
                    <a:pt x="3" y="44"/>
                    <a:pt x="1" y="37"/>
                    <a:pt x="1" y="30"/>
                  </a:cubicBezTo>
                  <a:cubicBezTo>
                    <a:pt x="1" y="20"/>
                    <a:pt x="4" y="13"/>
                    <a:pt x="9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8" y="2"/>
                    <a:pt x="52" y="4"/>
                    <a:pt x="5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4E2074-7C5E-43A6-A3FD-E8E2CD017514}"/>
              </a:ext>
            </a:extLst>
          </p:cNvPr>
          <p:cNvSpPr txBox="1"/>
          <p:nvPr/>
        </p:nvSpPr>
        <p:spPr>
          <a:xfrm>
            <a:off x="7536072" y="3483662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flits are buffered first.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015A1B0-E87D-4BEF-BD11-38693A51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628" y="3508564"/>
            <a:ext cx="296444" cy="2964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093C9-3618-4DC3-8AC4-5735C5D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485597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9A02-EACC-41AE-812D-A4EB4663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multiple VCs (per physical channel) we can have a single, large buffer.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8D95F-8FDB-45B4-B65B-3CDCAE05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84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3968E185-BC36-4FB3-861D-FEDBACE0ADB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76660" y="2671934"/>
            <a:ext cx="5499701" cy="21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96E2E45-505B-4EC5-8805-EEB06B55B90C}"/>
              </a:ext>
            </a:extLst>
          </p:cNvPr>
          <p:cNvSpPr>
            <a:spLocks/>
          </p:cNvSpPr>
          <p:nvPr/>
        </p:nvSpPr>
        <p:spPr bwMode="auto">
          <a:xfrm>
            <a:off x="5280381" y="2991359"/>
            <a:ext cx="1960831" cy="266478"/>
          </a:xfrm>
          <a:custGeom>
            <a:avLst/>
            <a:gdLst>
              <a:gd name="T0" fmla="*/ 1398 w 1398"/>
              <a:gd name="T1" fmla="*/ 190 h 190"/>
              <a:gd name="T2" fmla="*/ 1353 w 1398"/>
              <a:gd name="T3" fmla="*/ 190 h 190"/>
              <a:gd name="T4" fmla="*/ 1353 w 1398"/>
              <a:gd name="T5" fmla="*/ 174 h 190"/>
              <a:gd name="T6" fmla="*/ 1321 w 1398"/>
              <a:gd name="T7" fmla="*/ 112 h 190"/>
              <a:gd name="T8" fmla="*/ 1119 w 1398"/>
              <a:gd name="T9" fmla="*/ 103 h 190"/>
              <a:gd name="T10" fmla="*/ 939 w 1398"/>
              <a:gd name="T11" fmla="*/ 104 h 190"/>
              <a:gd name="T12" fmla="*/ 783 w 1398"/>
              <a:gd name="T13" fmla="*/ 97 h 190"/>
              <a:gd name="T14" fmla="*/ 699 w 1398"/>
              <a:gd name="T15" fmla="*/ 49 h 190"/>
              <a:gd name="T16" fmla="*/ 616 w 1398"/>
              <a:gd name="T17" fmla="*/ 97 h 190"/>
              <a:gd name="T18" fmla="*/ 459 w 1398"/>
              <a:gd name="T19" fmla="*/ 104 h 190"/>
              <a:gd name="T20" fmla="*/ 280 w 1398"/>
              <a:gd name="T21" fmla="*/ 103 h 190"/>
              <a:gd name="T22" fmla="*/ 78 w 1398"/>
              <a:gd name="T23" fmla="*/ 112 h 190"/>
              <a:gd name="T24" fmla="*/ 45 w 1398"/>
              <a:gd name="T25" fmla="*/ 174 h 190"/>
              <a:gd name="T26" fmla="*/ 45 w 1398"/>
              <a:gd name="T27" fmla="*/ 190 h 190"/>
              <a:gd name="T28" fmla="*/ 0 w 1398"/>
              <a:gd name="T29" fmla="*/ 190 h 190"/>
              <a:gd name="T30" fmla="*/ 0 w 1398"/>
              <a:gd name="T31" fmla="*/ 175 h 190"/>
              <a:gd name="T32" fmla="*/ 54 w 1398"/>
              <a:gd name="T33" fmla="*/ 89 h 190"/>
              <a:gd name="T34" fmla="*/ 273 w 1398"/>
              <a:gd name="T35" fmla="*/ 74 h 190"/>
              <a:gd name="T36" fmla="*/ 449 w 1398"/>
              <a:gd name="T37" fmla="*/ 74 h 190"/>
              <a:gd name="T38" fmla="*/ 615 w 1398"/>
              <a:gd name="T39" fmla="*/ 65 h 190"/>
              <a:gd name="T40" fmla="*/ 657 w 1398"/>
              <a:gd name="T41" fmla="*/ 15 h 190"/>
              <a:gd name="T42" fmla="*/ 657 w 1398"/>
              <a:gd name="T43" fmla="*/ 0 h 190"/>
              <a:gd name="T44" fmla="*/ 699 w 1398"/>
              <a:gd name="T45" fmla="*/ 0 h 190"/>
              <a:gd name="T46" fmla="*/ 742 w 1398"/>
              <a:gd name="T47" fmla="*/ 0 h 190"/>
              <a:gd name="T48" fmla="*/ 742 w 1398"/>
              <a:gd name="T49" fmla="*/ 15 h 190"/>
              <a:gd name="T50" fmla="*/ 783 w 1398"/>
              <a:gd name="T51" fmla="*/ 65 h 190"/>
              <a:gd name="T52" fmla="*/ 949 w 1398"/>
              <a:gd name="T53" fmla="*/ 74 h 190"/>
              <a:gd name="T54" fmla="*/ 1126 w 1398"/>
              <a:gd name="T55" fmla="*/ 74 h 190"/>
              <a:gd name="T56" fmla="*/ 1345 w 1398"/>
              <a:gd name="T57" fmla="*/ 89 h 190"/>
              <a:gd name="T58" fmla="*/ 1398 w 1398"/>
              <a:gd name="T59" fmla="*/ 175 h 190"/>
              <a:gd name="T60" fmla="*/ 1398 w 1398"/>
              <a:gd name="T61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98" h="190">
                <a:moveTo>
                  <a:pt x="1398" y="190"/>
                </a:moveTo>
                <a:lnTo>
                  <a:pt x="1353" y="190"/>
                </a:lnTo>
                <a:lnTo>
                  <a:pt x="1353" y="174"/>
                </a:lnTo>
                <a:cubicBezTo>
                  <a:pt x="1353" y="151"/>
                  <a:pt x="1342" y="119"/>
                  <a:pt x="1321" y="112"/>
                </a:cubicBezTo>
                <a:cubicBezTo>
                  <a:pt x="1302" y="99"/>
                  <a:pt x="1188" y="103"/>
                  <a:pt x="1119" y="103"/>
                </a:cubicBezTo>
                <a:lnTo>
                  <a:pt x="939" y="104"/>
                </a:lnTo>
                <a:cubicBezTo>
                  <a:pt x="863" y="104"/>
                  <a:pt x="818" y="104"/>
                  <a:pt x="783" y="97"/>
                </a:cubicBezTo>
                <a:cubicBezTo>
                  <a:pt x="748" y="89"/>
                  <a:pt x="713" y="67"/>
                  <a:pt x="699" y="49"/>
                </a:cubicBezTo>
                <a:cubicBezTo>
                  <a:pt x="686" y="67"/>
                  <a:pt x="651" y="89"/>
                  <a:pt x="616" y="97"/>
                </a:cubicBezTo>
                <a:cubicBezTo>
                  <a:pt x="581" y="104"/>
                  <a:pt x="536" y="104"/>
                  <a:pt x="459" y="104"/>
                </a:cubicBezTo>
                <a:lnTo>
                  <a:pt x="280" y="103"/>
                </a:lnTo>
                <a:cubicBezTo>
                  <a:pt x="210" y="103"/>
                  <a:pt x="97" y="99"/>
                  <a:pt x="78" y="112"/>
                </a:cubicBezTo>
                <a:cubicBezTo>
                  <a:pt x="56" y="119"/>
                  <a:pt x="45" y="151"/>
                  <a:pt x="45" y="174"/>
                </a:cubicBezTo>
                <a:lnTo>
                  <a:pt x="45" y="190"/>
                </a:lnTo>
                <a:lnTo>
                  <a:pt x="0" y="190"/>
                </a:lnTo>
                <a:lnTo>
                  <a:pt x="0" y="175"/>
                </a:lnTo>
                <a:cubicBezTo>
                  <a:pt x="0" y="135"/>
                  <a:pt x="17" y="102"/>
                  <a:pt x="54" y="89"/>
                </a:cubicBezTo>
                <a:cubicBezTo>
                  <a:pt x="90" y="75"/>
                  <a:pt x="164" y="74"/>
                  <a:pt x="273" y="74"/>
                </a:cubicBezTo>
                <a:lnTo>
                  <a:pt x="449" y="74"/>
                </a:lnTo>
                <a:cubicBezTo>
                  <a:pt x="524" y="74"/>
                  <a:pt x="587" y="73"/>
                  <a:pt x="615" y="65"/>
                </a:cubicBezTo>
                <a:cubicBezTo>
                  <a:pt x="644" y="56"/>
                  <a:pt x="657" y="37"/>
                  <a:pt x="657" y="15"/>
                </a:cubicBezTo>
                <a:lnTo>
                  <a:pt x="657" y="0"/>
                </a:lnTo>
                <a:lnTo>
                  <a:pt x="699" y="0"/>
                </a:lnTo>
                <a:lnTo>
                  <a:pt x="742" y="0"/>
                </a:lnTo>
                <a:lnTo>
                  <a:pt x="742" y="15"/>
                </a:lnTo>
                <a:cubicBezTo>
                  <a:pt x="742" y="37"/>
                  <a:pt x="755" y="56"/>
                  <a:pt x="783" y="65"/>
                </a:cubicBezTo>
                <a:cubicBezTo>
                  <a:pt x="812" y="73"/>
                  <a:pt x="875" y="74"/>
                  <a:pt x="949" y="74"/>
                </a:cubicBezTo>
                <a:lnTo>
                  <a:pt x="1126" y="74"/>
                </a:lnTo>
                <a:cubicBezTo>
                  <a:pt x="1234" y="74"/>
                  <a:pt x="1308" y="75"/>
                  <a:pt x="1345" y="89"/>
                </a:cubicBezTo>
                <a:cubicBezTo>
                  <a:pt x="1381" y="102"/>
                  <a:pt x="1398" y="135"/>
                  <a:pt x="1398" y="175"/>
                </a:cubicBezTo>
                <a:lnTo>
                  <a:pt x="1398" y="1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D47AF8-E73A-4514-B902-832C70B3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541" y="3337695"/>
            <a:ext cx="346335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46767D3-F061-4AAA-A29F-B0383CC8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968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8E54CEA-3373-46C7-A16F-D3E31D9B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152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22EEADC-CC7A-4CB6-B89B-B885F9C0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507" y="3337695"/>
            <a:ext cx="346335" cy="614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B2562AD-0345-467B-AF4F-BF8DBFB5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82" y="3337695"/>
            <a:ext cx="347203" cy="614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86A3C5E-BBC7-4443-A05E-CE0FB9D0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346" y="3337695"/>
            <a:ext cx="346335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05CFECB-93D9-4BF8-A7FF-8B3CB324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661" y="3337695"/>
            <a:ext cx="346335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8580744-BF3D-4267-92A7-3FD6276B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56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FB43D956-CFFE-4308-A3C7-C58B0C68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779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4775467-52BC-4920-8010-FD0DEE40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942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AA12F46-7631-4D6B-9A67-485FA8FA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125" y="3337695"/>
            <a:ext cx="347203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F5EBD47-0C6F-44CF-8DBC-691E0037C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440" y="3337695"/>
            <a:ext cx="348071" cy="614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D13BC93F-7706-4566-B7FE-EFB9A2DF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852" y="3337695"/>
            <a:ext cx="346335" cy="614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EF2B6FE6-79B2-42AA-9898-1A6AE786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279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758CD226-EB39-412F-8311-89EB326F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462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555A53AE-A795-4E83-9EA1-AABAB82A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625" y="3337695"/>
            <a:ext cx="348071" cy="614549"/>
          </a:xfrm>
          <a:prstGeom prst="rect">
            <a:avLst/>
          </a:prstGeom>
          <a:solidFill>
            <a:srgbClr val="FFE6D5"/>
          </a:solidFill>
          <a:ln w="508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3E945F42-BA81-4423-A3AF-095E5293A618}"/>
              </a:ext>
            </a:extLst>
          </p:cNvPr>
          <p:cNvSpPr>
            <a:spLocks/>
          </p:cNvSpPr>
          <p:nvPr/>
        </p:nvSpPr>
        <p:spPr bwMode="auto">
          <a:xfrm>
            <a:off x="7903502" y="3016532"/>
            <a:ext cx="986058" cy="266478"/>
          </a:xfrm>
          <a:custGeom>
            <a:avLst/>
            <a:gdLst>
              <a:gd name="T0" fmla="*/ 703 w 703"/>
              <a:gd name="T1" fmla="*/ 190 h 190"/>
              <a:gd name="T2" fmla="*/ 680 w 703"/>
              <a:gd name="T3" fmla="*/ 190 h 190"/>
              <a:gd name="T4" fmla="*/ 680 w 703"/>
              <a:gd name="T5" fmla="*/ 174 h 190"/>
              <a:gd name="T6" fmla="*/ 664 w 703"/>
              <a:gd name="T7" fmla="*/ 113 h 190"/>
              <a:gd name="T8" fmla="*/ 562 w 703"/>
              <a:gd name="T9" fmla="*/ 103 h 190"/>
              <a:gd name="T10" fmla="*/ 472 w 703"/>
              <a:gd name="T11" fmla="*/ 104 h 190"/>
              <a:gd name="T12" fmla="*/ 393 w 703"/>
              <a:gd name="T13" fmla="*/ 97 h 190"/>
              <a:gd name="T14" fmla="*/ 351 w 703"/>
              <a:gd name="T15" fmla="*/ 49 h 190"/>
              <a:gd name="T16" fmla="*/ 309 w 703"/>
              <a:gd name="T17" fmla="*/ 97 h 190"/>
              <a:gd name="T18" fmla="*/ 230 w 703"/>
              <a:gd name="T19" fmla="*/ 104 h 190"/>
              <a:gd name="T20" fmla="*/ 140 w 703"/>
              <a:gd name="T21" fmla="*/ 103 h 190"/>
              <a:gd name="T22" fmla="*/ 39 w 703"/>
              <a:gd name="T23" fmla="*/ 113 h 190"/>
              <a:gd name="T24" fmla="*/ 22 w 703"/>
              <a:gd name="T25" fmla="*/ 174 h 190"/>
              <a:gd name="T26" fmla="*/ 22 w 703"/>
              <a:gd name="T27" fmla="*/ 190 h 190"/>
              <a:gd name="T28" fmla="*/ 0 w 703"/>
              <a:gd name="T29" fmla="*/ 190 h 190"/>
              <a:gd name="T30" fmla="*/ 0 w 703"/>
              <a:gd name="T31" fmla="*/ 175 h 190"/>
              <a:gd name="T32" fmla="*/ 27 w 703"/>
              <a:gd name="T33" fmla="*/ 89 h 190"/>
              <a:gd name="T34" fmla="*/ 137 w 703"/>
              <a:gd name="T35" fmla="*/ 75 h 190"/>
              <a:gd name="T36" fmla="*/ 226 w 703"/>
              <a:gd name="T37" fmla="*/ 75 h 190"/>
              <a:gd name="T38" fmla="*/ 309 w 703"/>
              <a:gd name="T39" fmla="*/ 65 h 190"/>
              <a:gd name="T40" fmla="*/ 330 w 703"/>
              <a:gd name="T41" fmla="*/ 15 h 190"/>
              <a:gd name="T42" fmla="*/ 330 w 703"/>
              <a:gd name="T43" fmla="*/ 0 h 190"/>
              <a:gd name="T44" fmla="*/ 351 w 703"/>
              <a:gd name="T45" fmla="*/ 0 h 190"/>
              <a:gd name="T46" fmla="*/ 373 w 703"/>
              <a:gd name="T47" fmla="*/ 0 h 190"/>
              <a:gd name="T48" fmla="*/ 373 w 703"/>
              <a:gd name="T49" fmla="*/ 15 h 190"/>
              <a:gd name="T50" fmla="*/ 393 w 703"/>
              <a:gd name="T51" fmla="*/ 65 h 190"/>
              <a:gd name="T52" fmla="*/ 477 w 703"/>
              <a:gd name="T53" fmla="*/ 75 h 190"/>
              <a:gd name="T54" fmla="*/ 566 w 703"/>
              <a:gd name="T55" fmla="*/ 75 h 190"/>
              <a:gd name="T56" fmla="*/ 676 w 703"/>
              <a:gd name="T57" fmla="*/ 89 h 190"/>
              <a:gd name="T58" fmla="*/ 703 w 703"/>
              <a:gd name="T59" fmla="*/ 175 h 190"/>
              <a:gd name="T60" fmla="*/ 703 w 703"/>
              <a:gd name="T61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3" h="190">
                <a:moveTo>
                  <a:pt x="703" y="190"/>
                </a:moveTo>
                <a:lnTo>
                  <a:pt x="680" y="190"/>
                </a:lnTo>
                <a:lnTo>
                  <a:pt x="680" y="174"/>
                </a:lnTo>
                <a:cubicBezTo>
                  <a:pt x="680" y="152"/>
                  <a:pt x="675" y="119"/>
                  <a:pt x="664" y="113"/>
                </a:cubicBezTo>
                <a:cubicBezTo>
                  <a:pt x="654" y="99"/>
                  <a:pt x="597" y="103"/>
                  <a:pt x="562" y="103"/>
                </a:cubicBezTo>
                <a:lnTo>
                  <a:pt x="472" y="104"/>
                </a:lnTo>
                <a:cubicBezTo>
                  <a:pt x="433" y="104"/>
                  <a:pt x="411" y="104"/>
                  <a:pt x="393" y="97"/>
                </a:cubicBezTo>
                <a:cubicBezTo>
                  <a:pt x="376" y="90"/>
                  <a:pt x="358" y="67"/>
                  <a:pt x="351" y="49"/>
                </a:cubicBezTo>
                <a:cubicBezTo>
                  <a:pt x="345" y="67"/>
                  <a:pt x="327" y="90"/>
                  <a:pt x="309" y="97"/>
                </a:cubicBezTo>
                <a:cubicBezTo>
                  <a:pt x="292" y="104"/>
                  <a:pt x="269" y="104"/>
                  <a:pt x="230" y="104"/>
                </a:cubicBezTo>
                <a:lnTo>
                  <a:pt x="140" y="103"/>
                </a:lnTo>
                <a:cubicBezTo>
                  <a:pt x="105" y="103"/>
                  <a:pt x="48" y="99"/>
                  <a:pt x="39" y="113"/>
                </a:cubicBezTo>
                <a:cubicBezTo>
                  <a:pt x="28" y="119"/>
                  <a:pt x="22" y="152"/>
                  <a:pt x="22" y="174"/>
                </a:cubicBezTo>
                <a:lnTo>
                  <a:pt x="22" y="190"/>
                </a:lnTo>
                <a:lnTo>
                  <a:pt x="0" y="190"/>
                </a:lnTo>
                <a:lnTo>
                  <a:pt x="0" y="175"/>
                </a:lnTo>
                <a:cubicBezTo>
                  <a:pt x="0" y="135"/>
                  <a:pt x="8" y="102"/>
                  <a:pt x="27" y="89"/>
                </a:cubicBezTo>
                <a:cubicBezTo>
                  <a:pt x="45" y="75"/>
                  <a:pt x="82" y="75"/>
                  <a:pt x="137" y="75"/>
                </a:cubicBezTo>
                <a:lnTo>
                  <a:pt x="226" y="75"/>
                </a:lnTo>
                <a:cubicBezTo>
                  <a:pt x="263" y="75"/>
                  <a:pt x="295" y="73"/>
                  <a:pt x="309" y="65"/>
                </a:cubicBezTo>
                <a:cubicBezTo>
                  <a:pt x="323" y="56"/>
                  <a:pt x="330" y="37"/>
                  <a:pt x="330" y="15"/>
                </a:cubicBezTo>
                <a:lnTo>
                  <a:pt x="330" y="0"/>
                </a:lnTo>
                <a:lnTo>
                  <a:pt x="351" y="0"/>
                </a:lnTo>
                <a:lnTo>
                  <a:pt x="373" y="0"/>
                </a:lnTo>
                <a:lnTo>
                  <a:pt x="373" y="15"/>
                </a:lnTo>
                <a:cubicBezTo>
                  <a:pt x="373" y="37"/>
                  <a:pt x="379" y="56"/>
                  <a:pt x="393" y="65"/>
                </a:cubicBezTo>
                <a:cubicBezTo>
                  <a:pt x="408" y="73"/>
                  <a:pt x="439" y="75"/>
                  <a:pt x="477" y="75"/>
                </a:cubicBezTo>
                <a:lnTo>
                  <a:pt x="566" y="75"/>
                </a:lnTo>
                <a:cubicBezTo>
                  <a:pt x="620" y="75"/>
                  <a:pt x="657" y="75"/>
                  <a:pt x="676" y="89"/>
                </a:cubicBezTo>
                <a:cubicBezTo>
                  <a:pt x="694" y="102"/>
                  <a:pt x="703" y="135"/>
                  <a:pt x="703" y="175"/>
                </a:cubicBezTo>
                <a:lnTo>
                  <a:pt x="703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34C73204-8FF4-4BF3-863C-C1C668C4C097}"/>
              </a:ext>
            </a:extLst>
          </p:cNvPr>
          <p:cNvSpPr>
            <a:spLocks/>
          </p:cNvSpPr>
          <p:nvPr/>
        </p:nvSpPr>
        <p:spPr bwMode="auto">
          <a:xfrm>
            <a:off x="3617277" y="2960979"/>
            <a:ext cx="984321" cy="267346"/>
          </a:xfrm>
          <a:custGeom>
            <a:avLst/>
            <a:gdLst>
              <a:gd name="T0" fmla="*/ 702 w 702"/>
              <a:gd name="T1" fmla="*/ 190 h 191"/>
              <a:gd name="T2" fmla="*/ 680 w 702"/>
              <a:gd name="T3" fmla="*/ 191 h 191"/>
              <a:gd name="T4" fmla="*/ 680 w 702"/>
              <a:gd name="T5" fmla="*/ 174 h 191"/>
              <a:gd name="T6" fmla="*/ 663 w 702"/>
              <a:gd name="T7" fmla="*/ 113 h 191"/>
              <a:gd name="T8" fmla="*/ 562 w 702"/>
              <a:gd name="T9" fmla="*/ 103 h 191"/>
              <a:gd name="T10" fmla="*/ 472 w 702"/>
              <a:gd name="T11" fmla="*/ 104 h 191"/>
              <a:gd name="T12" fmla="*/ 393 w 702"/>
              <a:gd name="T13" fmla="*/ 97 h 191"/>
              <a:gd name="T14" fmla="*/ 351 w 702"/>
              <a:gd name="T15" fmla="*/ 50 h 191"/>
              <a:gd name="T16" fmla="*/ 309 w 702"/>
              <a:gd name="T17" fmla="*/ 97 h 191"/>
              <a:gd name="T18" fmla="*/ 230 w 702"/>
              <a:gd name="T19" fmla="*/ 104 h 191"/>
              <a:gd name="T20" fmla="*/ 140 w 702"/>
              <a:gd name="T21" fmla="*/ 103 h 191"/>
              <a:gd name="T22" fmla="*/ 39 w 702"/>
              <a:gd name="T23" fmla="*/ 113 h 191"/>
              <a:gd name="T24" fmla="*/ 22 w 702"/>
              <a:gd name="T25" fmla="*/ 174 h 191"/>
              <a:gd name="T26" fmla="*/ 22 w 702"/>
              <a:gd name="T27" fmla="*/ 191 h 191"/>
              <a:gd name="T28" fmla="*/ 0 w 702"/>
              <a:gd name="T29" fmla="*/ 190 h 191"/>
              <a:gd name="T30" fmla="*/ 0 w 702"/>
              <a:gd name="T31" fmla="*/ 175 h 191"/>
              <a:gd name="T32" fmla="*/ 26 w 702"/>
              <a:gd name="T33" fmla="*/ 89 h 191"/>
              <a:gd name="T34" fmla="*/ 137 w 702"/>
              <a:gd name="T35" fmla="*/ 75 h 191"/>
              <a:gd name="T36" fmla="*/ 225 w 702"/>
              <a:gd name="T37" fmla="*/ 75 h 191"/>
              <a:gd name="T38" fmla="*/ 309 w 702"/>
              <a:gd name="T39" fmla="*/ 65 h 191"/>
              <a:gd name="T40" fmla="*/ 330 w 702"/>
              <a:gd name="T41" fmla="*/ 15 h 191"/>
              <a:gd name="T42" fmla="*/ 330 w 702"/>
              <a:gd name="T43" fmla="*/ 0 h 191"/>
              <a:gd name="T44" fmla="*/ 351 w 702"/>
              <a:gd name="T45" fmla="*/ 0 h 191"/>
              <a:gd name="T46" fmla="*/ 372 w 702"/>
              <a:gd name="T47" fmla="*/ 0 h 191"/>
              <a:gd name="T48" fmla="*/ 372 w 702"/>
              <a:gd name="T49" fmla="*/ 15 h 191"/>
              <a:gd name="T50" fmla="*/ 393 w 702"/>
              <a:gd name="T51" fmla="*/ 65 h 191"/>
              <a:gd name="T52" fmla="*/ 477 w 702"/>
              <a:gd name="T53" fmla="*/ 75 h 191"/>
              <a:gd name="T54" fmla="*/ 565 w 702"/>
              <a:gd name="T55" fmla="*/ 75 h 191"/>
              <a:gd name="T56" fmla="*/ 676 w 702"/>
              <a:gd name="T57" fmla="*/ 89 h 191"/>
              <a:gd name="T58" fmla="*/ 702 w 702"/>
              <a:gd name="T59" fmla="*/ 175 h 191"/>
              <a:gd name="T60" fmla="*/ 702 w 702"/>
              <a:gd name="T61" fmla="*/ 19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2" h="191">
                <a:moveTo>
                  <a:pt x="702" y="190"/>
                </a:moveTo>
                <a:lnTo>
                  <a:pt x="680" y="191"/>
                </a:lnTo>
                <a:lnTo>
                  <a:pt x="680" y="174"/>
                </a:lnTo>
                <a:cubicBezTo>
                  <a:pt x="680" y="152"/>
                  <a:pt x="674" y="120"/>
                  <a:pt x="663" y="113"/>
                </a:cubicBezTo>
                <a:cubicBezTo>
                  <a:pt x="654" y="99"/>
                  <a:pt x="597" y="103"/>
                  <a:pt x="562" y="103"/>
                </a:cubicBezTo>
                <a:lnTo>
                  <a:pt x="472" y="104"/>
                </a:lnTo>
                <a:cubicBezTo>
                  <a:pt x="433" y="104"/>
                  <a:pt x="411" y="104"/>
                  <a:pt x="393" y="97"/>
                </a:cubicBezTo>
                <a:cubicBezTo>
                  <a:pt x="375" y="90"/>
                  <a:pt x="358" y="67"/>
                  <a:pt x="351" y="50"/>
                </a:cubicBezTo>
                <a:cubicBezTo>
                  <a:pt x="344" y="67"/>
                  <a:pt x="327" y="90"/>
                  <a:pt x="309" y="97"/>
                </a:cubicBezTo>
                <a:cubicBezTo>
                  <a:pt x="291" y="104"/>
                  <a:pt x="269" y="104"/>
                  <a:pt x="230" y="104"/>
                </a:cubicBezTo>
                <a:lnTo>
                  <a:pt x="140" y="103"/>
                </a:lnTo>
                <a:cubicBezTo>
                  <a:pt x="105" y="103"/>
                  <a:pt x="48" y="99"/>
                  <a:pt x="39" y="113"/>
                </a:cubicBezTo>
                <a:cubicBezTo>
                  <a:pt x="28" y="120"/>
                  <a:pt x="22" y="152"/>
                  <a:pt x="22" y="174"/>
                </a:cubicBezTo>
                <a:lnTo>
                  <a:pt x="22" y="191"/>
                </a:lnTo>
                <a:lnTo>
                  <a:pt x="0" y="190"/>
                </a:lnTo>
                <a:lnTo>
                  <a:pt x="0" y="175"/>
                </a:lnTo>
                <a:cubicBezTo>
                  <a:pt x="0" y="135"/>
                  <a:pt x="8" y="102"/>
                  <a:pt x="26" y="89"/>
                </a:cubicBezTo>
                <a:cubicBezTo>
                  <a:pt x="45" y="75"/>
                  <a:pt x="82" y="75"/>
                  <a:pt x="137" y="75"/>
                </a:cubicBezTo>
                <a:lnTo>
                  <a:pt x="225" y="75"/>
                </a:lnTo>
                <a:cubicBezTo>
                  <a:pt x="263" y="75"/>
                  <a:pt x="294" y="74"/>
                  <a:pt x="309" y="65"/>
                </a:cubicBezTo>
                <a:cubicBezTo>
                  <a:pt x="323" y="56"/>
                  <a:pt x="330" y="38"/>
                  <a:pt x="330" y="15"/>
                </a:cubicBezTo>
                <a:lnTo>
                  <a:pt x="330" y="0"/>
                </a:lnTo>
                <a:lnTo>
                  <a:pt x="351" y="0"/>
                </a:lnTo>
                <a:lnTo>
                  <a:pt x="372" y="0"/>
                </a:lnTo>
                <a:lnTo>
                  <a:pt x="372" y="15"/>
                </a:lnTo>
                <a:cubicBezTo>
                  <a:pt x="372" y="38"/>
                  <a:pt x="379" y="56"/>
                  <a:pt x="393" y="65"/>
                </a:cubicBezTo>
                <a:cubicBezTo>
                  <a:pt x="408" y="74"/>
                  <a:pt x="439" y="75"/>
                  <a:pt x="477" y="75"/>
                </a:cubicBezTo>
                <a:lnTo>
                  <a:pt x="565" y="75"/>
                </a:lnTo>
                <a:cubicBezTo>
                  <a:pt x="620" y="75"/>
                  <a:pt x="657" y="75"/>
                  <a:pt x="676" y="89"/>
                </a:cubicBezTo>
                <a:cubicBezTo>
                  <a:pt x="694" y="102"/>
                  <a:pt x="702" y="135"/>
                  <a:pt x="702" y="175"/>
                </a:cubicBezTo>
                <a:lnTo>
                  <a:pt x="702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3C26C7C1-79CE-401B-A7FF-09C869EEC3BB}"/>
              </a:ext>
            </a:extLst>
          </p:cNvPr>
          <p:cNvSpPr>
            <a:spLocks/>
          </p:cNvSpPr>
          <p:nvPr/>
        </p:nvSpPr>
        <p:spPr bwMode="auto">
          <a:xfrm>
            <a:off x="3476660" y="4213513"/>
            <a:ext cx="124993" cy="205718"/>
          </a:xfrm>
          <a:custGeom>
            <a:avLst/>
            <a:gdLst>
              <a:gd name="T0" fmla="*/ 89 w 89"/>
              <a:gd name="T1" fmla="*/ 83 h 147"/>
              <a:gd name="T2" fmla="*/ 89 w 89"/>
              <a:gd name="T3" fmla="*/ 147 h 147"/>
              <a:gd name="T4" fmla="*/ 71 w 89"/>
              <a:gd name="T5" fmla="*/ 147 h 147"/>
              <a:gd name="T6" fmla="*/ 71 w 89"/>
              <a:gd name="T7" fmla="*/ 84 h 147"/>
              <a:gd name="T8" fmla="*/ 65 w 89"/>
              <a:gd name="T9" fmla="*/ 61 h 147"/>
              <a:gd name="T10" fmla="*/ 48 w 89"/>
              <a:gd name="T11" fmla="*/ 54 h 147"/>
              <a:gd name="T12" fmla="*/ 26 w 89"/>
              <a:gd name="T13" fmla="*/ 63 h 147"/>
              <a:gd name="T14" fmla="*/ 17 w 89"/>
              <a:gd name="T15" fmla="*/ 87 h 147"/>
              <a:gd name="T16" fmla="*/ 17 w 89"/>
              <a:gd name="T17" fmla="*/ 147 h 147"/>
              <a:gd name="T18" fmla="*/ 0 w 89"/>
              <a:gd name="T19" fmla="*/ 147 h 147"/>
              <a:gd name="T20" fmla="*/ 0 w 89"/>
              <a:gd name="T21" fmla="*/ 0 h 147"/>
              <a:gd name="T22" fmla="*/ 17 w 89"/>
              <a:gd name="T23" fmla="*/ 0 h 147"/>
              <a:gd name="T24" fmla="*/ 17 w 89"/>
              <a:gd name="T25" fmla="*/ 58 h 147"/>
              <a:gd name="T26" fmla="*/ 32 w 89"/>
              <a:gd name="T27" fmla="*/ 43 h 147"/>
              <a:gd name="T28" fmla="*/ 52 w 89"/>
              <a:gd name="T29" fmla="*/ 39 h 147"/>
              <a:gd name="T30" fmla="*/ 79 w 89"/>
              <a:gd name="T31" fmla="*/ 50 h 147"/>
              <a:gd name="T32" fmla="*/ 89 w 89"/>
              <a:gd name="T33" fmla="*/ 8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147">
                <a:moveTo>
                  <a:pt x="89" y="83"/>
                </a:moveTo>
                <a:lnTo>
                  <a:pt x="89" y="147"/>
                </a:lnTo>
                <a:lnTo>
                  <a:pt x="71" y="147"/>
                </a:lnTo>
                <a:lnTo>
                  <a:pt x="71" y="84"/>
                </a:lnTo>
                <a:cubicBezTo>
                  <a:pt x="71" y="74"/>
                  <a:pt x="69" y="66"/>
                  <a:pt x="65" y="61"/>
                </a:cubicBezTo>
                <a:cubicBezTo>
                  <a:pt x="61" y="56"/>
                  <a:pt x="56" y="54"/>
                  <a:pt x="48" y="54"/>
                </a:cubicBezTo>
                <a:cubicBezTo>
                  <a:pt x="38" y="54"/>
                  <a:pt x="31" y="57"/>
                  <a:pt x="26" y="63"/>
                </a:cubicBezTo>
                <a:cubicBezTo>
                  <a:pt x="20" y="69"/>
                  <a:pt x="17" y="77"/>
                  <a:pt x="17" y="87"/>
                </a:cubicBezTo>
                <a:lnTo>
                  <a:pt x="17" y="147"/>
                </a:lnTo>
                <a:lnTo>
                  <a:pt x="0" y="147"/>
                </a:lnTo>
                <a:lnTo>
                  <a:pt x="0" y="0"/>
                </a:lnTo>
                <a:lnTo>
                  <a:pt x="17" y="0"/>
                </a:lnTo>
                <a:lnTo>
                  <a:pt x="17" y="58"/>
                </a:lnTo>
                <a:cubicBezTo>
                  <a:pt x="22" y="51"/>
                  <a:pt x="26" y="47"/>
                  <a:pt x="32" y="43"/>
                </a:cubicBezTo>
                <a:cubicBezTo>
                  <a:pt x="38" y="40"/>
                  <a:pt x="44" y="39"/>
                  <a:pt x="52" y="39"/>
                </a:cubicBezTo>
                <a:cubicBezTo>
                  <a:pt x="64" y="39"/>
                  <a:pt x="73" y="42"/>
                  <a:pt x="79" y="50"/>
                </a:cubicBezTo>
                <a:cubicBezTo>
                  <a:pt x="85" y="57"/>
                  <a:pt x="89" y="69"/>
                  <a:pt x="89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19E81C6D-433F-4F5E-AC3A-0D58E50C54C9}"/>
              </a:ext>
            </a:extLst>
          </p:cNvPr>
          <p:cNvSpPr>
            <a:spLocks noEditPoints="1"/>
          </p:cNvSpPr>
          <p:nvPr/>
        </p:nvSpPr>
        <p:spPr bwMode="auto">
          <a:xfrm>
            <a:off x="3638978" y="4268198"/>
            <a:ext cx="138013" cy="155373"/>
          </a:xfrm>
          <a:custGeom>
            <a:avLst/>
            <a:gdLst>
              <a:gd name="T0" fmla="*/ 98 w 98"/>
              <a:gd name="T1" fmla="*/ 51 h 111"/>
              <a:gd name="T2" fmla="*/ 98 w 98"/>
              <a:gd name="T3" fmla="*/ 59 h 111"/>
              <a:gd name="T4" fmla="*/ 18 w 98"/>
              <a:gd name="T5" fmla="*/ 59 h 111"/>
              <a:gd name="T6" fmla="*/ 29 w 98"/>
              <a:gd name="T7" fmla="*/ 87 h 111"/>
              <a:gd name="T8" fmla="*/ 56 w 98"/>
              <a:gd name="T9" fmla="*/ 96 h 111"/>
              <a:gd name="T10" fmla="*/ 75 w 98"/>
              <a:gd name="T11" fmla="*/ 94 h 111"/>
              <a:gd name="T12" fmla="*/ 94 w 98"/>
              <a:gd name="T13" fmla="*/ 86 h 111"/>
              <a:gd name="T14" fmla="*/ 94 w 98"/>
              <a:gd name="T15" fmla="*/ 103 h 111"/>
              <a:gd name="T16" fmla="*/ 75 w 98"/>
              <a:gd name="T17" fmla="*/ 109 h 111"/>
              <a:gd name="T18" fmla="*/ 55 w 98"/>
              <a:gd name="T19" fmla="*/ 111 h 111"/>
              <a:gd name="T20" fmla="*/ 15 w 98"/>
              <a:gd name="T21" fmla="*/ 96 h 111"/>
              <a:gd name="T22" fmla="*/ 0 w 98"/>
              <a:gd name="T23" fmla="*/ 56 h 111"/>
              <a:gd name="T24" fmla="*/ 14 w 98"/>
              <a:gd name="T25" fmla="*/ 15 h 111"/>
              <a:gd name="T26" fmla="*/ 52 w 98"/>
              <a:gd name="T27" fmla="*/ 0 h 111"/>
              <a:gd name="T28" fmla="*/ 85 w 98"/>
              <a:gd name="T29" fmla="*/ 13 h 111"/>
              <a:gd name="T30" fmla="*/ 98 w 98"/>
              <a:gd name="T31" fmla="*/ 51 h 111"/>
              <a:gd name="T32" fmla="*/ 80 w 98"/>
              <a:gd name="T33" fmla="*/ 46 h 111"/>
              <a:gd name="T34" fmla="*/ 72 w 98"/>
              <a:gd name="T35" fmla="*/ 23 h 111"/>
              <a:gd name="T36" fmla="*/ 52 w 98"/>
              <a:gd name="T37" fmla="*/ 14 h 111"/>
              <a:gd name="T38" fmla="*/ 29 w 98"/>
              <a:gd name="T39" fmla="*/ 23 h 111"/>
              <a:gd name="T40" fmla="*/ 19 w 98"/>
              <a:gd name="T41" fmla="*/ 46 h 111"/>
              <a:gd name="T42" fmla="*/ 80 w 98"/>
              <a:gd name="T43" fmla="*/ 4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8" h="111">
                <a:moveTo>
                  <a:pt x="98" y="51"/>
                </a:moveTo>
                <a:lnTo>
                  <a:pt x="98" y="59"/>
                </a:lnTo>
                <a:lnTo>
                  <a:pt x="18" y="59"/>
                </a:lnTo>
                <a:cubicBezTo>
                  <a:pt x="19" y="71"/>
                  <a:pt x="22" y="80"/>
                  <a:pt x="29" y="87"/>
                </a:cubicBezTo>
                <a:cubicBezTo>
                  <a:pt x="35" y="93"/>
                  <a:pt x="44" y="96"/>
                  <a:pt x="56" y="96"/>
                </a:cubicBezTo>
                <a:cubicBezTo>
                  <a:pt x="62" y="96"/>
                  <a:pt x="69" y="95"/>
                  <a:pt x="75" y="94"/>
                </a:cubicBezTo>
                <a:cubicBezTo>
                  <a:pt x="81" y="92"/>
                  <a:pt x="88" y="89"/>
                  <a:pt x="94" y="86"/>
                </a:cubicBezTo>
                <a:lnTo>
                  <a:pt x="94" y="103"/>
                </a:lnTo>
                <a:cubicBezTo>
                  <a:pt x="88" y="105"/>
                  <a:pt x="81" y="107"/>
                  <a:pt x="75" y="109"/>
                </a:cubicBezTo>
                <a:cubicBezTo>
                  <a:pt x="68" y="110"/>
                  <a:pt x="61" y="111"/>
                  <a:pt x="55" y="111"/>
                </a:cubicBezTo>
                <a:cubicBezTo>
                  <a:pt x="38" y="111"/>
                  <a:pt x="24" y="106"/>
                  <a:pt x="15" y="96"/>
                </a:cubicBezTo>
                <a:cubicBezTo>
                  <a:pt x="5" y="86"/>
                  <a:pt x="0" y="73"/>
                  <a:pt x="0" y="56"/>
                </a:cubicBezTo>
                <a:cubicBezTo>
                  <a:pt x="0" y="39"/>
                  <a:pt x="4" y="25"/>
                  <a:pt x="14" y="15"/>
                </a:cubicBezTo>
                <a:cubicBezTo>
                  <a:pt x="23" y="5"/>
                  <a:pt x="36" y="0"/>
                  <a:pt x="52" y="0"/>
                </a:cubicBezTo>
                <a:cubicBezTo>
                  <a:pt x="66" y="0"/>
                  <a:pt x="77" y="4"/>
                  <a:pt x="85" y="13"/>
                </a:cubicBezTo>
                <a:cubicBezTo>
                  <a:pt x="94" y="23"/>
                  <a:pt x="98" y="35"/>
                  <a:pt x="98" y="51"/>
                </a:cubicBezTo>
                <a:close/>
                <a:moveTo>
                  <a:pt x="80" y="46"/>
                </a:moveTo>
                <a:cubicBezTo>
                  <a:pt x="80" y="36"/>
                  <a:pt x="78" y="29"/>
                  <a:pt x="72" y="23"/>
                </a:cubicBezTo>
                <a:cubicBezTo>
                  <a:pt x="67" y="17"/>
                  <a:pt x="60" y="14"/>
                  <a:pt x="52" y="14"/>
                </a:cubicBezTo>
                <a:cubicBezTo>
                  <a:pt x="42" y="14"/>
                  <a:pt x="34" y="17"/>
                  <a:pt x="29" y="23"/>
                </a:cubicBezTo>
                <a:cubicBezTo>
                  <a:pt x="23" y="28"/>
                  <a:pt x="19" y="36"/>
                  <a:pt x="19" y="46"/>
                </a:cubicBezTo>
                <a:lnTo>
                  <a:pt x="80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1ED6396A-811F-4F90-AA81-75851C844E1A}"/>
              </a:ext>
            </a:extLst>
          </p:cNvPr>
          <p:cNvSpPr>
            <a:spLocks noEditPoints="1"/>
          </p:cNvSpPr>
          <p:nvPr/>
        </p:nvSpPr>
        <p:spPr bwMode="auto">
          <a:xfrm>
            <a:off x="3807371" y="4268198"/>
            <a:ext cx="124993" cy="155373"/>
          </a:xfrm>
          <a:custGeom>
            <a:avLst/>
            <a:gdLst>
              <a:gd name="T0" fmla="*/ 54 w 89"/>
              <a:gd name="T1" fmla="*/ 55 h 111"/>
              <a:gd name="T2" fmla="*/ 25 w 89"/>
              <a:gd name="T3" fmla="*/ 60 h 111"/>
              <a:gd name="T4" fmla="*/ 17 w 89"/>
              <a:gd name="T5" fmla="*/ 76 h 111"/>
              <a:gd name="T6" fmla="*/ 23 w 89"/>
              <a:gd name="T7" fmla="*/ 91 h 111"/>
              <a:gd name="T8" fmla="*/ 40 w 89"/>
              <a:gd name="T9" fmla="*/ 96 h 111"/>
              <a:gd name="T10" fmla="*/ 63 w 89"/>
              <a:gd name="T11" fmla="*/ 86 h 111"/>
              <a:gd name="T12" fmla="*/ 72 w 89"/>
              <a:gd name="T13" fmla="*/ 59 h 111"/>
              <a:gd name="T14" fmla="*/ 72 w 89"/>
              <a:gd name="T15" fmla="*/ 55 h 111"/>
              <a:gd name="T16" fmla="*/ 54 w 89"/>
              <a:gd name="T17" fmla="*/ 55 h 111"/>
              <a:gd name="T18" fmla="*/ 89 w 89"/>
              <a:gd name="T19" fmla="*/ 48 h 111"/>
              <a:gd name="T20" fmla="*/ 89 w 89"/>
              <a:gd name="T21" fmla="*/ 108 h 111"/>
              <a:gd name="T22" fmla="*/ 72 w 89"/>
              <a:gd name="T23" fmla="*/ 108 h 111"/>
              <a:gd name="T24" fmla="*/ 72 w 89"/>
              <a:gd name="T25" fmla="*/ 92 h 111"/>
              <a:gd name="T26" fmla="*/ 57 w 89"/>
              <a:gd name="T27" fmla="*/ 106 h 111"/>
              <a:gd name="T28" fmla="*/ 35 w 89"/>
              <a:gd name="T29" fmla="*/ 111 h 111"/>
              <a:gd name="T30" fmla="*/ 9 w 89"/>
              <a:gd name="T31" fmla="*/ 102 h 111"/>
              <a:gd name="T32" fmla="*/ 0 w 89"/>
              <a:gd name="T33" fmla="*/ 77 h 111"/>
              <a:gd name="T34" fmla="*/ 12 w 89"/>
              <a:gd name="T35" fmla="*/ 50 h 111"/>
              <a:gd name="T36" fmla="*/ 47 w 89"/>
              <a:gd name="T37" fmla="*/ 41 h 111"/>
              <a:gd name="T38" fmla="*/ 72 w 89"/>
              <a:gd name="T39" fmla="*/ 41 h 111"/>
              <a:gd name="T40" fmla="*/ 72 w 89"/>
              <a:gd name="T41" fmla="*/ 40 h 111"/>
              <a:gd name="T42" fmla="*/ 64 w 89"/>
              <a:gd name="T43" fmla="*/ 21 h 111"/>
              <a:gd name="T44" fmla="*/ 42 w 89"/>
              <a:gd name="T45" fmla="*/ 14 h 111"/>
              <a:gd name="T46" fmla="*/ 24 w 89"/>
              <a:gd name="T47" fmla="*/ 17 h 111"/>
              <a:gd name="T48" fmla="*/ 7 w 89"/>
              <a:gd name="T49" fmla="*/ 23 h 111"/>
              <a:gd name="T50" fmla="*/ 7 w 89"/>
              <a:gd name="T51" fmla="*/ 7 h 111"/>
              <a:gd name="T52" fmla="*/ 26 w 89"/>
              <a:gd name="T53" fmla="*/ 2 h 111"/>
              <a:gd name="T54" fmla="*/ 43 w 89"/>
              <a:gd name="T55" fmla="*/ 0 h 111"/>
              <a:gd name="T56" fmla="*/ 78 w 89"/>
              <a:gd name="T57" fmla="*/ 12 h 111"/>
              <a:gd name="T58" fmla="*/ 89 w 89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111">
                <a:moveTo>
                  <a:pt x="54" y="55"/>
                </a:moveTo>
                <a:cubicBezTo>
                  <a:pt x="40" y="55"/>
                  <a:pt x="31" y="56"/>
                  <a:pt x="25" y="60"/>
                </a:cubicBezTo>
                <a:cubicBezTo>
                  <a:pt x="20" y="63"/>
                  <a:pt x="17" y="68"/>
                  <a:pt x="17" y="76"/>
                </a:cubicBezTo>
                <a:cubicBezTo>
                  <a:pt x="17" y="82"/>
                  <a:pt x="19" y="87"/>
                  <a:pt x="23" y="91"/>
                </a:cubicBezTo>
                <a:cubicBezTo>
                  <a:pt x="27" y="94"/>
                  <a:pt x="33" y="96"/>
                  <a:pt x="40" y="96"/>
                </a:cubicBezTo>
                <a:cubicBezTo>
                  <a:pt x="49" y="96"/>
                  <a:pt x="57" y="93"/>
                  <a:pt x="63" y="86"/>
                </a:cubicBezTo>
                <a:cubicBezTo>
                  <a:pt x="69" y="79"/>
                  <a:pt x="72" y="70"/>
                  <a:pt x="72" y="59"/>
                </a:cubicBezTo>
                <a:lnTo>
                  <a:pt x="72" y="55"/>
                </a:lnTo>
                <a:lnTo>
                  <a:pt x="54" y="55"/>
                </a:lnTo>
                <a:close/>
                <a:moveTo>
                  <a:pt x="89" y="48"/>
                </a:moveTo>
                <a:lnTo>
                  <a:pt x="89" y="108"/>
                </a:lnTo>
                <a:lnTo>
                  <a:pt x="72" y="108"/>
                </a:lnTo>
                <a:lnTo>
                  <a:pt x="72" y="92"/>
                </a:lnTo>
                <a:cubicBezTo>
                  <a:pt x="68" y="98"/>
                  <a:pt x="63" y="103"/>
                  <a:pt x="57" y="106"/>
                </a:cubicBezTo>
                <a:cubicBezTo>
                  <a:pt x="51" y="109"/>
                  <a:pt x="44" y="111"/>
                  <a:pt x="35" y="111"/>
                </a:cubicBezTo>
                <a:cubicBezTo>
                  <a:pt x="24" y="111"/>
                  <a:pt x="16" y="108"/>
                  <a:pt x="9" y="102"/>
                </a:cubicBezTo>
                <a:cubicBezTo>
                  <a:pt x="3" y="96"/>
                  <a:pt x="0" y="87"/>
                  <a:pt x="0" y="77"/>
                </a:cubicBezTo>
                <a:cubicBezTo>
                  <a:pt x="0" y="65"/>
                  <a:pt x="4" y="56"/>
                  <a:pt x="12" y="50"/>
                </a:cubicBezTo>
                <a:cubicBezTo>
                  <a:pt x="20" y="44"/>
                  <a:pt x="32" y="41"/>
                  <a:pt x="47" y="41"/>
                </a:cubicBezTo>
                <a:lnTo>
                  <a:pt x="72" y="41"/>
                </a:lnTo>
                <a:lnTo>
                  <a:pt x="72" y="40"/>
                </a:lnTo>
                <a:cubicBezTo>
                  <a:pt x="72" y="32"/>
                  <a:pt x="69" y="25"/>
                  <a:pt x="64" y="21"/>
                </a:cubicBezTo>
                <a:cubicBezTo>
                  <a:pt x="58" y="17"/>
                  <a:pt x="51" y="14"/>
                  <a:pt x="42" y="14"/>
                </a:cubicBezTo>
                <a:cubicBezTo>
                  <a:pt x="36" y="14"/>
                  <a:pt x="30" y="15"/>
                  <a:pt x="24" y="17"/>
                </a:cubicBezTo>
                <a:cubicBezTo>
                  <a:pt x="18" y="18"/>
                  <a:pt x="13" y="20"/>
                  <a:pt x="7" y="23"/>
                </a:cubicBezTo>
                <a:lnTo>
                  <a:pt x="7" y="7"/>
                </a:lnTo>
                <a:cubicBezTo>
                  <a:pt x="14" y="5"/>
                  <a:pt x="20" y="3"/>
                  <a:pt x="26" y="2"/>
                </a:cubicBezTo>
                <a:cubicBezTo>
                  <a:pt x="32" y="0"/>
                  <a:pt x="38" y="0"/>
                  <a:pt x="43" y="0"/>
                </a:cubicBezTo>
                <a:cubicBezTo>
                  <a:pt x="59" y="0"/>
                  <a:pt x="70" y="4"/>
                  <a:pt x="78" y="12"/>
                </a:cubicBezTo>
                <a:cubicBezTo>
                  <a:pt x="85" y="20"/>
                  <a:pt x="89" y="32"/>
                  <a:pt x="89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BC5956F8-1C4B-4A3E-8FDF-B7F963F39F28}"/>
              </a:ext>
            </a:extLst>
          </p:cNvPr>
          <p:cNvSpPr>
            <a:spLocks noEditPoints="1"/>
          </p:cNvSpPr>
          <p:nvPr/>
        </p:nvSpPr>
        <p:spPr bwMode="auto">
          <a:xfrm>
            <a:off x="3971425" y="4213513"/>
            <a:ext cx="133673" cy="210058"/>
          </a:xfrm>
          <a:custGeom>
            <a:avLst/>
            <a:gdLst>
              <a:gd name="T0" fmla="*/ 77 w 95"/>
              <a:gd name="T1" fmla="*/ 57 h 150"/>
              <a:gd name="T2" fmla="*/ 77 w 95"/>
              <a:gd name="T3" fmla="*/ 0 h 150"/>
              <a:gd name="T4" fmla="*/ 95 w 95"/>
              <a:gd name="T5" fmla="*/ 0 h 150"/>
              <a:gd name="T6" fmla="*/ 95 w 95"/>
              <a:gd name="T7" fmla="*/ 147 h 150"/>
              <a:gd name="T8" fmla="*/ 77 w 95"/>
              <a:gd name="T9" fmla="*/ 147 h 150"/>
              <a:gd name="T10" fmla="*/ 77 w 95"/>
              <a:gd name="T11" fmla="*/ 131 h 150"/>
              <a:gd name="T12" fmla="*/ 64 w 95"/>
              <a:gd name="T13" fmla="*/ 145 h 150"/>
              <a:gd name="T14" fmla="*/ 44 w 95"/>
              <a:gd name="T15" fmla="*/ 150 h 150"/>
              <a:gd name="T16" fmla="*/ 12 w 95"/>
              <a:gd name="T17" fmla="*/ 134 h 150"/>
              <a:gd name="T18" fmla="*/ 0 w 95"/>
              <a:gd name="T19" fmla="*/ 94 h 150"/>
              <a:gd name="T20" fmla="*/ 12 w 95"/>
              <a:gd name="T21" fmla="*/ 54 h 150"/>
              <a:gd name="T22" fmla="*/ 44 w 95"/>
              <a:gd name="T23" fmla="*/ 39 h 150"/>
              <a:gd name="T24" fmla="*/ 64 w 95"/>
              <a:gd name="T25" fmla="*/ 43 h 150"/>
              <a:gd name="T26" fmla="*/ 77 w 95"/>
              <a:gd name="T27" fmla="*/ 57 h 150"/>
              <a:gd name="T28" fmla="*/ 18 w 95"/>
              <a:gd name="T29" fmla="*/ 94 h 150"/>
              <a:gd name="T30" fmla="*/ 26 w 95"/>
              <a:gd name="T31" fmla="*/ 124 h 150"/>
              <a:gd name="T32" fmla="*/ 48 w 95"/>
              <a:gd name="T33" fmla="*/ 135 h 150"/>
              <a:gd name="T34" fmla="*/ 70 w 95"/>
              <a:gd name="T35" fmla="*/ 124 h 150"/>
              <a:gd name="T36" fmla="*/ 77 w 95"/>
              <a:gd name="T37" fmla="*/ 94 h 150"/>
              <a:gd name="T38" fmla="*/ 70 w 95"/>
              <a:gd name="T39" fmla="*/ 64 h 150"/>
              <a:gd name="T40" fmla="*/ 48 w 95"/>
              <a:gd name="T41" fmla="*/ 53 h 150"/>
              <a:gd name="T42" fmla="*/ 26 w 95"/>
              <a:gd name="T43" fmla="*/ 64 h 150"/>
              <a:gd name="T44" fmla="*/ 18 w 95"/>
              <a:gd name="T45" fmla="*/ 9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" h="150">
                <a:moveTo>
                  <a:pt x="77" y="57"/>
                </a:moveTo>
                <a:lnTo>
                  <a:pt x="77" y="0"/>
                </a:lnTo>
                <a:lnTo>
                  <a:pt x="95" y="0"/>
                </a:lnTo>
                <a:lnTo>
                  <a:pt x="95" y="147"/>
                </a:lnTo>
                <a:lnTo>
                  <a:pt x="77" y="147"/>
                </a:lnTo>
                <a:lnTo>
                  <a:pt x="77" y="131"/>
                </a:lnTo>
                <a:cubicBezTo>
                  <a:pt x="74" y="137"/>
                  <a:pt x="69" y="142"/>
                  <a:pt x="64" y="145"/>
                </a:cubicBezTo>
                <a:cubicBezTo>
                  <a:pt x="58" y="148"/>
                  <a:pt x="51" y="150"/>
                  <a:pt x="44" y="150"/>
                </a:cubicBezTo>
                <a:cubicBezTo>
                  <a:pt x="31" y="150"/>
                  <a:pt x="20" y="145"/>
                  <a:pt x="12" y="134"/>
                </a:cubicBezTo>
                <a:cubicBezTo>
                  <a:pt x="4" y="124"/>
                  <a:pt x="0" y="111"/>
                  <a:pt x="0" y="94"/>
                </a:cubicBezTo>
                <a:cubicBezTo>
                  <a:pt x="0" y="78"/>
                  <a:pt x="4" y="64"/>
                  <a:pt x="12" y="54"/>
                </a:cubicBezTo>
                <a:cubicBezTo>
                  <a:pt x="20" y="44"/>
                  <a:pt x="31" y="39"/>
                  <a:pt x="44" y="39"/>
                </a:cubicBezTo>
                <a:cubicBezTo>
                  <a:pt x="51" y="39"/>
                  <a:pt x="58" y="40"/>
                  <a:pt x="64" y="43"/>
                </a:cubicBezTo>
                <a:cubicBezTo>
                  <a:pt x="69" y="46"/>
                  <a:pt x="74" y="51"/>
                  <a:pt x="77" y="57"/>
                </a:cubicBezTo>
                <a:close/>
                <a:moveTo>
                  <a:pt x="18" y="94"/>
                </a:moveTo>
                <a:cubicBezTo>
                  <a:pt x="18" y="107"/>
                  <a:pt x="21" y="117"/>
                  <a:pt x="26" y="124"/>
                </a:cubicBezTo>
                <a:cubicBezTo>
                  <a:pt x="31" y="132"/>
                  <a:pt x="39" y="135"/>
                  <a:pt x="48" y="135"/>
                </a:cubicBezTo>
                <a:cubicBezTo>
                  <a:pt x="57" y="135"/>
                  <a:pt x="64" y="132"/>
                  <a:pt x="70" y="124"/>
                </a:cubicBezTo>
                <a:cubicBezTo>
                  <a:pt x="75" y="117"/>
                  <a:pt x="77" y="107"/>
                  <a:pt x="77" y="94"/>
                </a:cubicBezTo>
                <a:cubicBezTo>
                  <a:pt x="77" y="81"/>
                  <a:pt x="75" y="71"/>
                  <a:pt x="70" y="64"/>
                </a:cubicBezTo>
                <a:cubicBezTo>
                  <a:pt x="64" y="57"/>
                  <a:pt x="57" y="53"/>
                  <a:pt x="48" y="53"/>
                </a:cubicBezTo>
                <a:cubicBezTo>
                  <a:pt x="39" y="53"/>
                  <a:pt x="31" y="57"/>
                  <a:pt x="26" y="64"/>
                </a:cubicBezTo>
                <a:cubicBezTo>
                  <a:pt x="21" y="71"/>
                  <a:pt x="18" y="81"/>
                  <a:pt x="18" y="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31AFAAD9-8CFD-4969-98E3-E74FBDB62913}"/>
              </a:ext>
            </a:extLst>
          </p:cNvPr>
          <p:cNvSpPr>
            <a:spLocks/>
          </p:cNvSpPr>
          <p:nvPr/>
        </p:nvSpPr>
        <p:spPr bwMode="auto">
          <a:xfrm>
            <a:off x="4230091" y="4556377"/>
            <a:ext cx="92009" cy="190961"/>
          </a:xfrm>
          <a:custGeom>
            <a:avLst/>
            <a:gdLst>
              <a:gd name="T0" fmla="*/ 30 w 66"/>
              <a:gd name="T1" fmla="*/ 0 h 136"/>
              <a:gd name="T2" fmla="*/ 30 w 66"/>
              <a:gd name="T3" fmla="*/ 30 h 136"/>
              <a:gd name="T4" fmla="*/ 66 w 66"/>
              <a:gd name="T5" fmla="*/ 30 h 136"/>
              <a:gd name="T6" fmla="*/ 66 w 66"/>
              <a:gd name="T7" fmla="*/ 44 h 136"/>
              <a:gd name="T8" fmla="*/ 30 w 66"/>
              <a:gd name="T9" fmla="*/ 44 h 136"/>
              <a:gd name="T10" fmla="*/ 30 w 66"/>
              <a:gd name="T11" fmla="*/ 101 h 136"/>
              <a:gd name="T12" fmla="*/ 33 w 66"/>
              <a:gd name="T13" fmla="*/ 118 h 136"/>
              <a:gd name="T14" fmla="*/ 48 w 66"/>
              <a:gd name="T15" fmla="*/ 121 h 136"/>
              <a:gd name="T16" fmla="*/ 66 w 66"/>
              <a:gd name="T17" fmla="*/ 121 h 136"/>
              <a:gd name="T18" fmla="*/ 66 w 66"/>
              <a:gd name="T19" fmla="*/ 136 h 136"/>
              <a:gd name="T20" fmla="*/ 48 w 66"/>
              <a:gd name="T21" fmla="*/ 136 h 136"/>
              <a:gd name="T22" fmla="*/ 20 w 66"/>
              <a:gd name="T23" fmla="*/ 128 h 136"/>
              <a:gd name="T24" fmla="*/ 12 w 66"/>
              <a:gd name="T25" fmla="*/ 101 h 136"/>
              <a:gd name="T26" fmla="*/ 12 w 66"/>
              <a:gd name="T27" fmla="*/ 44 h 136"/>
              <a:gd name="T28" fmla="*/ 0 w 66"/>
              <a:gd name="T29" fmla="*/ 44 h 136"/>
              <a:gd name="T30" fmla="*/ 0 w 66"/>
              <a:gd name="T31" fmla="*/ 30 h 136"/>
              <a:gd name="T32" fmla="*/ 12 w 66"/>
              <a:gd name="T33" fmla="*/ 30 h 136"/>
              <a:gd name="T34" fmla="*/ 12 w 66"/>
              <a:gd name="T35" fmla="*/ 0 h 136"/>
              <a:gd name="T36" fmla="*/ 30 w 66"/>
              <a:gd name="T3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36">
                <a:moveTo>
                  <a:pt x="30" y="0"/>
                </a:moveTo>
                <a:lnTo>
                  <a:pt x="30" y="30"/>
                </a:lnTo>
                <a:lnTo>
                  <a:pt x="66" y="30"/>
                </a:lnTo>
                <a:lnTo>
                  <a:pt x="66" y="44"/>
                </a:lnTo>
                <a:lnTo>
                  <a:pt x="30" y="44"/>
                </a:lnTo>
                <a:lnTo>
                  <a:pt x="30" y="101"/>
                </a:lnTo>
                <a:cubicBezTo>
                  <a:pt x="30" y="110"/>
                  <a:pt x="31" y="115"/>
                  <a:pt x="33" y="118"/>
                </a:cubicBezTo>
                <a:cubicBezTo>
                  <a:pt x="36" y="120"/>
                  <a:pt x="41" y="121"/>
                  <a:pt x="48" y="121"/>
                </a:cubicBezTo>
                <a:lnTo>
                  <a:pt x="66" y="121"/>
                </a:lnTo>
                <a:lnTo>
                  <a:pt x="66" y="136"/>
                </a:lnTo>
                <a:lnTo>
                  <a:pt x="48" y="136"/>
                </a:lnTo>
                <a:cubicBezTo>
                  <a:pt x="34" y="136"/>
                  <a:pt x="25" y="133"/>
                  <a:pt x="20" y="128"/>
                </a:cubicBezTo>
                <a:cubicBezTo>
                  <a:pt x="15" y="123"/>
                  <a:pt x="12" y="114"/>
                  <a:pt x="12" y="101"/>
                </a:cubicBezTo>
                <a:lnTo>
                  <a:pt x="12" y="44"/>
                </a:lnTo>
                <a:lnTo>
                  <a:pt x="0" y="44"/>
                </a:lnTo>
                <a:lnTo>
                  <a:pt x="0" y="30"/>
                </a:lnTo>
                <a:lnTo>
                  <a:pt x="12" y="30"/>
                </a:lnTo>
                <a:lnTo>
                  <a:pt x="12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74BED5B3-7226-4340-B53F-DB9D2A20FB0E}"/>
              </a:ext>
            </a:extLst>
          </p:cNvPr>
          <p:cNvSpPr>
            <a:spLocks noEditPoints="1"/>
          </p:cNvSpPr>
          <p:nvPr/>
        </p:nvSpPr>
        <p:spPr bwMode="auto">
          <a:xfrm>
            <a:off x="4344668" y="4596305"/>
            <a:ext cx="124993" cy="155373"/>
          </a:xfrm>
          <a:custGeom>
            <a:avLst/>
            <a:gdLst>
              <a:gd name="T0" fmla="*/ 55 w 89"/>
              <a:gd name="T1" fmla="*/ 55 h 111"/>
              <a:gd name="T2" fmla="*/ 25 w 89"/>
              <a:gd name="T3" fmla="*/ 60 h 111"/>
              <a:gd name="T4" fmla="*/ 17 w 89"/>
              <a:gd name="T5" fmla="*/ 76 h 111"/>
              <a:gd name="T6" fmla="*/ 23 w 89"/>
              <a:gd name="T7" fmla="*/ 91 h 111"/>
              <a:gd name="T8" fmla="*/ 40 w 89"/>
              <a:gd name="T9" fmla="*/ 96 h 111"/>
              <a:gd name="T10" fmla="*/ 63 w 89"/>
              <a:gd name="T11" fmla="*/ 86 h 111"/>
              <a:gd name="T12" fmla="*/ 72 w 89"/>
              <a:gd name="T13" fmla="*/ 59 h 111"/>
              <a:gd name="T14" fmla="*/ 72 w 89"/>
              <a:gd name="T15" fmla="*/ 55 h 111"/>
              <a:gd name="T16" fmla="*/ 55 w 89"/>
              <a:gd name="T17" fmla="*/ 55 h 111"/>
              <a:gd name="T18" fmla="*/ 89 w 89"/>
              <a:gd name="T19" fmla="*/ 48 h 111"/>
              <a:gd name="T20" fmla="*/ 89 w 89"/>
              <a:gd name="T21" fmla="*/ 108 h 111"/>
              <a:gd name="T22" fmla="*/ 72 w 89"/>
              <a:gd name="T23" fmla="*/ 108 h 111"/>
              <a:gd name="T24" fmla="*/ 72 w 89"/>
              <a:gd name="T25" fmla="*/ 92 h 111"/>
              <a:gd name="T26" fmla="*/ 57 w 89"/>
              <a:gd name="T27" fmla="*/ 106 h 111"/>
              <a:gd name="T28" fmla="*/ 35 w 89"/>
              <a:gd name="T29" fmla="*/ 111 h 111"/>
              <a:gd name="T30" fmla="*/ 9 w 89"/>
              <a:gd name="T31" fmla="*/ 102 h 111"/>
              <a:gd name="T32" fmla="*/ 0 w 89"/>
              <a:gd name="T33" fmla="*/ 77 h 111"/>
              <a:gd name="T34" fmla="*/ 12 w 89"/>
              <a:gd name="T35" fmla="*/ 50 h 111"/>
              <a:gd name="T36" fmla="*/ 48 w 89"/>
              <a:gd name="T37" fmla="*/ 41 h 111"/>
              <a:gd name="T38" fmla="*/ 72 w 89"/>
              <a:gd name="T39" fmla="*/ 41 h 111"/>
              <a:gd name="T40" fmla="*/ 72 w 89"/>
              <a:gd name="T41" fmla="*/ 39 h 111"/>
              <a:gd name="T42" fmla="*/ 64 w 89"/>
              <a:gd name="T43" fmla="*/ 21 h 111"/>
              <a:gd name="T44" fmla="*/ 42 w 89"/>
              <a:gd name="T45" fmla="*/ 14 h 111"/>
              <a:gd name="T46" fmla="*/ 24 w 89"/>
              <a:gd name="T47" fmla="*/ 17 h 111"/>
              <a:gd name="T48" fmla="*/ 8 w 89"/>
              <a:gd name="T49" fmla="*/ 23 h 111"/>
              <a:gd name="T50" fmla="*/ 8 w 89"/>
              <a:gd name="T51" fmla="*/ 7 h 111"/>
              <a:gd name="T52" fmla="*/ 26 w 89"/>
              <a:gd name="T53" fmla="*/ 2 h 111"/>
              <a:gd name="T54" fmla="*/ 44 w 89"/>
              <a:gd name="T55" fmla="*/ 0 h 111"/>
              <a:gd name="T56" fmla="*/ 78 w 89"/>
              <a:gd name="T57" fmla="*/ 12 h 111"/>
              <a:gd name="T58" fmla="*/ 89 w 89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111">
                <a:moveTo>
                  <a:pt x="55" y="55"/>
                </a:moveTo>
                <a:cubicBezTo>
                  <a:pt x="41" y="55"/>
                  <a:pt x="31" y="56"/>
                  <a:pt x="25" y="60"/>
                </a:cubicBezTo>
                <a:cubicBezTo>
                  <a:pt x="20" y="63"/>
                  <a:pt x="17" y="68"/>
                  <a:pt x="17" y="76"/>
                </a:cubicBezTo>
                <a:cubicBezTo>
                  <a:pt x="17" y="82"/>
                  <a:pt x="19" y="87"/>
                  <a:pt x="23" y="91"/>
                </a:cubicBezTo>
                <a:cubicBezTo>
                  <a:pt x="27" y="94"/>
                  <a:pt x="33" y="96"/>
                  <a:pt x="40" y="96"/>
                </a:cubicBezTo>
                <a:cubicBezTo>
                  <a:pt x="50" y="96"/>
                  <a:pt x="57" y="93"/>
                  <a:pt x="63" y="86"/>
                </a:cubicBezTo>
                <a:cubicBezTo>
                  <a:pt x="69" y="79"/>
                  <a:pt x="72" y="70"/>
                  <a:pt x="72" y="59"/>
                </a:cubicBezTo>
                <a:lnTo>
                  <a:pt x="72" y="55"/>
                </a:lnTo>
                <a:lnTo>
                  <a:pt x="55" y="55"/>
                </a:lnTo>
                <a:close/>
                <a:moveTo>
                  <a:pt x="89" y="48"/>
                </a:moveTo>
                <a:lnTo>
                  <a:pt x="89" y="108"/>
                </a:lnTo>
                <a:lnTo>
                  <a:pt x="72" y="108"/>
                </a:lnTo>
                <a:lnTo>
                  <a:pt x="72" y="92"/>
                </a:lnTo>
                <a:cubicBezTo>
                  <a:pt x="68" y="98"/>
                  <a:pt x="63" y="103"/>
                  <a:pt x="57" y="106"/>
                </a:cubicBezTo>
                <a:cubicBezTo>
                  <a:pt x="51" y="109"/>
                  <a:pt x="44" y="111"/>
                  <a:pt x="35" y="111"/>
                </a:cubicBezTo>
                <a:cubicBezTo>
                  <a:pt x="25" y="111"/>
                  <a:pt x="16" y="108"/>
                  <a:pt x="9" y="102"/>
                </a:cubicBezTo>
                <a:cubicBezTo>
                  <a:pt x="3" y="96"/>
                  <a:pt x="0" y="87"/>
                  <a:pt x="0" y="77"/>
                </a:cubicBezTo>
                <a:cubicBezTo>
                  <a:pt x="0" y="65"/>
                  <a:pt x="4" y="56"/>
                  <a:pt x="12" y="50"/>
                </a:cubicBezTo>
                <a:cubicBezTo>
                  <a:pt x="20" y="44"/>
                  <a:pt x="32" y="41"/>
                  <a:pt x="48" y="41"/>
                </a:cubicBezTo>
                <a:lnTo>
                  <a:pt x="72" y="41"/>
                </a:lnTo>
                <a:lnTo>
                  <a:pt x="72" y="39"/>
                </a:lnTo>
                <a:cubicBezTo>
                  <a:pt x="72" y="32"/>
                  <a:pt x="69" y="25"/>
                  <a:pt x="64" y="21"/>
                </a:cubicBezTo>
                <a:cubicBezTo>
                  <a:pt x="59" y="17"/>
                  <a:pt x="51" y="14"/>
                  <a:pt x="42" y="14"/>
                </a:cubicBezTo>
                <a:cubicBezTo>
                  <a:pt x="36" y="14"/>
                  <a:pt x="30" y="15"/>
                  <a:pt x="24" y="17"/>
                </a:cubicBezTo>
                <a:cubicBezTo>
                  <a:pt x="18" y="18"/>
                  <a:pt x="13" y="20"/>
                  <a:pt x="8" y="23"/>
                </a:cubicBezTo>
                <a:lnTo>
                  <a:pt x="8" y="7"/>
                </a:lnTo>
                <a:cubicBezTo>
                  <a:pt x="14" y="5"/>
                  <a:pt x="20" y="3"/>
                  <a:pt x="26" y="2"/>
                </a:cubicBezTo>
                <a:cubicBezTo>
                  <a:pt x="32" y="0"/>
                  <a:pt x="38" y="0"/>
                  <a:pt x="44" y="0"/>
                </a:cubicBezTo>
                <a:cubicBezTo>
                  <a:pt x="59" y="0"/>
                  <a:pt x="70" y="4"/>
                  <a:pt x="78" y="12"/>
                </a:cubicBezTo>
                <a:cubicBezTo>
                  <a:pt x="85" y="19"/>
                  <a:pt x="89" y="32"/>
                  <a:pt x="89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5825DA26-E670-4A66-8E4A-44EF5DC1AF17}"/>
              </a:ext>
            </a:extLst>
          </p:cNvPr>
          <p:cNvSpPr>
            <a:spLocks noEditPoints="1"/>
          </p:cNvSpPr>
          <p:nvPr/>
        </p:nvSpPr>
        <p:spPr bwMode="auto">
          <a:xfrm>
            <a:off x="4520005" y="4541620"/>
            <a:ext cx="24304" cy="205718"/>
          </a:xfrm>
          <a:custGeom>
            <a:avLst/>
            <a:gdLst>
              <a:gd name="T0" fmla="*/ 0 w 17"/>
              <a:gd name="T1" fmla="*/ 41 h 147"/>
              <a:gd name="T2" fmla="*/ 17 w 17"/>
              <a:gd name="T3" fmla="*/ 41 h 147"/>
              <a:gd name="T4" fmla="*/ 17 w 17"/>
              <a:gd name="T5" fmla="*/ 147 h 147"/>
              <a:gd name="T6" fmla="*/ 0 w 17"/>
              <a:gd name="T7" fmla="*/ 147 h 147"/>
              <a:gd name="T8" fmla="*/ 0 w 17"/>
              <a:gd name="T9" fmla="*/ 41 h 147"/>
              <a:gd name="T10" fmla="*/ 0 w 17"/>
              <a:gd name="T11" fmla="*/ 0 h 147"/>
              <a:gd name="T12" fmla="*/ 17 w 17"/>
              <a:gd name="T13" fmla="*/ 0 h 147"/>
              <a:gd name="T14" fmla="*/ 17 w 17"/>
              <a:gd name="T15" fmla="*/ 22 h 147"/>
              <a:gd name="T16" fmla="*/ 0 w 17"/>
              <a:gd name="T17" fmla="*/ 22 h 147"/>
              <a:gd name="T18" fmla="*/ 0 w 17"/>
              <a:gd name="T1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47">
                <a:moveTo>
                  <a:pt x="0" y="41"/>
                </a:moveTo>
                <a:lnTo>
                  <a:pt x="17" y="41"/>
                </a:lnTo>
                <a:lnTo>
                  <a:pt x="17" y="147"/>
                </a:lnTo>
                <a:lnTo>
                  <a:pt x="0" y="147"/>
                </a:lnTo>
                <a:lnTo>
                  <a:pt x="0" y="41"/>
                </a:lnTo>
                <a:close/>
                <a:moveTo>
                  <a:pt x="0" y="0"/>
                </a:moveTo>
                <a:lnTo>
                  <a:pt x="17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687969A9-7220-4796-98D3-9CA34966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390" y="4541620"/>
            <a:ext cx="23436" cy="2057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1D12FCC1-1591-492C-A880-58F42A9EC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5742" y="3764755"/>
            <a:ext cx="0" cy="360223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E6CCFA34-BC22-4B63-85AE-D55B30721E3D}"/>
              </a:ext>
            </a:extLst>
          </p:cNvPr>
          <p:cNvSpPr>
            <a:spLocks/>
          </p:cNvSpPr>
          <p:nvPr/>
        </p:nvSpPr>
        <p:spPr bwMode="auto">
          <a:xfrm>
            <a:off x="3690190" y="3764754"/>
            <a:ext cx="111973" cy="196170"/>
          </a:xfrm>
          <a:custGeom>
            <a:avLst/>
            <a:gdLst>
              <a:gd name="T0" fmla="*/ 64 w 129"/>
              <a:gd name="T1" fmla="*/ 161 h 226"/>
              <a:gd name="T2" fmla="*/ 129 w 129"/>
              <a:gd name="T3" fmla="*/ 226 h 226"/>
              <a:gd name="T4" fmla="*/ 64 w 129"/>
              <a:gd name="T5" fmla="*/ 0 h 226"/>
              <a:gd name="T6" fmla="*/ 0 w 129"/>
              <a:gd name="T7" fmla="*/ 226 h 226"/>
              <a:gd name="T8" fmla="*/ 64 w 129"/>
              <a:gd name="T9" fmla="*/ 16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26">
                <a:moveTo>
                  <a:pt x="64" y="161"/>
                </a:moveTo>
                <a:lnTo>
                  <a:pt x="129" y="226"/>
                </a:lnTo>
                <a:lnTo>
                  <a:pt x="64" y="0"/>
                </a:lnTo>
                <a:lnTo>
                  <a:pt x="0" y="226"/>
                </a:lnTo>
                <a:lnTo>
                  <a:pt x="64" y="161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F07B30D8-8347-4EE8-B263-D027DAC4E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996" y="3771698"/>
            <a:ext cx="0" cy="747354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B3200801-64B2-4563-B5C4-054CAB9E75AE}"/>
              </a:ext>
            </a:extLst>
          </p:cNvPr>
          <p:cNvSpPr>
            <a:spLocks/>
          </p:cNvSpPr>
          <p:nvPr/>
        </p:nvSpPr>
        <p:spPr bwMode="auto">
          <a:xfrm>
            <a:off x="4371577" y="3771698"/>
            <a:ext cx="111973" cy="196170"/>
          </a:xfrm>
          <a:custGeom>
            <a:avLst/>
            <a:gdLst>
              <a:gd name="T0" fmla="*/ 65 w 129"/>
              <a:gd name="T1" fmla="*/ 161 h 226"/>
              <a:gd name="T2" fmla="*/ 129 w 129"/>
              <a:gd name="T3" fmla="*/ 226 h 226"/>
              <a:gd name="T4" fmla="*/ 65 w 129"/>
              <a:gd name="T5" fmla="*/ 0 h 226"/>
              <a:gd name="T6" fmla="*/ 0 w 129"/>
              <a:gd name="T7" fmla="*/ 226 h 226"/>
              <a:gd name="T8" fmla="*/ 65 w 129"/>
              <a:gd name="T9" fmla="*/ 16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26">
                <a:moveTo>
                  <a:pt x="65" y="161"/>
                </a:moveTo>
                <a:lnTo>
                  <a:pt x="129" y="226"/>
                </a:lnTo>
                <a:lnTo>
                  <a:pt x="65" y="0"/>
                </a:lnTo>
                <a:lnTo>
                  <a:pt x="0" y="226"/>
                </a:lnTo>
                <a:lnTo>
                  <a:pt x="65" y="161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BA67187B-4CB7-4B11-972A-D0F5459A99DD}"/>
              </a:ext>
            </a:extLst>
          </p:cNvPr>
          <p:cNvSpPr>
            <a:spLocks/>
          </p:cNvSpPr>
          <p:nvPr/>
        </p:nvSpPr>
        <p:spPr bwMode="auto">
          <a:xfrm>
            <a:off x="6903557" y="4570265"/>
            <a:ext cx="92009" cy="190961"/>
          </a:xfrm>
          <a:custGeom>
            <a:avLst/>
            <a:gdLst>
              <a:gd name="T0" fmla="*/ 30 w 66"/>
              <a:gd name="T1" fmla="*/ 0 h 136"/>
              <a:gd name="T2" fmla="*/ 30 w 66"/>
              <a:gd name="T3" fmla="*/ 30 h 136"/>
              <a:gd name="T4" fmla="*/ 66 w 66"/>
              <a:gd name="T5" fmla="*/ 30 h 136"/>
              <a:gd name="T6" fmla="*/ 66 w 66"/>
              <a:gd name="T7" fmla="*/ 44 h 136"/>
              <a:gd name="T8" fmla="*/ 30 w 66"/>
              <a:gd name="T9" fmla="*/ 44 h 136"/>
              <a:gd name="T10" fmla="*/ 30 w 66"/>
              <a:gd name="T11" fmla="*/ 101 h 136"/>
              <a:gd name="T12" fmla="*/ 34 w 66"/>
              <a:gd name="T13" fmla="*/ 118 h 136"/>
              <a:gd name="T14" fmla="*/ 48 w 66"/>
              <a:gd name="T15" fmla="*/ 121 h 136"/>
              <a:gd name="T16" fmla="*/ 66 w 66"/>
              <a:gd name="T17" fmla="*/ 121 h 136"/>
              <a:gd name="T18" fmla="*/ 66 w 66"/>
              <a:gd name="T19" fmla="*/ 136 h 136"/>
              <a:gd name="T20" fmla="*/ 48 w 66"/>
              <a:gd name="T21" fmla="*/ 136 h 136"/>
              <a:gd name="T22" fmla="*/ 21 w 66"/>
              <a:gd name="T23" fmla="*/ 128 h 136"/>
              <a:gd name="T24" fmla="*/ 13 w 66"/>
              <a:gd name="T25" fmla="*/ 101 h 136"/>
              <a:gd name="T26" fmla="*/ 13 w 66"/>
              <a:gd name="T27" fmla="*/ 44 h 136"/>
              <a:gd name="T28" fmla="*/ 0 w 66"/>
              <a:gd name="T29" fmla="*/ 44 h 136"/>
              <a:gd name="T30" fmla="*/ 0 w 66"/>
              <a:gd name="T31" fmla="*/ 30 h 136"/>
              <a:gd name="T32" fmla="*/ 13 w 66"/>
              <a:gd name="T33" fmla="*/ 30 h 136"/>
              <a:gd name="T34" fmla="*/ 13 w 66"/>
              <a:gd name="T35" fmla="*/ 0 h 136"/>
              <a:gd name="T36" fmla="*/ 30 w 66"/>
              <a:gd name="T3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36">
                <a:moveTo>
                  <a:pt x="30" y="0"/>
                </a:moveTo>
                <a:lnTo>
                  <a:pt x="30" y="30"/>
                </a:lnTo>
                <a:lnTo>
                  <a:pt x="66" y="30"/>
                </a:lnTo>
                <a:lnTo>
                  <a:pt x="66" y="44"/>
                </a:lnTo>
                <a:lnTo>
                  <a:pt x="30" y="44"/>
                </a:lnTo>
                <a:lnTo>
                  <a:pt x="30" y="101"/>
                </a:lnTo>
                <a:cubicBezTo>
                  <a:pt x="30" y="110"/>
                  <a:pt x="32" y="115"/>
                  <a:pt x="34" y="118"/>
                </a:cubicBezTo>
                <a:cubicBezTo>
                  <a:pt x="36" y="120"/>
                  <a:pt x="41" y="121"/>
                  <a:pt x="48" y="121"/>
                </a:cubicBezTo>
                <a:lnTo>
                  <a:pt x="66" y="121"/>
                </a:lnTo>
                <a:lnTo>
                  <a:pt x="66" y="136"/>
                </a:lnTo>
                <a:lnTo>
                  <a:pt x="48" y="136"/>
                </a:lnTo>
                <a:cubicBezTo>
                  <a:pt x="35" y="136"/>
                  <a:pt x="26" y="133"/>
                  <a:pt x="21" y="128"/>
                </a:cubicBezTo>
                <a:cubicBezTo>
                  <a:pt x="15" y="123"/>
                  <a:pt x="13" y="114"/>
                  <a:pt x="13" y="101"/>
                </a:cubicBezTo>
                <a:lnTo>
                  <a:pt x="13" y="44"/>
                </a:lnTo>
                <a:lnTo>
                  <a:pt x="0" y="44"/>
                </a:lnTo>
                <a:lnTo>
                  <a:pt x="0" y="30"/>
                </a:lnTo>
                <a:lnTo>
                  <a:pt x="13" y="30"/>
                </a:lnTo>
                <a:lnTo>
                  <a:pt x="13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47D26E49-1BFE-4D7A-85E2-C636E722FDFC}"/>
              </a:ext>
            </a:extLst>
          </p:cNvPr>
          <p:cNvSpPr>
            <a:spLocks noEditPoints="1"/>
          </p:cNvSpPr>
          <p:nvPr/>
        </p:nvSpPr>
        <p:spPr bwMode="auto">
          <a:xfrm>
            <a:off x="7019870" y="4610193"/>
            <a:ext cx="124993" cy="155373"/>
          </a:xfrm>
          <a:custGeom>
            <a:avLst/>
            <a:gdLst>
              <a:gd name="T0" fmla="*/ 54 w 89"/>
              <a:gd name="T1" fmla="*/ 55 h 111"/>
              <a:gd name="T2" fmla="*/ 25 w 89"/>
              <a:gd name="T3" fmla="*/ 60 h 111"/>
              <a:gd name="T4" fmla="*/ 17 w 89"/>
              <a:gd name="T5" fmla="*/ 76 h 111"/>
              <a:gd name="T6" fmla="*/ 23 w 89"/>
              <a:gd name="T7" fmla="*/ 91 h 111"/>
              <a:gd name="T8" fmla="*/ 40 w 89"/>
              <a:gd name="T9" fmla="*/ 96 h 111"/>
              <a:gd name="T10" fmla="*/ 63 w 89"/>
              <a:gd name="T11" fmla="*/ 86 h 111"/>
              <a:gd name="T12" fmla="*/ 71 w 89"/>
              <a:gd name="T13" fmla="*/ 59 h 111"/>
              <a:gd name="T14" fmla="*/ 71 w 89"/>
              <a:gd name="T15" fmla="*/ 55 h 111"/>
              <a:gd name="T16" fmla="*/ 54 w 89"/>
              <a:gd name="T17" fmla="*/ 55 h 111"/>
              <a:gd name="T18" fmla="*/ 89 w 89"/>
              <a:gd name="T19" fmla="*/ 48 h 111"/>
              <a:gd name="T20" fmla="*/ 89 w 89"/>
              <a:gd name="T21" fmla="*/ 108 h 111"/>
              <a:gd name="T22" fmla="*/ 71 w 89"/>
              <a:gd name="T23" fmla="*/ 108 h 111"/>
              <a:gd name="T24" fmla="*/ 71 w 89"/>
              <a:gd name="T25" fmla="*/ 92 h 111"/>
              <a:gd name="T26" fmla="*/ 57 w 89"/>
              <a:gd name="T27" fmla="*/ 106 h 111"/>
              <a:gd name="T28" fmla="*/ 35 w 89"/>
              <a:gd name="T29" fmla="*/ 111 h 111"/>
              <a:gd name="T30" fmla="*/ 9 w 89"/>
              <a:gd name="T31" fmla="*/ 102 h 111"/>
              <a:gd name="T32" fmla="*/ 0 w 89"/>
              <a:gd name="T33" fmla="*/ 77 h 111"/>
              <a:gd name="T34" fmla="*/ 11 w 89"/>
              <a:gd name="T35" fmla="*/ 50 h 111"/>
              <a:gd name="T36" fmla="*/ 47 w 89"/>
              <a:gd name="T37" fmla="*/ 41 h 111"/>
              <a:gd name="T38" fmla="*/ 71 w 89"/>
              <a:gd name="T39" fmla="*/ 41 h 111"/>
              <a:gd name="T40" fmla="*/ 71 w 89"/>
              <a:gd name="T41" fmla="*/ 39 h 111"/>
              <a:gd name="T42" fmla="*/ 64 w 89"/>
              <a:gd name="T43" fmla="*/ 21 h 111"/>
              <a:gd name="T44" fmla="*/ 41 w 89"/>
              <a:gd name="T45" fmla="*/ 14 h 111"/>
              <a:gd name="T46" fmla="*/ 24 w 89"/>
              <a:gd name="T47" fmla="*/ 16 h 111"/>
              <a:gd name="T48" fmla="*/ 7 w 89"/>
              <a:gd name="T49" fmla="*/ 23 h 111"/>
              <a:gd name="T50" fmla="*/ 7 w 89"/>
              <a:gd name="T51" fmla="*/ 7 h 111"/>
              <a:gd name="T52" fmla="*/ 26 w 89"/>
              <a:gd name="T53" fmla="*/ 1 h 111"/>
              <a:gd name="T54" fmla="*/ 43 w 89"/>
              <a:gd name="T55" fmla="*/ 0 h 111"/>
              <a:gd name="T56" fmla="*/ 77 w 89"/>
              <a:gd name="T57" fmla="*/ 11 h 111"/>
              <a:gd name="T58" fmla="*/ 89 w 89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111">
                <a:moveTo>
                  <a:pt x="54" y="55"/>
                </a:moveTo>
                <a:cubicBezTo>
                  <a:pt x="40" y="55"/>
                  <a:pt x="30" y="56"/>
                  <a:pt x="25" y="60"/>
                </a:cubicBezTo>
                <a:cubicBezTo>
                  <a:pt x="20" y="63"/>
                  <a:pt x="17" y="68"/>
                  <a:pt x="17" y="76"/>
                </a:cubicBezTo>
                <a:cubicBezTo>
                  <a:pt x="17" y="82"/>
                  <a:pt x="19" y="87"/>
                  <a:pt x="23" y="91"/>
                </a:cubicBezTo>
                <a:cubicBezTo>
                  <a:pt x="27" y="94"/>
                  <a:pt x="33" y="96"/>
                  <a:pt x="40" y="96"/>
                </a:cubicBezTo>
                <a:cubicBezTo>
                  <a:pt x="49" y="96"/>
                  <a:pt x="57" y="93"/>
                  <a:pt x="63" y="86"/>
                </a:cubicBezTo>
                <a:cubicBezTo>
                  <a:pt x="69" y="79"/>
                  <a:pt x="71" y="70"/>
                  <a:pt x="71" y="59"/>
                </a:cubicBezTo>
                <a:lnTo>
                  <a:pt x="71" y="55"/>
                </a:lnTo>
                <a:lnTo>
                  <a:pt x="54" y="55"/>
                </a:lnTo>
                <a:close/>
                <a:moveTo>
                  <a:pt x="89" y="48"/>
                </a:moveTo>
                <a:lnTo>
                  <a:pt x="89" y="108"/>
                </a:lnTo>
                <a:lnTo>
                  <a:pt x="71" y="108"/>
                </a:lnTo>
                <a:lnTo>
                  <a:pt x="71" y="92"/>
                </a:lnTo>
                <a:cubicBezTo>
                  <a:pt x="67" y="98"/>
                  <a:pt x="63" y="103"/>
                  <a:pt x="57" y="106"/>
                </a:cubicBezTo>
                <a:cubicBezTo>
                  <a:pt x="51" y="109"/>
                  <a:pt x="43" y="111"/>
                  <a:pt x="35" y="111"/>
                </a:cubicBezTo>
                <a:cubicBezTo>
                  <a:pt x="24" y="111"/>
                  <a:pt x="15" y="108"/>
                  <a:pt x="9" y="102"/>
                </a:cubicBezTo>
                <a:cubicBezTo>
                  <a:pt x="3" y="95"/>
                  <a:pt x="0" y="87"/>
                  <a:pt x="0" y="77"/>
                </a:cubicBezTo>
                <a:cubicBezTo>
                  <a:pt x="0" y="65"/>
                  <a:pt x="3" y="56"/>
                  <a:pt x="11" y="50"/>
                </a:cubicBezTo>
                <a:cubicBezTo>
                  <a:pt x="19" y="44"/>
                  <a:pt x="31" y="41"/>
                  <a:pt x="47" y="41"/>
                </a:cubicBezTo>
                <a:lnTo>
                  <a:pt x="71" y="41"/>
                </a:lnTo>
                <a:lnTo>
                  <a:pt x="71" y="39"/>
                </a:lnTo>
                <a:cubicBezTo>
                  <a:pt x="71" y="31"/>
                  <a:pt x="69" y="25"/>
                  <a:pt x="64" y="21"/>
                </a:cubicBezTo>
                <a:cubicBezTo>
                  <a:pt x="58" y="17"/>
                  <a:pt x="51" y="14"/>
                  <a:pt x="41" y="14"/>
                </a:cubicBezTo>
                <a:cubicBezTo>
                  <a:pt x="35" y="14"/>
                  <a:pt x="30" y="15"/>
                  <a:pt x="24" y="16"/>
                </a:cubicBezTo>
                <a:cubicBezTo>
                  <a:pt x="18" y="18"/>
                  <a:pt x="13" y="20"/>
                  <a:pt x="7" y="23"/>
                </a:cubicBezTo>
                <a:lnTo>
                  <a:pt x="7" y="7"/>
                </a:lnTo>
                <a:cubicBezTo>
                  <a:pt x="14" y="5"/>
                  <a:pt x="20" y="3"/>
                  <a:pt x="26" y="1"/>
                </a:cubicBezTo>
                <a:cubicBezTo>
                  <a:pt x="32" y="0"/>
                  <a:pt x="38" y="0"/>
                  <a:pt x="43" y="0"/>
                </a:cubicBezTo>
                <a:cubicBezTo>
                  <a:pt x="59" y="0"/>
                  <a:pt x="70" y="4"/>
                  <a:pt x="77" y="11"/>
                </a:cubicBezTo>
                <a:cubicBezTo>
                  <a:pt x="85" y="19"/>
                  <a:pt x="89" y="31"/>
                  <a:pt x="89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2863ED6F-B8CD-450F-987E-071021FE9C6C}"/>
              </a:ext>
            </a:extLst>
          </p:cNvPr>
          <p:cNvSpPr>
            <a:spLocks noEditPoints="1"/>
          </p:cNvSpPr>
          <p:nvPr/>
        </p:nvSpPr>
        <p:spPr bwMode="auto">
          <a:xfrm>
            <a:off x="7195207" y="4555508"/>
            <a:ext cx="23436" cy="205718"/>
          </a:xfrm>
          <a:custGeom>
            <a:avLst/>
            <a:gdLst>
              <a:gd name="T0" fmla="*/ 0 w 17"/>
              <a:gd name="T1" fmla="*/ 41 h 147"/>
              <a:gd name="T2" fmla="*/ 17 w 17"/>
              <a:gd name="T3" fmla="*/ 41 h 147"/>
              <a:gd name="T4" fmla="*/ 17 w 17"/>
              <a:gd name="T5" fmla="*/ 147 h 147"/>
              <a:gd name="T6" fmla="*/ 0 w 17"/>
              <a:gd name="T7" fmla="*/ 147 h 147"/>
              <a:gd name="T8" fmla="*/ 0 w 17"/>
              <a:gd name="T9" fmla="*/ 41 h 147"/>
              <a:gd name="T10" fmla="*/ 0 w 17"/>
              <a:gd name="T11" fmla="*/ 0 h 147"/>
              <a:gd name="T12" fmla="*/ 17 w 17"/>
              <a:gd name="T13" fmla="*/ 0 h 147"/>
              <a:gd name="T14" fmla="*/ 17 w 17"/>
              <a:gd name="T15" fmla="*/ 22 h 147"/>
              <a:gd name="T16" fmla="*/ 0 w 17"/>
              <a:gd name="T17" fmla="*/ 22 h 147"/>
              <a:gd name="T18" fmla="*/ 0 w 17"/>
              <a:gd name="T1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47">
                <a:moveTo>
                  <a:pt x="0" y="41"/>
                </a:moveTo>
                <a:lnTo>
                  <a:pt x="17" y="41"/>
                </a:lnTo>
                <a:lnTo>
                  <a:pt x="17" y="147"/>
                </a:lnTo>
                <a:lnTo>
                  <a:pt x="0" y="147"/>
                </a:lnTo>
                <a:lnTo>
                  <a:pt x="0" y="41"/>
                </a:lnTo>
                <a:close/>
                <a:moveTo>
                  <a:pt x="0" y="0"/>
                </a:moveTo>
                <a:lnTo>
                  <a:pt x="17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CD18EC0C-1C9B-446D-AA43-60291593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856" y="4555508"/>
            <a:ext cx="25172" cy="2057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8E7D7191-92EC-45CA-A41E-CDAD07099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1462" y="3785586"/>
            <a:ext cx="0" cy="747354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6ED5DE53-B808-47C9-A8C6-A63C7F942FB5}"/>
              </a:ext>
            </a:extLst>
          </p:cNvPr>
          <p:cNvSpPr>
            <a:spLocks/>
          </p:cNvSpPr>
          <p:nvPr/>
        </p:nvSpPr>
        <p:spPr bwMode="auto">
          <a:xfrm>
            <a:off x="7045042" y="3785586"/>
            <a:ext cx="111973" cy="196170"/>
          </a:xfrm>
          <a:custGeom>
            <a:avLst/>
            <a:gdLst>
              <a:gd name="T0" fmla="*/ 65 w 129"/>
              <a:gd name="T1" fmla="*/ 161 h 226"/>
              <a:gd name="T2" fmla="*/ 129 w 129"/>
              <a:gd name="T3" fmla="*/ 226 h 226"/>
              <a:gd name="T4" fmla="*/ 65 w 129"/>
              <a:gd name="T5" fmla="*/ 0 h 226"/>
              <a:gd name="T6" fmla="*/ 0 w 129"/>
              <a:gd name="T7" fmla="*/ 226 h 226"/>
              <a:gd name="T8" fmla="*/ 65 w 129"/>
              <a:gd name="T9" fmla="*/ 16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26">
                <a:moveTo>
                  <a:pt x="65" y="161"/>
                </a:moveTo>
                <a:lnTo>
                  <a:pt x="129" y="226"/>
                </a:lnTo>
                <a:lnTo>
                  <a:pt x="65" y="0"/>
                </a:lnTo>
                <a:lnTo>
                  <a:pt x="0" y="226"/>
                </a:lnTo>
                <a:lnTo>
                  <a:pt x="65" y="161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37312ACC-720A-41D0-98B2-A8FF328BC298}"/>
              </a:ext>
            </a:extLst>
          </p:cNvPr>
          <p:cNvSpPr>
            <a:spLocks/>
          </p:cNvSpPr>
          <p:nvPr/>
        </p:nvSpPr>
        <p:spPr bwMode="auto">
          <a:xfrm>
            <a:off x="5168408" y="4273405"/>
            <a:ext cx="124993" cy="205718"/>
          </a:xfrm>
          <a:custGeom>
            <a:avLst/>
            <a:gdLst>
              <a:gd name="T0" fmla="*/ 89 w 89"/>
              <a:gd name="T1" fmla="*/ 84 h 147"/>
              <a:gd name="T2" fmla="*/ 89 w 89"/>
              <a:gd name="T3" fmla="*/ 147 h 147"/>
              <a:gd name="T4" fmla="*/ 71 w 89"/>
              <a:gd name="T5" fmla="*/ 147 h 147"/>
              <a:gd name="T6" fmla="*/ 71 w 89"/>
              <a:gd name="T7" fmla="*/ 84 h 147"/>
              <a:gd name="T8" fmla="*/ 65 w 89"/>
              <a:gd name="T9" fmla="*/ 62 h 147"/>
              <a:gd name="T10" fmla="*/ 48 w 89"/>
              <a:gd name="T11" fmla="*/ 54 h 147"/>
              <a:gd name="T12" fmla="*/ 26 w 89"/>
              <a:gd name="T13" fmla="*/ 63 h 147"/>
              <a:gd name="T14" fmla="*/ 18 w 89"/>
              <a:gd name="T15" fmla="*/ 88 h 147"/>
              <a:gd name="T16" fmla="*/ 18 w 89"/>
              <a:gd name="T17" fmla="*/ 147 h 147"/>
              <a:gd name="T18" fmla="*/ 0 w 89"/>
              <a:gd name="T19" fmla="*/ 147 h 147"/>
              <a:gd name="T20" fmla="*/ 0 w 89"/>
              <a:gd name="T21" fmla="*/ 0 h 147"/>
              <a:gd name="T22" fmla="*/ 18 w 89"/>
              <a:gd name="T23" fmla="*/ 0 h 147"/>
              <a:gd name="T24" fmla="*/ 18 w 89"/>
              <a:gd name="T25" fmla="*/ 58 h 147"/>
              <a:gd name="T26" fmla="*/ 32 w 89"/>
              <a:gd name="T27" fmla="*/ 44 h 147"/>
              <a:gd name="T28" fmla="*/ 52 w 89"/>
              <a:gd name="T29" fmla="*/ 39 h 147"/>
              <a:gd name="T30" fmla="*/ 79 w 89"/>
              <a:gd name="T31" fmla="*/ 50 h 147"/>
              <a:gd name="T32" fmla="*/ 89 w 89"/>
              <a:gd name="T33" fmla="*/ 8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147">
                <a:moveTo>
                  <a:pt x="89" y="84"/>
                </a:moveTo>
                <a:lnTo>
                  <a:pt x="89" y="147"/>
                </a:lnTo>
                <a:lnTo>
                  <a:pt x="71" y="147"/>
                </a:lnTo>
                <a:lnTo>
                  <a:pt x="71" y="84"/>
                </a:lnTo>
                <a:cubicBezTo>
                  <a:pt x="71" y="74"/>
                  <a:pt x="69" y="67"/>
                  <a:pt x="65" y="62"/>
                </a:cubicBezTo>
                <a:cubicBezTo>
                  <a:pt x="62" y="57"/>
                  <a:pt x="56" y="54"/>
                  <a:pt x="48" y="54"/>
                </a:cubicBezTo>
                <a:cubicBezTo>
                  <a:pt x="39" y="54"/>
                  <a:pt x="31" y="57"/>
                  <a:pt x="26" y="63"/>
                </a:cubicBezTo>
                <a:cubicBezTo>
                  <a:pt x="20" y="69"/>
                  <a:pt x="18" y="77"/>
                  <a:pt x="18" y="88"/>
                </a:cubicBezTo>
                <a:lnTo>
                  <a:pt x="18" y="147"/>
                </a:lnTo>
                <a:lnTo>
                  <a:pt x="0" y="147"/>
                </a:lnTo>
                <a:lnTo>
                  <a:pt x="0" y="0"/>
                </a:lnTo>
                <a:lnTo>
                  <a:pt x="18" y="0"/>
                </a:lnTo>
                <a:lnTo>
                  <a:pt x="18" y="58"/>
                </a:lnTo>
                <a:cubicBezTo>
                  <a:pt x="22" y="52"/>
                  <a:pt x="27" y="47"/>
                  <a:pt x="32" y="44"/>
                </a:cubicBezTo>
                <a:cubicBezTo>
                  <a:pt x="38" y="41"/>
                  <a:pt x="44" y="39"/>
                  <a:pt x="52" y="39"/>
                </a:cubicBezTo>
                <a:cubicBezTo>
                  <a:pt x="64" y="39"/>
                  <a:pt x="73" y="43"/>
                  <a:pt x="79" y="50"/>
                </a:cubicBezTo>
                <a:cubicBezTo>
                  <a:pt x="86" y="58"/>
                  <a:pt x="89" y="69"/>
                  <a:pt x="89" y="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F3958D4B-301D-4A5B-B016-B45498CC3AD2}"/>
              </a:ext>
            </a:extLst>
          </p:cNvPr>
          <p:cNvSpPr>
            <a:spLocks noEditPoints="1"/>
          </p:cNvSpPr>
          <p:nvPr/>
        </p:nvSpPr>
        <p:spPr bwMode="auto">
          <a:xfrm>
            <a:off x="5330726" y="4328091"/>
            <a:ext cx="138013" cy="155373"/>
          </a:xfrm>
          <a:custGeom>
            <a:avLst/>
            <a:gdLst>
              <a:gd name="T0" fmla="*/ 98 w 98"/>
              <a:gd name="T1" fmla="*/ 51 h 111"/>
              <a:gd name="T2" fmla="*/ 98 w 98"/>
              <a:gd name="T3" fmla="*/ 60 h 111"/>
              <a:gd name="T4" fmla="*/ 18 w 98"/>
              <a:gd name="T5" fmla="*/ 60 h 111"/>
              <a:gd name="T6" fmla="*/ 29 w 98"/>
              <a:gd name="T7" fmla="*/ 87 h 111"/>
              <a:gd name="T8" fmla="*/ 56 w 98"/>
              <a:gd name="T9" fmla="*/ 96 h 111"/>
              <a:gd name="T10" fmla="*/ 75 w 98"/>
              <a:gd name="T11" fmla="*/ 94 h 111"/>
              <a:gd name="T12" fmla="*/ 94 w 98"/>
              <a:gd name="T13" fmla="*/ 87 h 111"/>
              <a:gd name="T14" fmla="*/ 94 w 98"/>
              <a:gd name="T15" fmla="*/ 103 h 111"/>
              <a:gd name="T16" fmla="*/ 75 w 98"/>
              <a:gd name="T17" fmla="*/ 109 h 111"/>
              <a:gd name="T18" fmla="*/ 55 w 98"/>
              <a:gd name="T19" fmla="*/ 111 h 111"/>
              <a:gd name="T20" fmla="*/ 15 w 98"/>
              <a:gd name="T21" fmla="*/ 96 h 111"/>
              <a:gd name="T22" fmla="*/ 0 w 98"/>
              <a:gd name="T23" fmla="*/ 57 h 111"/>
              <a:gd name="T24" fmla="*/ 14 w 98"/>
              <a:gd name="T25" fmla="*/ 15 h 111"/>
              <a:gd name="T26" fmla="*/ 52 w 98"/>
              <a:gd name="T27" fmla="*/ 0 h 111"/>
              <a:gd name="T28" fmla="*/ 85 w 98"/>
              <a:gd name="T29" fmla="*/ 14 h 111"/>
              <a:gd name="T30" fmla="*/ 98 w 98"/>
              <a:gd name="T31" fmla="*/ 51 h 111"/>
              <a:gd name="T32" fmla="*/ 81 w 98"/>
              <a:gd name="T33" fmla="*/ 46 h 111"/>
              <a:gd name="T34" fmla="*/ 73 w 98"/>
              <a:gd name="T35" fmla="*/ 23 h 111"/>
              <a:gd name="T36" fmla="*/ 52 w 98"/>
              <a:gd name="T37" fmla="*/ 15 h 111"/>
              <a:gd name="T38" fmla="*/ 29 w 98"/>
              <a:gd name="T39" fmla="*/ 23 h 111"/>
              <a:gd name="T40" fmla="*/ 19 w 98"/>
              <a:gd name="T41" fmla="*/ 46 h 111"/>
              <a:gd name="T42" fmla="*/ 81 w 98"/>
              <a:gd name="T43" fmla="*/ 4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8" h="111">
                <a:moveTo>
                  <a:pt x="98" y="51"/>
                </a:moveTo>
                <a:lnTo>
                  <a:pt x="98" y="60"/>
                </a:lnTo>
                <a:lnTo>
                  <a:pt x="18" y="60"/>
                </a:lnTo>
                <a:cubicBezTo>
                  <a:pt x="19" y="72"/>
                  <a:pt x="22" y="81"/>
                  <a:pt x="29" y="87"/>
                </a:cubicBezTo>
                <a:cubicBezTo>
                  <a:pt x="35" y="93"/>
                  <a:pt x="44" y="96"/>
                  <a:pt x="56" y="96"/>
                </a:cubicBezTo>
                <a:cubicBezTo>
                  <a:pt x="63" y="96"/>
                  <a:pt x="69" y="96"/>
                  <a:pt x="75" y="94"/>
                </a:cubicBezTo>
                <a:cubicBezTo>
                  <a:pt x="82" y="92"/>
                  <a:pt x="88" y="90"/>
                  <a:pt x="94" y="87"/>
                </a:cubicBezTo>
                <a:lnTo>
                  <a:pt x="94" y="103"/>
                </a:lnTo>
                <a:cubicBezTo>
                  <a:pt x="88" y="106"/>
                  <a:pt x="81" y="108"/>
                  <a:pt x="75" y="109"/>
                </a:cubicBezTo>
                <a:cubicBezTo>
                  <a:pt x="68" y="110"/>
                  <a:pt x="62" y="111"/>
                  <a:pt x="55" y="111"/>
                </a:cubicBezTo>
                <a:cubicBezTo>
                  <a:pt x="38" y="111"/>
                  <a:pt x="25" y="106"/>
                  <a:pt x="15" y="96"/>
                </a:cubicBezTo>
                <a:cubicBezTo>
                  <a:pt x="5" y="87"/>
                  <a:pt x="0" y="73"/>
                  <a:pt x="0" y="57"/>
                </a:cubicBezTo>
                <a:cubicBezTo>
                  <a:pt x="0" y="39"/>
                  <a:pt x="5" y="25"/>
                  <a:pt x="14" y="15"/>
                </a:cubicBezTo>
                <a:cubicBezTo>
                  <a:pt x="23" y="5"/>
                  <a:pt x="36" y="0"/>
                  <a:pt x="52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94" y="23"/>
                  <a:pt x="98" y="35"/>
                  <a:pt x="98" y="51"/>
                </a:cubicBezTo>
                <a:close/>
                <a:moveTo>
                  <a:pt x="81" y="46"/>
                </a:moveTo>
                <a:cubicBezTo>
                  <a:pt x="80" y="37"/>
                  <a:pt x="78" y="29"/>
                  <a:pt x="73" y="23"/>
                </a:cubicBezTo>
                <a:cubicBezTo>
                  <a:pt x="67" y="18"/>
                  <a:pt x="61" y="15"/>
                  <a:pt x="52" y="15"/>
                </a:cubicBezTo>
                <a:cubicBezTo>
                  <a:pt x="42" y="15"/>
                  <a:pt x="35" y="18"/>
                  <a:pt x="29" y="23"/>
                </a:cubicBezTo>
                <a:cubicBezTo>
                  <a:pt x="23" y="28"/>
                  <a:pt x="20" y="36"/>
                  <a:pt x="19" y="46"/>
                </a:cubicBezTo>
                <a:lnTo>
                  <a:pt x="81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576CA0B1-9E74-41C0-B98A-7A31FC0B099A}"/>
              </a:ext>
            </a:extLst>
          </p:cNvPr>
          <p:cNvSpPr>
            <a:spLocks noEditPoints="1"/>
          </p:cNvSpPr>
          <p:nvPr/>
        </p:nvSpPr>
        <p:spPr bwMode="auto">
          <a:xfrm>
            <a:off x="5499119" y="4328091"/>
            <a:ext cx="124993" cy="155373"/>
          </a:xfrm>
          <a:custGeom>
            <a:avLst/>
            <a:gdLst>
              <a:gd name="T0" fmla="*/ 55 w 89"/>
              <a:gd name="T1" fmla="*/ 55 h 111"/>
              <a:gd name="T2" fmla="*/ 25 w 89"/>
              <a:gd name="T3" fmla="*/ 60 h 111"/>
              <a:gd name="T4" fmla="*/ 17 w 89"/>
              <a:gd name="T5" fmla="*/ 76 h 111"/>
              <a:gd name="T6" fmla="*/ 23 w 89"/>
              <a:gd name="T7" fmla="*/ 91 h 111"/>
              <a:gd name="T8" fmla="*/ 40 w 89"/>
              <a:gd name="T9" fmla="*/ 97 h 111"/>
              <a:gd name="T10" fmla="*/ 63 w 89"/>
              <a:gd name="T11" fmla="*/ 86 h 111"/>
              <a:gd name="T12" fmla="*/ 72 w 89"/>
              <a:gd name="T13" fmla="*/ 59 h 111"/>
              <a:gd name="T14" fmla="*/ 72 w 89"/>
              <a:gd name="T15" fmla="*/ 55 h 111"/>
              <a:gd name="T16" fmla="*/ 55 w 89"/>
              <a:gd name="T17" fmla="*/ 55 h 111"/>
              <a:gd name="T18" fmla="*/ 89 w 89"/>
              <a:gd name="T19" fmla="*/ 48 h 111"/>
              <a:gd name="T20" fmla="*/ 89 w 89"/>
              <a:gd name="T21" fmla="*/ 108 h 111"/>
              <a:gd name="T22" fmla="*/ 72 w 89"/>
              <a:gd name="T23" fmla="*/ 108 h 111"/>
              <a:gd name="T24" fmla="*/ 72 w 89"/>
              <a:gd name="T25" fmla="*/ 92 h 111"/>
              <a:gd name="T26" fmla="*/ 57 w 89"/>
              <a:gd name="T27" fmla="*/ 107 h 111"/>
              <a:gd name="T28" fmla="*/ 35 w 89"/>
              <a:gd name="T29" fmla="*/ 111 h 111"/>
              <a:gd name="T30" fmla="*/ 9 w 89"/>
              <a:gd name="T31" fmla="*/ 102 h 111"/>
              <a:gd name="T32" fmla="*/ 0 w 89"/>
              <a:gd name="T33" fmla="*/ 78 h 111"/>
              <a:gd name="T34" fmla="*/ 12 w 89"/>
              <a:gd name="T35" fmla="*/ 51 h 111"/>
              <a:gd name="T36" fmla="*/ 47 w 89"/>
              <a:gd name="T37" fmla="*/ 42 h 111"/>
              <a:gd name="T38" fmla="*/ 72 w 89"/>
              <a:gd name="T39" fmla="*/ 42 h 111"/>
              <a:gd name="T40" fmla="*/ 72 w 89"/>
              <a:gd name="T41" fmla="*/ 40 h 111"/>
              <a:gd name="T42" fmla="*/ 64 w 89"/>
              <a:gd name="T43" fmla="*/ 21 h 111"/>
              <a:gd name="T44" fmla="*/ 42 w 89"/>
              <a:gd name="T45" fmla="*/ 15 h 111"/>
              <a:gd name="T46" fmla="*/ 24 w 89"/>
              <a:gd name="T47" fmla="*/ 17 h 111"/>
              <a:gd name="T48" fmla="*/ 8 w 89"/>
              <a:gd name="T49" fmla="*/ 23 h 111"/>
              <a:gd name="T50" fmla="*/ 8 w 89"/>
              <a:gd name="T51" fmla="*/ 7 h 111"/>
              <a:gd name="T52" fmla="*/ 26 w 89"/>
              <a:gd name="T53" fmla="*/ 2 h 111"/>
              <a:gd name="T54" fmla="*/ 44 w 89"/>
              <a:gd name="T55" fmla="*/ 0 h 111"/>
              <a:gd name="T56" fmla="*/ 78 w 89"/>
              <a:gd name="T57" fmla="*/ 12 h 111"/>
              <a:gd name="T58" fmla="*/ 89 w 89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111">
                <a:moveTo>
                  <a:pt x="55" y="55"/>
                </a:moveTo>
                <a:cubicBezTo>
                  <a:pt x="40" y="55"/>
                  <a:pt x="31" y="57"/>
                  <a:pt x="25" y="60"/>
                </a:cubicBezTo>
                <a:cubicBezTo>
                  <a:pt x="20" y="63"/>
                  <a:pt x="17" y="69"/>
                  <a:pt x="17" y="76"/>
                </a:cubicBezTo>
                <a:cubicBezTo>
                  <a:pt x="17" y="83"/>
                  <a:pt x="19" y="88"/>
                  <a:pt x="23" y="91"/>
                </a:cubicBezTo>
                <a:cubicBezTo>
                  <a:pt x="27" y="95"/>
                  <a:pt x="33" y="97"/>
                  <a:pt x="40" y="97"/>
                </a:cubicBezTo>
                <a:cubicBezTo>
                  <a:pt x="50" y="97"/>
                  <a:pt x="57" y="93"/>
                  <a:pt x="63" y="86"/>
                </a:cubicBezTo>
                <a:cubicBezTo>
                  <a:pt x="69" y="79"/>
                  <a:pt x="72" y="70"/>
                  <a:pt x="72" y="59"/>
                </a:cubicBezTo>
                <a:lnTo>
                  <a:pt x="72" y="55"/>
                </a:lnTo>
                <a:lnTo>
                  <a:pt x="55" y="55"/>
                </a:lnTo>
                <a:close/>
                <a:moveTo>
                  <a:pt x="89" y="48"/>
                </a:moveTo>
                <a:lnTo>
                  <a:pt x="89" y="108"/>
                </a:lnTo>
                <a:lnTo>
                  <a:pt x="72" y="108"/>
                </a:lnTo>
                <a:lnTo>
                  <a:pt x="72" y="92"/>
                </a:lnTo>
                <a:cubicBezTo>
                  <a:pt x="68" y="99"/>
                  <a:pt x="63" y="103"/>
                  <a:pt x="57" y="107"/>
                </a:cubicBezTo>
                <a:cubicBezTo>
                  <a:pt x="51" y="110"/>
                  <a:pt x="44" y="111"/>
                  <a:pt x="35" y="111"/>
                </a:cubicBezTo>
                <a:cubicBezTo>
                  <a:pt x="24" y="111"/>
                  <a:pt x="16" y="108"/>
                  <a:pt x="9" y="102"/>
                </a:cubicBezTo>
                <a:cubicBezTo>
                  <a:pt x="3" y="96"/>
                  <a:pt x="0" y="88"/>
                  <a:pt x="0" y="78"/>
                </a:cubicBezTo>
                <a:cubicBezTo>
                  <a:pt x="0" y="66"/>
                  <a:pt x="4" y="57"/>
                  <a:pt x="12" y="51"/>
                </a:cubicBezTo>
                <a:cubicBezTo>
                  <a:pt x="20" y="45"/>
                  <a:pt x="32" y="42"/>
                  <a:pt x="47" y="42"/>
                </a:cubicBezTo>
                <a:lnTo>
                  <a:pt x="72" y="42"/>
                </a:lnTo>
                <a:lnTo>
                  <a:pt x="72" y="40"/>
                </a:lnTo>
                <a:cubicBezTo>
                  <a:pt x="72" y="32"/>
                  <a:pt x="69" y="26"/>
                  <a:pt x="64" y="21"/>
                </a:cubicBezTo>
                <a:cubicBezTo>
                  <a:pt x="59" y="17"/>
                  <a:pt x="51" y="15"/>
                  <a:pt x="42" y="15"/>
                </a:cubicBezTo>
                <a:cubicBezTo>
                  <a:pt x="36" y="15"/>
                  <a:pt x="30" y="16"/>
                  <a:pt x="24" y="17"/>
                </a:cubicBezTo>
                <a:cubicBezTo>
                  <a:pt x="18" y="18"/>
                  <a:pt x="13" y="21"/>
                  <a:pt x="8" y="23"/>
                </a:cubicBezTo>
                <a:lnTo>
                  <a:pt x="8" y="7"/>
                </a:lnTo>
                <a:cubicBezTo>
                  <a:pt x="14" y="5"/>
                  <a:pt x="20" y="3"/>
                  <a:pt x="26" y="2"/>
                </a:cubicBezTo>
                <a:cubicBezTo>
                  <a:pt x="32" y="1"/>
                  <a:pt x="38" y="0"/>
                  <a:pt x="44" y="0"/>
                </a:cubicBezTo>
                <a:cubicBezTo>
                  <a:pt x="59" y="0"/>
                  <a:pt x="70" y="4"/>
                  <a:pt x="78" y="12"/>
                </a:cubicBezTo>
                <a:cubicBezTo>
                  <a:pt x="85" y="20"/>
                  <a:pt x="89" y="32"/>
                  <a:pt x="89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09FCF5B0-B691-4FBA-9540-BC0665BB28DD}"/>
              </a:ext>
            </a:extLst>
          </p:cNvPr>
          <p:cNvSpPr>
            <a:spLocks noEditPoints="1"/>
          </p:cNvSpPr>
          <p:nvPr/>
        </p:nvSpPr>
        <p:spPr bwMode="auto">
          <a:xfrm>
            <a:off x="5663173" y="4273405"/>
            <a:ext cx="133673" cy="210058"/>
          </a:xfrm>
          <a:custGeom>
            <a:avLst/>
            <a:gdLst>
              <a:gd name="T0" fmla="*/ 78 w 95"/>
              <a:gd name="T1" fmla="*/ 58 h 150"/>
              <a:gd name="T2" fmla="*/ 78 w 95"/>
              <a:gd name="T3" fmla="*/ 0 h 150"/>
              <a:gd name="T4" fmla="*/ 95 w 95"/>
              <a:gd name="T5" fmla="*/ 0 h 150"/>
              <a:gd name="T6" fmla="*/ 95 w 95"/>
              <a:gd name="T7" fmla="*/ 147 h 150"/>
              <a:gd name="T8" fmla="*/ 78 w 95"/>
              <a:gd name="T9" fmla="*/ 147 h 150"/>
              <a:gd name="T10" fmla="*/ 78 w 95"/>
              <a:gd name="T11" fmla="*/ 131 h 150"/>
              <a:gd name="T12" fmla="*/ 64 w 95"/>
              <a:gd name="T13" fmla="*/ 146 h 150"/>
              <a:gd name="T14" fmla="*/ 44 w 95"/>
              <a:gd name="T15" fmla="*/ 150 h 150"/>
              <a:gd name="T16" fmla="*/ 12 w 95"/>
              <a:gd name="T17" fmla="*/ 135 h 150"/>
              <a:gd name="T18" fmla="*/ 0 w 95"/>
              <a:gd name="T19" fmla="*/ 95 h 150"/>
              <a:gd name="T20" fmla="*/ 12 w 95"/>
              <a:gd name="T21" fmla="*/ 54 h 150"/>
              <a:gd name="T22" fmla="*/ 44 w 95"/>
              <a:gd name="T23" fmla="*/ 39 h 150"/>
              <a:gd name="T24" fmla="*/ 64 w 95"/>
              <a:gd name="T25" fmla="*/ 44 h 150"/>
              <a:gd name="T26" fmla="*/ 78 w 95"/>
              <a:gd name="T27" fmla="*/ 58 h 150"/>
              <a:gd name="T28" fmla="*/ 18 w 95"/>
              <a:gd name="T29" fmla="*/ 95 h 150"/>
              <a:gd name="T30" fmla="*/ 26 w 95"/>
              <a:gd name="T31" fmla="*/ 125 h 150"/>
              <a:gd name="T32" fmla="*/ 48 w 95"/>
              <a:gd name="T33" fmla="*/ 136 h 150"/>
              <a:gd name="T34" fmla="*/ 70 w 95"/>
              <a:gd name="T35" fmla="*/ 125 h 150"/>
              <a:gd name="T36" fmla="*/ 78 w 95"/>
              <a:gd name="T37" fmla="*/ 95 h 150"/>
              <a:gd name="T38" fmla="*/ 70 w 95"/>
              <a:gd name="T39" fmla="*/ 65 h 150"/>
              <a:gd name="T40" fmla="*/ 48 w 95"/>
              <a:gd name="T41" fmla="*/ 54 h 150"/>
              <a:gd name="T42" fmla="*/ 26 w 95"/>
              <a:gd name="T43" fmla="*/ 65 h 150"/>
              <a:gd name="T44" fmla="*/ 18 w 95"/>
              <a:gd name="T45" fmla="*/ 9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" h="150">
                <a:moveTo>
                  <a:pt x="78" y="58"/>
                </a:moveTo>
                <a:lnTo>
                  <a:pt x="78" y="0"/>
                </a:lnTo>
                <a:lnTo>
                  <a:pt x="95" y="0"/>
                </a:lnTo>
                <a:lnTo>
                  <a:pt x="95" y="147"/>
                </a:lnTo>
                <a:lnTo>
                  <a:pt x="78" y="147"/>
                </a:lnTo>
                <a:lnTo>
                  <a:pt x="78" y="131"/>
                </a:lnTo>
                <a:cubicBezTo>
                  <a:pt x="74" y="138"/>
                  <a:pt x="69" y="142"/>
                  <a:pt x="64" y="146"/>
                </a:cubicBezTo>
                <a:cubicBezTo>
                  <a:pt x="58" y="149"/>
                  <a:pt x="52" y="150"/>
                  <a:pt x="44" y="150"/>
                </a:cubicBezTo>
                <a:cubicBezTo>
                  <a:pt x="31" y="150"/>
                  <a:pt x="21" y="145"/>
                  <a:pt x="12" y="135"/>
                </a:cubicBezTo>
                <a:cubicBezTo>
                  <a:pt x="4" y="125"/>
                  <a:pt x="0" y="111"/>
                  <a:pt x="0" y="95"/>
                </a:cubicBezTo>
                <a:cubicBezTo>
                  <a:pt x="0" y="78"/>
                  <a:pt x="4" y="65"/>
                  <a:pt x="12" y="54"/>
                </a:cubicBezTo>
                <a:cubicBezTo>
                  <a:pt x="21" y="44"/>
                  <a:pt x="31" y="39"/>
                  <a:pt x="44" y="39"/>
                </a:cubicBezTo>
                <a:cubicBezTo>
                  <a:pt x="52" y="39"/>
                  <a:pt x="58" y="41"/>
                  <a:pt x="64" y="44"/>
                </a:cubicBezTo>
                <a:cubicBezTo>
                  <a:pt x="69" y="47"/>
                  <a:pt x="74" y="51"/>
                  <a:pt x="78" y="58"/>
                </a:cubicBezTo>
                <a:close/>
                <a:moveTo>
                  <a:pt x="18" y="95"/>
                </a:moveTo>
                <a:cubicBezTo>
                  <a:pt x="18" y="107"/>
                  <a:pt x="21" y="117"/>
                  <a:pt x="26" y="125"/>
                </a:cubicBezTo>
                <a:cubicBezTo>
                  <a:pt x="32" y="132"/>
                  <a:pt x="39" y="136"/>
                  <a:pt x="48" y="136"/>
                </a:cubicBezTo>
                <a:cubicBezTo>
                  <a:pt x="57" y="136"/>
                  <a:pt x="64" y="132"/>
                  <a:pt x="70" y="125"/>
                </a:cubicBezTo>
                <a:cubicBezTo>
                  <a:pt x="75" y="117"/>
                  <a:pt x="78" y="107"/>
                  <a:pt x="78" y="95"/>
                </a:cubicBezTo>
                <a:cubicBezTo>
                  <a:pt x="78" y="82"/>
                  <a:pt x="75" y="72"/>
                  <a:pt x="70" y="65"/>
                </a:cubicBezTo>
                <a:cubicBezTo>
                  <a:pt x="64" y="57"/>
                  <a:pt x="57" y="54"/>
                  <a:pt x="48" y="54"/>
                </a:cubicBezTo>
                <a:cubicBezTo>
                  <a:pt x="39" y="54"/>
                  <a:pt x="32" y="57"/>
                  <a:pt x="26" y="65"/>
                </a:cubicBezTo>
                <a:cubicBezTo>
                  <a:pt x="21" y="72"/>
                  <a:pt x="18" y="82"/>
                  <a:pt x="18" y="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Line 55">
            <a:extLst>
              <a:ext uri="{FF2B5EF4-FFF2-40B4-BE49-F238E27FC236}">
                <a16:creationId xmlns:a16="http://schemas.microsoft.com/office/drawing/2014/main" id="{9EE459B8-465C-4EE9-BD51-318AE6304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7490" y="3826383"/>
            <a:ext cx="0" cy="360223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E004B3D3-0D41-4385-A85D-06F50242210E}"/>
              </a:ext>
            </a:extLst>
          </p:cNvPr>
          <p:cNvSpPr>
            <a:spLocks/>
          </p:cNvSpPr>
          <p:nvPr/>
        </p:nvSpPr>
        <p:spPr bwMode="auto">
          <a:xfrm>
            <a:off x="5381070" y="3826382"/>
            <a:ext cx="112841" cy="196170"/>
          </a:xfrm>
          <a:custGeom>
            <a:avLst/>
            <a:gdLst>
              <a:gd name="T0" fmla="*/ 65 w 130"/>
              <a:gd name="T1" fmla="*/ 161 h 226"/>
              <a:gd name="T2" fmla="*/ 130 w 130"/>
              <a:gd name="T3" fmla="*/ 226 h 226"/>
              <a:gd name="T4" fmla="*/ 65 w 130"/>
              <a:gd name="T5" fmla="*/ 0 h 226"/>
              <a:gd name="T6" fmla="*/ 0 w 130"/>
              <a:gd name="T7" fmla="*/ 226 h 226"/>
              <a:gd name="T8" fmla="*/ 65 w 130"/>
              <a:gd name="T9" fmla="*/ 16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26">
                <a:moveTo>
                  <a:pt x="65" y="161"/>
                </a:moveTo>
                <a:lnTo>
                  <a:pt x="130" y="226"/>
                </a:lnTo>
                <a:lnTo>
                  <a:pt x="65" y="0"/>
                </a:lnTo>
                <a:lnTo>
                  <a:pt x="0" y="226"/>
                </a:lnTo>
                <a:lnTo>
                  <a:pt x="65" y="161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7AD48D79-BCCD-4D35-A05F-ABE09FAD30FA}"/>
              </a:ext>
            </a:extLst>
          </p:cNvPr>
          <p:cNvSpPr>
            <a:spLocks/>
          </p:cNvSpPr>
          <p:nvPr/>
        </p:nvSpPr>
        <p:spPr bwMode="auto">
          <a:xfrm>
            <a:off x="7823646" y="4243893"/>
            <a:ext cx="123257" cy="206586"/>
          </a:xfrm>
          <a:custGeom>
            <a:avLst/>
            <a:gdLst>
              <a:gd name="T0" fmla="*/ 88 w 88"/>
              <a:gd name="T1" fmla="*/ 83 h 147"/>
              <a:gd name="T2" fmla="*/ 88 w 88"/>
              <a:gd name="T3" fmla="*/ 147 h 147"/>
              <a:gd name="T4" fmla="*/ 71 w 88"/>
              <a:gd name="T5" fmla="*/ 147 h 147"/>
              <a:gd name="T6" fmla="*/ 71 w 88"/>
              <a:gd name="T7" fmla="*/ 83 h 147"/>
              <a:gd name="T8" fmla="*/ 65 w 88"/>
              <a:gd name="T9" fmla="*/ 61 h 147"/>
              <a:gd name="T10" fmla="*/ 47 w 88"/>
              <a:gd name="T11" fmla="*/ 53 h 147"/>
              <a:gd name="T12" fmla="*/ 25 w 88"/>
              <a:gd name="T13" fmla="*/ 62 h 147"/>
              <a:gd name="T14" fmla="*/ 17 w 88"/>
              <a:gd name="T15" fmla="*/ 87 h 147"/>
              <a:gd name="T16" fmla="*/ 17 w 88"/>
              <a:gd name="T17" fmla="*/ 147 h 147"/>
              <a:gd name="T18" fmla="*/ 0 w 88"/>
              <a:gd name="T19" fmla="*/ 147 h 147"/>
              <a:gd name="T20" fmla="*/ 0 w 88"/>
              <a:gd name="T21" fmla="*/ 0 h 147"/>
              <a:gd name="T22" fmla="*/ 17 w 88"/>
              <a:gd name="T23" fmla="*/ 0 h 147"/>
              <a:gd name="T24" fmla="*/ 17 w 88"/>
              <a:gd name="T25" fmla="*/ 57 h 147"/>
              <a:gd name="T26" fmla="*/ 32 w 88"/>
              <a:gd name="T27" fmla="*/ 43 h 147"/>
              <a:gd name="T28" fmla="*/ 51 w 88"/>
              <a:gd name="T29" fmla="*/ 38 h 147"/>
              <a:gd name="T30" fmla="*/ 79 w 88"/>
              <a:gd name="T31" fmla="*/ 50 h 147"/>
              <a:gd name="T32" fmla="*/ 88 w 88"/>
              <a:gd name="T33" fmla="*/ 8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47">
                <a:moveTo>
                  <a:pt x="88" y="83"/>
                </a:moveTo>
                <a:lnTo>
                  <a:pt x="88" y="147"/>
                </a:lnTo>
                <a:lnTo>
                  <a:pt x="71" y="147"/>
                </a:lnTo>
                <a:lnTo>
                  <a:pt x="71" y="83"/>
                </a:lnTo>
                <a:cubicBezTo>
                  <a:pt x="71" y="73"/>
                  <a:pt x="69" y="66"/>
                  <a:pt x="65" y="61"/>
                </a:cubicBezTo>
                <a:cubicBezTo>
                  <a:pt x="61" y="56"/>
                  <a:pt x="55" y="53"/>
                  <a:pt x="47" y="53"/>
                </a:cubicBezTo>
                <a:cubicBezTo>
                  <a:pt x="38" y="53"/>
                  <a:pt x="31" y="56"/>
                  <a:pt x="25" y="62"/>
                </a:cubicBezTo>
                <a:cubicBezTo>
                  <a:pt x="20" y="68"/>
                  <a:pt x="17" y="77"/>
                  <a:pt x="17" y="87"/>
                </a:cubicBezTo>
                <a:lnTo>
                  <a:pt x="17" y="147"/>
                </a:lnTo>
                <a:lnTo>
                  <a:pt x="0" y="147"/>
                </a:lnTo>
                <a:lnTo>
                  <a:pt x="0" y="0"/>
                </a:lnTo>
                <a:lnTo>
                  <a:pt x="17" y="0"/>
                </a:lnTo>
                <a:lnTo>
                  <a:pt x="17" y="57"/>
                </a:lnTo>
                <a:cubicBezTo>
                  <a:pt x="21" y="51"/>
                  <a:pt x="26" y="46"/>
                  <a:pt x="32" y="43"/>
                </a:cubicBezTo>
                <a:cubicBezTo>
                  <a:pt x="37" y="40"/>
                  <a:pt x="44" y="38"/>
                  <a:pt x="51" y="38"/>
                </a:cubicBezTo>
                <a:cubicBezTo>
                  <a:pt x="63" y="38"/>
                  <a:pt x="73" y="42"/>
                  <a:pt x="79" y="50"/>
                </a:cubicBezTo>
                <a:cubicBezTo>
                  <a:pt x="85" y="57"/>
                  <a:pt x="88" y="68"/>
                  <a:pt x="88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0E4B23D8-9CF6-43E3-BE4A-66BB6242DBA6}"/>
              </a:ext>
            </a:extLst>
          </p:cNvPr>
          <p:cNvSpPr>
            <a:spLocks noEditPoints="1"/>
          </p:cNvSpPr>
          <p:nvPr/>
        </p:nvSpPr>
        <p:spPr bwMode="auto">
          <a:xfrm>
            <a:off x="7985963" y="4296843"/>
            <a:ext cx="138013" cy="156241"/>
          </a:xfrm>
          <a:custGeom>
            <a:avLst/>
            <a:gdLst>
              <a:gd name="T0" fmla="*/ 98 w 98"/>
              <a:gd name="T1" fmla="*/ 51 h 111"/>
              <a:gd name="T2" fmla="*/ 98 w 98"/>
              <a:gd name="T3" fmla="*/ 60 h 111"/>
              <a:gd name="T4" fmla="*/ 18 w 98"/>
              <a:gd name="T5" fmla="*/ 60 h 111"/>
              <a:gd name="T6" fmla="*/ 28 w 98"/>
              <a:gd name="T7" fmla="*/ 87 h 111"/>
              <a:gd name="T8" fmla="*/ 55 w 98"/>
              <a:gd name="T9" fmla="*/ 97 h 111"/>
              <a:gd name="T10" fmla="*/ 75 w 98"/>
              <a:gd name="T11" fmla="*/ 94 h 111"/>
              <a:gd name="T12" fmla="*/ 93 w 98"/>
              <a:gd name="T13" fmla="*/ 87 h 111"/>
              <a:gd name="T14" fmla="*/ 93 w 98"/>
              <a:gd name="T15" fmla="*/ 103 h 111"/>
              <a:gd name="T16" fmla="*/ 74 w 98"/>
              <a:gd name="T17" fmla="*/ 109 h 111"/>
              <a:gd name="T18" fmla="*/ 54 w 98"/>
              <a:gd name="T19" fmla="*/ 111 h 111"/>
              <a:gd name="T20" fmla="*/ 14 w 98"/>
              <a:gd name="T21" fmla="*/ 97 h 111"/>
              <a:gd name="T22" fmla="*/ 0 w 98"/>
              <a:gd name="T23" fmla="*/ 57 h 111"/>
              <a:gd name="T24" fmla="*/ 13 w 98"/>
              <a:gd name="T25" fmla="*/ 16 h 111"/>
              <a:gd name="T26" fmla="*/ 51 w 98"/>
              <a:gd name="T27" fmla="*/ 0 h 111"/>
              <a:gd name="T28" fmla="*/ 85 w 98"/>
              <a:gd name="T29" fmla="*/ 14 h 111"/>
              <a:gd name="T30" fmla="*/ 98 w 98"/>
              <a:gd name="T31" fmla="*/ 51 h 111"/>
              <a:gd name="T32" fmla="*/ 80 w 98"/>
              <a:gd name="T33" fmla="*/ 46 h 111"/>
              <a:gd name="T34" fmla="*/ 72 w 98"/>
              <a:gd name="T35" fmla="*/ 24 h 111"/>
              <a:gd name="T36" fmla="*/ 52 w 98"/>
              <a:gd name="T37" fmla="*/ 15 h 111"/>
              <a:gd name="T38" fmla="*/ 28 w 98"/>
              <a:gd name="T39" fmla="*/ 23 h 111"/>
              <a:gd name="T40" fmla="*/ 18 w 98"/>
              <a:gd name="T41" fmla="*/ 46 h 111"/>
              <a:gd name="T42" fmla="*/ 80 w 98"/>
              <a:gd name="T43" fmla="*/ 4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8" h="111">
                <a:moveTo>
                  <a:pt x="98" y="51"/>
                </a:moveTo>
                <a:lnTo>
                  <a:pt x="98" y="60"/>
                </a:lnTo>
                <a:lnTo>
                  <a:pt x="18" y="60"/>
                </a:lnTo>
                <a:cubicBezTo>
                  <a:pt x="18" y="72"/>
                  <a:pt x="22" y="81"/>
                  <a:pt x="28" y="87"/>
                </a:cubicBezTo>
                <a:cubicBezTo>
                  <a:pt x="35" y="93"/>
                  <a:pt x="44" y="97"/>
                  <a:pt x="55" y="97"/>
                </a:cubicBezTo>
                <a:cubicBezTo>
                  <a:pt x="62" y="97"/>
                  <a:pt x="69" y="96"/>
                  <a:pt x="75" y="94"/>
                </a:cubicBezTo>
                <a:cubicBezTo>
                  <a:pt x="81" y="93"/>
                  <a:pt x="87" y="90"/>
                  <a:pt x="93" y="87"/>
                </a:cubicBezTo>
                <a:lnTo>
                  <a:pt x="93" y="103"/>
                </a:lnTo>
                <a:cubicBezTo>
                  <a:pt x="87" y="106"/>
                  <a:pt x="81" y="108"/>
                  <a:pt x="74" y="109"/>
                </a:cubicBezTo>
                <a:cubicBezTo>
                  <a:pt x="68" y="111"/>
                  <a:pt x="61" y="111"/>
                  <a:pt x="54" y="111"/>
                </a:cubicBezTo>
                <a:cubicBezTo>
                  <a:pt x="38" y="111"/>
                  <a:pt x="24" y="106"/>
                  <a:pt x="14" y="97"/>
                </a:cubicBezTo>
                <a:cubicBezTo>
                  <a:pt x="4" y="87"/>
                  <a:pt x="0" y="74"/>
                  <a:pt x="0" y="57"/>
                </a:cubicBezTo>
                <a:cubicBezTo>
                  <a:pt x="0" y="39"/>
                  <a:pt x="4" y="26"/>
                  <a:pt x="13" y="16"/>
                </a:cubicBezTo>
                <a:cubicBezTo>
                  <a:pt x="23" y="5"/>
                  <a:pt x="35" y="0"/>
                  <a:pt x="51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93" y="23"/>
                  <a:pt x="98" y="36"/>
                  <a:pt x="98" y="51"/>
                </a:cubicBezTo>
                <a:close/>
                <a:moveTo>
                  <a:pt x="80" y="46"/>
                </a:moveTo>
                <a:cubicBezTo>
                  <a:pt x="80" y="37"/>
                  <a:pt x="77" y="29"/>
                  <a:pt x="72" y="24"/>
                </a:cubicBezTo>
                <a:cubicBezTo>
                  <a:pt x="67" y="18"/>
                  <a:pt x="60" y="15"/>
                  <a:pt x="52" y="15"/>
                </a:cubicBezTo>
                <a:cubicBezTo>
                  <a:pt x="42" y="15"/>
                  <a:pt x="34" y="18"/>
                  <a:pt x="28" y="23"/>
                </a:cubicBezTo>
                <a:cubicBezTo>
                  <a:pt x="22" y="29"/>
                  <a:pt x="19" y="36"/>
                  <a:pt x="18" y="46"/>
                </a:cubicBezTo>
                <a:lnTo>
                  <a:pt x="80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39211623-FB59-44B9-8DEC-4E94A40F575F}"/>
              </a:ext>
            </a:extLst>
          </p:cNvPr>
          <p:cNvSpPr>
            <a:spLocks noEditPoints="1"/>
          </p:cNvSpPr>
          <p:nvPr/>
        </p:nvSpPr>
        <p:spPr bwMode="auto">
          <a:xfrm>
            <a:off x="8153489" y="4296843"/>
            <a:ext cx="125861" cy="156241"/>
          </a:xfrm>
          <a:custGeom>
            <a:avLst/>
            <a:gdLst>
              <a:gd name="T0" fmla="*/ 55 w 90"/>
              <a:gd name="T1" fmla="*/ 55 h 111"/>
              <a:gd name="T2" fmla="*/ 26 w 90"/>
              <a:gd name="T3" fmla="*/ 60 h 111"/>
              <a:gd name="T4" fmla="*/ 18 w 90"/>
              <a:gd name="T5" fmla="*/ 77 h 111"/>
              <a:gd name="T6" fmla="*/ 24 w 90"/>
              <a:gd name="T7" fmla="*/ 91 h 111"/>
              <a:gd name="T8" fmla="*/ 40 w 90"/>
              <a:gd name="T9" fmla="*/ 97 h 111"/>
              <a:gd name="T10" fmla="*/ 64 w 90"/>
              <a:gd name="T11" fmla="*/ 87 h 111"/>
              <a:gd name="T12" fmla="*/ 72 w 90"/>
              <a:gd name="T13" fmla="*/ 59 h 111"/>
              <a:gd name="T14" fmla="*/ 72 w 90"/>
              <a:gd name="T15" fmla="*/ 55 h 111"/>
              <a:gd name="T16" fmla="*/ 55 w 90"/>
              <a:gd name="T17" fmla="*/ 55 h 111"/>
              <a:gd name="T18" fmla="*/ 90 w 90"/>
              <a:gd name="T19" fmla="*/ 48 h 111"/>
              <a:gd name="T20" fmla="*/ 90 w 90"/>
              <a:gd name="T21" fmla="*/ 109 h 111"/>
              <a:gd name="T22" fmla="*/ 72 w 90"/>
              <a:gd name="T23" fmla="*/ 109 h 111"/>
              <a:gd name="T24" fmla="*/ 72 w 90"/>
              <a:gd name="T25" fmla="*/ 93 h 111"/>
              <a:gd name="T26" fmla="*/ 58 w 90"/>
              <a:gd name="T27" fmla="*/ 107 h 111"/>
              <a:gd name="T28" fmla="*/ 36 w 90"/>
              <a:gd name="T29" fmla="*/ 111 h 111"/>
              <a:gd name="T30" fmla="*/ 10 w 90"/>
              <a:gd name="T31" fmla="*/ 102 h 111"/>
              <a:gd name="T32" fmla="*/ 0 w 90"/>
              <a:gd name="T33" fmla="*/ 78 h 111"/>
              <a:gd name="T34" fmla="*/ 12 w 90"/>
              <a:gd name="T35" fmla="*/ 51 h 111"/>
              <a:gd name="T36" fmla="*/ 48 w 90"/>
              <a:gd name="T37" fmla="*/ 42 h 111"/>
              <a:gd name="T38" fmla="*/ 72 w 90"/>
              <a:gd name="T39" fmla="*/ 42 h 111"/>
              <a:gd name="T40" fmla="*/ 72 w 90"/>
              <a:gd name="T41" fmla="*/ 40 h 111"/>
              <a:gd name="T42" fmla="*/ 64 w 90"/>
              <a:gd name="T43" fmla="*/ 22 h 111"/>
              <a:gd name="T44" fmla="*/ 42 w 90"/>
              <a:gd name="T45" fmla="*/ 15 h 111"/>
              <a:gd name="T46" fmla="*/ 25 w 90"/>
              <a:gd name="T47" fmla="*/ 17 h 111"/>
              <a:gd name="T48" fmla="*/ 8 w 90"/>
              <a:gd name="T49" fmla="*/ 24 h 111"/>
              <a:gd name="T50" fmla="*/ 8 w 90"/>
              <a:gd name="T51" fmla="*/ 8 h 111"/>
              <a:gd name="T52" fmla="*/ 27 w 90"/>
              <a:gd name="T53" fmla="*/ 2 h 111"/>
              <a:gd name="T54" fmla="*/ 44 w 90"/>
              <a:gd name="T55" fmla="*/ 0 h 111"/>
              <a:gd name="T56" fmla="*/ 78 w 90"/>
              <a:gd name="T57" fmla="*/ 12 h 111"/>
              <a:gd name="T58" fmla="*/ 90 w 90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111">
                <a:moveTo>
                  <a:pt x="55" y="55"/>
                </a:moveTo>
                <a:cubicBezTo>
                  <a:pt x="41" y="55"/>
                  <a:pt x="31" y="57"/>
                  <a:pt x="26" y="60"/>
                </a:cubicBezTo>
                <a:cubicBezTo>
                  <a:pt x="20" y="63"/>
                  <a:pt x="18" y="69"/>
                  <a:pt x="18" y="77"/>
                </a:cubicBezTo>
                <a:cubicBezTo>
                  <a:pt x="18" y="83"/>
                  <a:pt x="20" y="88"/>
                  <a:pt x="24" y="91"/>
                </a:cubicBezTo>
                <a:cubicBezTo>
                  <a:pt x="28" y="95"/>
                  <a:pt x="33" y="97"/>
                  <a:pt x="40" y="97"/>
                </a:cubicBezTo>
                <a:cubicBezTo>
                  <a:pt x="50" y="97"/>
                  <a:pt x="58" y="93"/>
                  <a:pt x="64" y="87"/>
                </a:cubicBezTo>
                <a:cubicBezTo>
                  <a:pt x="69" y="80"/>
                  <a:pt x="72" y="71"/>
                  <a:pt x="72" y="59"/>
                </a:cubicBezTo>
                <a:lnTo>
                  <a:pt x="72" y="55"/>
                </a:lnTo>
                <a:lnTo>
                  <a:pt x="55" y="55"/>
                </a:lnTo>
                <a:close/>
                <a:moveTo>
                  <a:pt x="90" y="48"/>
                </a:moveTo>
                <a:lnTo>
                  <a:pt x="90" y="109"/>
                </a:lnTo>
                <a:lnTo>
                  <a:pt x="72" y="109"/>
                </a:lnTo>
                <a:lnTo>
                  <a:pt x="72" y="93"/>
                </a:lnTo>
                <a:cubicBezTo>
                  <a:pt x="68" y="99"/>
                  <a:pt x="63" y="104"/>
                  <a:pt x="58" y="107"/>
                </a:cubicBezTo>
                <a:cubicBezTo>
                  <a:pt x="52" y="110"/>
                  <a:pt x="44" y="111"/>
                  <a:pt x="36" y="111"/>
                </a:cubicBezTo>
                <a:cubicBezTo>
                  <a:pt x="25" y="111"/>
                  <a:pt x="16" y="108"/>
                  <a:pt x="10" y="102"/>
                </a:cubicBezTo>
                <a:cubicBezTo>
                  <a:pt x="4" y="96"/>
                  <a:pt x="0" y="88"/>
                  <a:pt x="0" y="78"/>
                </a:cubicBezTo>
                <a:cubicBezTo>
                  <a:pt x="0" y="66"/>
                  <a:pt x="4" y="57"/>
                  <a:pt x="12" y="51"/>
                </a:cubicBezTo>
                <a:cubicBezTo>
                  <a:pt x="20" y="45"/>
                  <a:pt x="32" y="42"/>
                  <a:pt x="48" y="42"/>
                </a:cubicBezTo>
                <a:lnTo>
                  <a:pt x="72" y="42"/>
                </a:lnTo>
                <a:lnTo>
                  <a:pt x="72" y="40"/>
                </a:lnTo>
                <a:cubicBezTo>
                  <a:pt x="72" y="32"/>
                  <a:pt x="70" y="26"/>
                  <a:pt x="64" y="22"/>
                </a:cubicBezTo>
                <a:cubicBezTo>
                  <a:pt x="59" y="17"/>
                  <a:pt x="52" y="15"/>
                  <a:pt x="42" y="15"/>
                </a:cubicBezTo>
                <a:cubicBezTo>
                  <a:pt x="36" y="15"/>
                  <a:pt x="30" y="16"/>
                  <a:pt x="25" y="17"/>
                </a:cubicBezTo>
                <a:cubicBezTo>
                  <a:pt x="19" y="19"/>
                  <a:pt x="13" y="21"/>
                  <a:pt x="8" y="24"/>
                </a:cubicBezTo>
                <a:lnTo>
                  <a:pt x="8" y="8"/>
                </a:lnTo>
                <a:cubicBezTo>
                  <a:pt x="15" y="5"/>
                  <a:pt x="21" y="3"/>
                  <a:pt x="27" y="2"/>
                </a:cubicBezTo>
                <a:cubicBezTo>
                  <a:pt x="33" y="1"/>
                  <a:pt x="38" y="0"/>
                  <a:pt x="44" y="0"/>
                </a:cubicBezTo>
                <a:cubicBezTo>
                  <a:pt x="59" y="0"/>
                  <a:pt x="71" y="4"/>
                  <a:pt x="78" y="12"/>
                </a:cubicBezTo>
                <a:cubicBezTo>
                  <a:pt x="86" y="20"/>
                  <a:pt x="90" y="32"/>
                  <a:pt x="90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C4AF612A-B06F-4DAC-B7C8-0CDB6649A9CD}"/>
              </a:ext>
            </a:extLst>
          </p:cNvPr>
          <p:cNvSpPr>
            <a:spLocks noEditPoints="1"/>
          </p:cNvSpPr>
          <p:nvPr/>
        </p:nvSpPr>
        <p:spPr bwMode="auto">
          <a:xfrm>
            <a:off x="8318411" y="4243893"/>
            <a:ext cx="133673" cy="209190"/>
          </a:xfrm>
          <a:custGeom>
            <a:avLst/>
            <a:gdLst>
              <a:gd name="T0" fmla="*/ 77 w 95"/>
              <a:gd name="T1" fmla="*/ 57 h 149"/>
              <a:gd name="T2" fmla="*/ 77 w 95"/>
              <a:gd name="T3" fmla="*/ 0 h 149"/>
              <a:gd name="T4" fmla="*/ 95 w 95"/>
              <a:gd name="T5" fmla="*/ 0 h 149"/>
              <a:gd name="T6" fmla="*/ 95 w 95"/>
              <a:gd name="T7" fmla="*/ 147 h 149"/>
              <a:gd name="T8" fmla="*/ 77 w 95"/>
              <a:gd name="T9" fmla="*/ 147 h 149"/>
              <a:gd name="T10" fmla="*/ 77 w 95"/>
              <a:gd name="T11" fmla="*/ 131 h 149"/>
              <a:gd name="T12" fmla="*/ 63 w 95"/>
              <a:gd name="T13" fmla="*/ 145 h 149"/>
              <a:gd name="T14" fmla="*/ 43 w 95"/>
              <a:gd name="T15" fmla="*/ 149 h 149"/>
              <a:gd name="T16" fmla="*/ 12 w 95"/>
              <a:gd name="T17" fmla="*/ 134 h 149"/>
              <a:gd name="T18" fmla="*/ 0 w 95"/>
              <a:gd name="T19" fmla="*/ 94 h 149"/>
              <a:gd name="T20" fmla="*/ 12 w 95"/>
              <a:gd name="T21" fmla="*/ 54 h 149"/>
              <a:gd name="T22" fmla="*/ 43 w 95"/>
              <a:gd name="T23" fmla="*/ 38 h 149"/>
              <a:gd name="T24" fmla="*/ 63 w 95"/>
              <a:gd name="T25" fmla="*/ 43 h 149"/>
              <a:gd name="T26" fmla="*/ 77 w 95"/>
              <a:gd name="T27" fmla="*/ 57 h 149"/>
              <a:gd name="T28" fmla="*/ 18 w 95"/>
              <a:gd name="T29" fmla="*/ 94 h 149"/>
              <a:gd name="T30" fmla="*/ 26 w 95"/>
              <a:gd name="T31" fmla="*/ 124 h 149"/>
              <a:gd name="T32" fmla="*/ 48 w 95"/>
              <a:gd name="T33" fmla="*/ 135 h 149"/>
              <a:gd name="T34" fmla="*/ 69 w 95"/>
              <a:gd name="T35" fmla="*/ 124 h 149"/>
              <a:gd name="T36" fmla="*/ 77 w 95"/>
              <a:gd name="T37" fmla="*/ 94 h 149"/>
              <a:gd name="T38" fmla="*/ 69 w 95"/>
              <a:gd name="T39" fmla="*/ 64 h 149"/>
              <a:gd name="T40" fmla="*/ 48 w 95"/>
              <a:gd name="T41" fmla="*/ 53 h 149"/>
              <a:gd name="T42" fmla="*/ 26 w 95"/>
              <a:gd name="T43" fmla="*/ 64 h 149"/>
              <a:gd name="T44" fmla="*/ 18 w 95"/>
              <a:gd name="T45" fmla="*/ 9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" h="149">
                <a:moveTo>
                  <a:pt x="77" y="57"/>
                </a:moveTo>
                <a:lnTo>
                  <a:pt x="77" y="0"/>
                </a:lnTo>
                <a:lnTo>
                  <a:pt x="95" y="0"/>
                </a:lnTo>
                <a:lnTo>
                  <a:pt x="95" y="147"/>
                </a:lnTo>
                <a:lnTo>
                  <a:pt x="77" y="147"/>
                </a:lnTo>
                <a:lnTo>
                  <a:pt x="77" y="131"/>
                </a:lnTo>
                <a:cubicBezTo>
                  <a:pt x="74" y="137"/>
                  <a:pt x="69" y="142"/>
                  <a:pt x="63" y="145"/>
                </a:cubicBezTo>
                <a:cubicBezTo>
                  <a:pt x="58" y="148"/>
                  <a:pt x="51" y="149"/>
                  <a:pt x="43" y="149"/>
                </a:cubicBezTo>
                <a:cubicBezTo>
                  <a:pt x="30" y="149"/>
                  <a:pt x="20" y="144"/>
                  <a:pt x="12" y="134"/>
                </a:cubicBezTo>
                <a:cubicBezTo>
                  <a:pt x="4" y="124"/>
                  <a:pt x="0" y="110"/>
                  <a:pt x="0" y="94"/>
                </a:cubicBezTo>
                <a:cubicBezTo>
                  <a:pt x="0" y="77"/>
                  <a:pt x="4" y="64"/>
                  <a:pt x="12" y="54"/>
                </a:cubicBezTo>
                <a:cubicBezTo>
                  <a:pt x="20" y="43"/>
                  <a:pt x="30" y="38"/>
                  <a:pt x="43" y="38"/>
                </a:cubicBezTo>
                <a:cubicBezTo>
                  <a:pt x="51" y="38"/>
                  <a:pt x="58" y="40"/>
                  <a:pt x="63" y="43"/>
                </a:cubicBezTo>
                <a:cubicBezTo>
                  <a:pt x="69" y="46"/>
                  <a:pt x="74" y="51"/>
                  <a:pt x="77" y="57"/>
                </a:cubicBezTo>
                <a:close/>
                <a:moveTo>
                  <a:pt x="18" y="94"/>
                </a:moveTo>
                <a:cubicBezTo>
                  <a:pt x="18" y="107"/>
                  <a:pt x="21" y="117"/>
                  <a:pt x="26" y="124"/>
                </a:cubicBezTo>
                <a:cubicBezTo>
                  <a:pt x="31" y="131"/>
                  <a:pt x="38" y="135"/>
                  <a:pt x="48" y="135"/>
                </a:cubicBezTo>
                <a:cubicBezTo>
                  <a:pt x="57" y="135"/>
                  <a:pt x="64" y="131"/>
                  <a:pt x="69" y="124"/>
                </a:cubicBezTo>
                <a:cubicBezTo>
                  <a:pt x="75" y="117"/>
                  <a:pt x="77" y="107"/>
                  <a:pt x="77" y="94"/>
                </a:cubicBezTo>
                <a:cubicBezTo>
                  <a:pt x="77" y="81"/>
                  <a:pt x="75" y="71"/>
                  <a:pt x="69" y="64"/>
                </a:cubicBezTo>
                <a:cubicBezTo>
                  <a:pt x="64" y="57"/>
                  <a:pt x="57" y="53"/>
                  <a:pt x="48" y="53"/>
                </a:cubicBezTo>
                <a:cubicBezTo>
                  <a:pt x="38" y="53"/>
                  <a:pt x="31" y="57"/>
                  <a:pt x="26" y="64"/>
                </a:cubicBezTo>
                <a:cubicBezTo>
                  <a:pt x="21" y="71"/>
                  <a:pt x="18" y="81"/>
                  <a:pt x="18" y="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A1469E2A-F44D-4547-9FD3-E4B4A9C0A5A4}"/>
              </a:ext>
            </a:extLst>
          </p:cNvPr>
          <p:cNvSpPr>
            <a:spLocks/>
          </p:cNvSpPr>
          <p:nvPr/>
        </p:nvSpPr>
        <p:spPr bwMode="auto">
          <a:xfrm>
            <a:off x="8575341" y="4587625"/>
            <a:ext cx="92877" cy="190961"/>
          </a:xfrm>
          <a:custGeom>
            <a:avLst/>
            <a:gdLst>
              <a:gd name="T0" fmla="*/ 31 w 66"/>
              <a:gd name="T1" fmla="*/ 0 h 136"/>
              <a:gd name="T2" fmla="*/ 31 w 66"/>
              <a:gd name="T3" fmla="*/ 30 h 136"/>
              <a:gd name="T4" fmla="*/ 66 w 66"/>
              <a:gd name="T5" fmla="*/ 30 h 136"/>
              <a:gd name="T6" fmla="*/ 66 w 66"/>
              <a:gd name="T7" fmla="*/ 43 h 136"/>
              <a:gd name="T8" fmla="*/ 31 w 66"/>
              <a:gd name="T9" fmla="*/ 43 h 136"/>
              <a:gd name="T10" fmla="*/ 31 w 66"/>
              <a:gd name="T11" fmla="*/ 101 h 136"/>
              <a:gd name="T12" fmla="*/ 34 w 66"/>
              <a:gd name="T13" fmla="*/ 117 h 136"/>
              <a:gd name="T14" fmla="*/ 48 w 66"/>
              <a:gd name="T15" fmla="*/ 121 h 136"/>
              <a:gd name="T16" fmla="*/ 66 w 66"/>
              <a:gd name="T17" fmla="*/ 121 h 136"/>
              <a:gd name="T18" fmla="*/ 66 w 66"/>
              <a:gd name="T19" fmla="*/ 136 h 136"/>
              <a:gd name="T20" fmla="*/ 48 w 66"/>
              <a:gd name="T21" fmla="*/ 136 h 136"/>
              <a:gd name="T22" fmla="*/ 21 w 66"/>
              <a:gd name="T23" fmla="*/ 128 h 136"/>
              <a:gd name="T24" fmla="*/ 13 w 66"/>
              <a:gd name="T25" fmla="*/ 101 h 136"/>
              <a:gd name="T26" fmla="*/ 13 w 66"/>
              <a:gd name="T27" fmla="*/ 43 h 136"/>
              <a:gd name="T28" fmla="*/ 0 w 66"/>
              <a:gd name="T29" fmla="*/ 43 h 136"/>
              <a:gd name="T30" fmla="*/ 0 w 66"/>
              <a:gd name="T31" fmla="*/ 30 h 136"/>
              <a:gd name="T32" fmla="*/ 13 w 66"/>
              <a:gd name="T33" fmla="*/ 30 h 136"/>
              <a:gd name="T34" fmla="*/ 13 w 66"/>
              <a:gd name="T35" fmla="*/ 0 h 136"/>
              <a:gd name="T36" fmla="*/ 31 w 66"/>
              <a:gd name="T3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36">
                <a:moveTo>
                  <a:pt x="31" y="0"/>
                </a:moveTo>
                <a:lnTo>
                  <a:pt x="31" y="30"/>
                </a:lnTo>
                <a:lnTo>
                  <a:pt x="66" y="30"/>
                </a:lnTo>
                <a:lnTo>
                  <a:pt x="66" y="43"/>
                </a:lnTo>
                <a:lnTo>
                  <a:pt x="31" y="43"/>
                </a:lnTo>
                <a:lnTo>
                  <a:pt x="31" y="101"/>
                </a:lnTo>
                <a:cubicBezTo>
                  <a:pt x="31" y="109"/>
                  <a:pt x="32" y="115"/>
                  <a:pt x="34" y="117"/>
                </a:cubicBezTo>
                <a:cubicBezTo>
                  <a:pt x="36" y="120"/>
                  <a:pt x="41" y="121"/>
                  <a:pt x="48" y="121"/>
                </a:cubicBezTo>
                <a:lnTo>
                  <a:pt x="66" y="121"/>
                </a:lnTo>
                <a:lnTo>
                  <a:pt x="66" y="136"/>
                </a:lnTo>
                <a:lnTo>
                  <a:pt x="48" y="136"/>
                </a:lnTo>
                <a:cubicBezTo>
                  <a:pt x="35" y="136"/>
                  <a:pt x="26" y="133"/>
                  <a:pt x="21" y="128"/>
                </a:cubicBezTo>
                <a:cubicBezTo>
                  <a:pt x="16" y="123"/>
                  <a:pt x="13" y="114"/>
                  <a:pt x="13" y="101"/>
                </a:cubicBezTo>
                <a:lnTo>
                  <a:pt x="13" y="43"/>
                </a:lnTo>
                <a:lnTo>
                  <a:pt x="0" y="43"/>
                </a:lnTo>
                <a:lnTo>
                  <a:pt x="0" y="30"/>
                </a:lnTo>
                <a:lnTo>
                  <a:pt x="13" y="30"/>
                </a:lnTo>
                <a:lnTo>
                  <a:pt x="13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8299578F-7B5C-4D9A-9574-A521B93E59DD}"/>
              </a:ext>
            </a:extLst>
          </p:cNvPr>
          <p:cNvSpPr>
            <a:spLocks noEditPoints="1"/>
          </p:cNvSpPr>
          <p:nvPr/>
        </p:nvSpPr>
        <p:spPr bwMode="auto">
          <a:xfrm>
            <a:off x="8691654" y="4625817"/>
            <a:ext cx="124993" cy="155373"/>
          </a:xfrm>
          <a:custGeom>
            <a:avLst/>
            <a:gdLst>
              <a:gd name="T0" fmla="*/ 54 w 89"/>
              <a:gd name="T1" fmla="*/ 55 h 111"/>
              <a:gd name="T2" fmla="*/ 25 w 89"/>
              <a:gd name="T3" fmla="*/ 60 h 111"/>
              <a:gd name="T4" fmla="*/ 17 w 89"/>
              <a:gd name="T5" fmla="*/ 77 h 111"/>
              <a:gd name="T6" fmla="*/ 23 w 89"/>
              <a:gd name="T7" fmla="*/ 91 h 111"/>
              <a:gd name="T8" fmla="*/ 40 w 89"/>
              <a:gd name="T9" fmla="*/ 97 h 111"/>
              <a:gd name="T10" fmla="*/ 63 w 89"/>
              <a:gd name="T11" fmla="*/ 87 h 111"/>
              <a:gd name="T12" fmla="*/ 72 w 89"/>
              <a:gd name="T13" fmla="*/ 59 h 111"/>
              <a:gd name="T14" fmla="*/ 72 w 89"/>
              <a:gd name="T15" fmla="*/ 55 h 111"/>
              <a:gd name="T16" fmla="*/ 54 w 89"/>
              <a:gd name="T17" fmla="*/ 55 h 111"/>
              <a:gd name="T18" fmla="*/ 89 w 89"/>
              <a:gd name="T19" fmla="*/ 48 h 111"/>
              <a:gd name="T20" fmla="*/ 89 w 89"/>
              <a:gd name="T21" fmla="*/ 109 h 111"/>
              <a:gd name="T22" fmla="*/ 72 w 89"/>
              <a:gd name="T23" fmla="*/ 109 h 111"/>
              <a:gd name="T24" fmla="*/ 72 w 89"/>
              <a:gd name="T25" fmla="*/ 93 h 111"/>
              <a:gd name="T26" fmla="*/ 57 w 89"/>
              <a:gd name="T27" fmla="*/ 107 h 111"/>
              <a:gd name="T28" fmla="*/ 35 w 89"/>
              <a:gd name="T29" fmla="*/ 111 h 111"/>
              <a:gd name="T30" fmla="*/ 9 w 89"/>
              <a:gd name="T31" fmla="*/ 102 h 111"/>
              <a:gd name="T32" fmla="*/ 0 w 89"/>
              <a:gd name="T33" fmla="*/ 78 h 111"/>
              <a:gd name="T34" fmla="*/ 12 w 89"/>
              <a:gd name="T35" fmla="*/ 51 h 111"/>
              <a:gd name="T36" fmla="*/ 47 w 89"/>
              <a:gd name="T37" fmla="*/ 42 h 111"/>
              <a:gd name="T38" fmla="*/ 72 w 89"/>
              <a:gd name="T39" fmla="*/ 42 h 111"/>
              <a:gd name="T40" fmla="*/ 72 w 89"/>
              <a:gd name="T41" fmla="*/ 40 h 111"/>
              <a:gd name="T42" fmla="*/ 64 w 89"/>
              <a:gd name="T43" fmla="*/ 22 h 111"/>
              <a:gd name="T44" fmla="*/ 42 w 89"/>
              <a:gd name="T45" fmla="*/ 15 h 111"/>
              <a:gd name="T46" fmla="*/ 24 w 89"/>
              <a:gd name="T47" fmla="*/ 17 h 111"/>
              <a:gd name="T48" fmla="*/ 7 w 89"/>
              <a:gd name="T49" fmla="*/ 24 h 111"/>
              <a:gd name="T50" fmla="*/ 7 w 89"/>
              <a:gd name="T51" fmla="*/ 8 h 111"/>
              <a:gd name="T52" fmla="*/ 26 w 89"/>
              <a:gd name="T53" fmla="*/ 2 h 111"/>
              <a:gd name="T54" fmla="*/ 43 w 89"/>
              <a:gd name="T55" fmla="*/ 0 h 111"/>
              <a:gd name="T56" fmla="*/ 78 w 89"/>
              <a:gd name="T57" fmla="*/ 12 h 111"/>
              <a:gd name="T58" fmla="*/ 89 w 89"/>
              <a:gd name="T59" fmla="*/ 4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111">
                <a:moveTo>
                  <a:pt x="54" y="55"/>
                </a:moveTo>
                <a:cubicBezTo>
                  <a:pt x="40" y="55"/>
                  <a:pt x="31" y="57"/>
                  <a:pt x="25" y="60"/>
                </a:cubicBezTo>
                <a:cubicBezTo>
                  <a:pt x="20" y="63"/>
                  <a:pt x="17" y="69"/>
                  <a:pt x="17" y="77"/>
                </a:cubicBezTo>
                <a:cubicBezTo>
                  <a:pt x="17" y="83"/>
                  <a:pt x="19" y="88"/>
                  <a:pt x="23" y="91"/>
                </a:cubicBezTo>
                <a:cubicBezTo>
                  <a:pt x="27" y="95"/>
                  <a:pt x="33" y="97"/>
                  <a:pt x="40" y="97"/>
                </a:cubicBezTo>
                <a:cubicBezTo>
                  <a:pt x="49" y="97"/>
                  <a:pt x="57" y="93"/>
                  <a:pt x="63" y="87"/>
                </a:cubicBezTo>
                <a:cubicBezTo>
                  <a:pt x="69" y="80"/>
                  <a:pt x="72" y="71"/>
                  <a:pt x="72" y="59"/>
                </a:cubicBezTo>
                <a:lnTo>
                  <a:pt x="72" y="55"/>
                </a:lnTo>
                <a:lnTo>
                  <a:pt x="54" y="55"/>
                </a:lnTo>
                <a:close/>
                <a:moveTo>
                  <a:pt x="89" y="48"/>
                </a:moveTo>
                <a:lnTo>
                  <a:pt x="89" y="109"/>
                </a:lnTo>
                <a:lnTo>
                  <a:pt x="72" y="109"/>
                </a:lnTo>
                <a:lnTo>
                  <a:pt x="72" y="93"/>
                </a:lnTo>
                <a:cubicBezTo>
                  <a:pt x="68" y="99"/>
                  <a:pt x="63" y="104"/>
                  <a:pt x="57" y="107"/>
                </a:cubicBezTo>
                <a:cubicBezTo>
                  <a:pt x="51" y="110"/>
                  <a:pt x="44" y="111"/>
                  <a:pt x="35" y="111"/>
                </a:cubicBezTo>
                <a:cubicBezTo>
                  <a:pt x="24" y="111"/>
                  <a:pt x="16" y="108"/>
                  <a:pt x="9" y="102"/>
                </a:cubicBezTo>
                <a:cubicBezTo>
                  <a:pt x="3" y="96"/>
                  <a:pt x="0" y="88"/>
                  <a:pt x="0" y="78"/>
                </a:cubicBezTo>
                <a:cubicBezTo>
                  <a:pt x="0" y="66"/>
                  <a:pt x="4" y="57"/>
                  <a:pt x="12" y="51"/>
                </a:cubicBezTo>
                <a:cubicBezTo>
                  <a:pt x="20" y="45"/>
                  <a:pt x="31" y="42"/>
                  <a:pt x="47" y="42"/>
                </a:cubicBezTo>
                <a:lnTo>
                  <a:pt x="72" y="42"/>
                </a:lnTo>
                <a:lnTo>
                  <a:pt x="72" y="40"/>
                </a:lnTo>
                <a:cubicBezTo>
                  <a:pt x="72" y="32"/>
                  <a:pt x="69" y="26"/>
                  <a:pt x="64" y="22"/>
                </a:cubicBezTo>
                <a:cubicBezTo>
                  <a:pt x="58" y="17"/>
                  <a:pt x="51" y="15"/>
                  <a:pt x="42" y="15"/>
                </a:cubicBezTo>
                <a:cubicBezTo>
                  <a:pt x="36" y="15"/>
                  <a:pt x="30" y="16"/>
                  <a:pt x="24" y="17"/>
                </a:cubicBezTo>
                <a:cubicBezTo>
                  <a:pt x="18" y="19"/>
                  <a:pt x="13" y="21"/>
                  <a:pt x="7" y="24"/>
                </a:cubicBezTo>
                <a:lnTo>
                  <a:pt x="7" y="8"/>
                </a:lnTo>
                <a:cubicBezTo>
                  <a:pt x="14" y="5"/>
                  <a:pt x="20" y="3"/>
                  <a:pt x="26" y="2"/>
                </a:cubicBezTo>
                <a:cubicBezTo>
                  <a:pt x="32" y="1"/>
                  <a:pt x="38" y="0"/>
                  <a:pt x="43" y="0"/>
                </a:cubicBezTo>
                <a:cubicBezTo>
                  <a:pt x="59" y="0"/>
                  <a:pt x="70" y="4"/>
                  <a:pt x="78" y="12"/>
                </a:cubicBezTo>
                <a:cubicBezTo>
                  <a:pt x="85" y="20"/>
                  <a:pt x="89" y="32"/>
                  <a:pt x="89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CF3B4858-D56C-4873-8F8F-8E0E81F1A525}"/>
              </a:ext>
            </a:extLst>
          </p:cNvPr>
          <p:cNvSpPr>
            <a:spLocks noEditPoints="1"/>
          </p:cNvSpPr>
          <p:nvPr/>
        </p:nvSpPr>
        <p:spPr bwMode="auto">
          <a:xfrm>
            <a:off x="8866991" y="4572000"/>
            <a:ext cx="24304" cy="206586"/>
          </a:xfrm>
          <a:custGeom>
            <a:avLst/>
            <a:gdLst>
              <a:gd name="T0" fmla="*/ 0 w 17"/>
              <a:gd name="T1" fmla="*/ 41 h 147"/>
              <a:gd name="T2" fmla="*/ 17 w 17"/>
              <a:gd name="T3" fmla="*/ 41 h 147"/>
              <a:gd name="T4" fmla="*/ 17 w 17"/>
              <a:gd name="T5" fmla="*/ 147 h 147"/>
              <a:gd name="T6" fmla="*/ 0 w 17"/>
              <a:gd name="T7" fmla="*/ 147 h 147"/>
              <a:gd name="T8" fmla="*/ 0 w 17"/>
              <a:gd name="T9" fmla="*/ 41 h 147"/>
              <a:gd name="T10" fmla="*/ 0 w 17"/>
              <a:gd name="T11" fmla="*/ 0 h 147"/>
              <a:gd name="T12" fmla="*/ 17 w 17"/>
              <a:gd name="T13" fmla="*/ 0 h 147"/>
              <a:gd name="T14" fmla="*/ 17 w 17"/>
              <a:gd name="T15" fmla="*/ 22 h 147"/>
              <a:gd name="T16" fmla="*/ 0 w 17"/>
              <a:gd name="T17" fmla="*/ 22 h 147"/>
              <a:gd name="T18" fmla="*/ 0 w 17"/>
              <a:gd name="T1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47">
                <a:moveTo>
                  <a:pt x="0" y="41"/>
                </a:moveTo>
                <a:lnTo>
                  <a:pt x="17" y="41"/>
                </a:lnTo>
                <a:lnTo>
                  <a:pt x="17" y="147"/>
                </a:lnTo>
                <a:lnTo>
                  <a:pt x="0" y="147"/>
                </a:lnTo>
                <a:lnTo>
                  <a:pt x="0" y="41"/>
                </a:lnTo>
                <a:close/>
                <a:moveTo>
                  <a:pt x="0" y="0"/>
                </a:moveTo>
                <a:lnTo>
                  <a:pt x="17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9" name="Rectangle 64">
            <a:extLst>
              <a:ext uri="{FF2B5EF4-FFF2-40B4-BE49-F238E27FC236}">
                <a16:creationId xmlns:a16="http://schemas.microsoft.com/office/drawing/2014/main" id="{369EB893-A72D-4223-921B-7245AFE3C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640" y="4572000"/>
            <a:ext cx="25172" cy="2065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Line 65">
            <a:extLst>
              <a:ext uri="{FF2B5EF4-FFF2-40B4-BE49-F238E27FC236}">
                <a16:creationId xmlns:a16="http://schemas.microsoft.com/office/drawing/2014/main" id="{15A02162-4EB9-43D6-ABB6-FB212EB29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2727" y="3795135"/>
            <a:ext cx="0" cy="360223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8980C8D3-CE0A-4C83-815E-7D1D675FB7A3}"/>
              </a:ext>
            </a:extLst>
          </p:cNvPr>
          <p:cNvSpPr>
            <a:spLocks/>
          </p:cNvSpPr>
          <p:nvPr/>
        </p:nvSpPr>
        <p:spPr bwMode="auto">
          <a:xfrm>
            <a:off x="8036308" y="3795134"/>
            <a:ext cx="112841" cy="196170"/>
          </a:xfrm>
          <a:custGeom>
            <a:avLst/>
            <a:gdLst>
              <a:gd name="T0" fmla="*/ 65 w 130"/>
              <a:gd name="T1" fmla="*/ 162 h 226"/>
              <a:gd name="T2" fmla="*/ 130 w 130"/>
              <a:gd name="T3" fmla="*/ 226 h 226"/>
              <a:gd name="T4" fmla="*/ 65 w 130"/>
              <a:gd name="T5" fmla="*/ 0 h 226"/>
              <a:gd name="T6" fmla="*/ 0 w 130"/>
              <a:gd name="T7" fmla="*/ 226 h 226"/>
              <a:gd name="T8" fmla="*/ 65 w 130"/>
              <a:gd name="T9" fmla="*/ 16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26">
                <a:moveTo>
                  <a:pt x="65" y="162"/>
                </a:moveTo>
                <a:lnTo>
                  <a:pt x="130" y="226"/>
                </a:lnTo>
                <a:lnTo>
                  <a:pt x="65" y="0"/>
                </a:lnTo>
                <a:lnTo>
                  <a:pt x="0" y="226"/>
                </a:lnTo>
                <a:lnTo>
                  <a:pt x="65" y="162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Line 67">
            <a:extLst>
              <a:ext uri="{FF2B5EF4-FFF2-40B4-BE49-F238E27FC236}">
                <a16:creationId xmlns:a16="http://schemas.microsoft.com/office/drawing/2014/main" id="{0B7721B3-EDC9-4971-93B1-768400CB7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3246" y="3801210"/>
            <a:ext cx="0" cy="748222"/>
          </a:xfrm>
          <a:prstGeom prst="line">
            <a:avLst/>
          </a:prstGeom>
          <a:noFill/>
          <a:ln w="254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56A7525D-B04C-46F6-BE45-C7801C07B91E}"/>
              </a:ext>
            </a:extLst>
          </p:cNvPr>
          <p:cNvSpPr>
            <a:spLocks/>
          </p:cNvSpPr>
          <p:nvPr/>
        </p:nvSpPr>
        <p:spPr bwMode="auto">
          <a:xfrm>
            <a:off x="8716826" y="3801210"/>
            <a:ext cx="111973" cy="196170"/>
          </a:xfrm>
          <a:custGeom>
            <a:avLst/>
            <a:gdLst>
              <a:gd name="T0" fmla="*/ 65 w 129"/>
              <a:gd name="T1" fmla="*/ 161 h 226"/>
              <a:gd name="T2" fmla="*/ 129 w 129"/>
              <a:gd name="T3" fmla="*/ 226 h 226"/>
              <a:gd name="T4" fmla="*/ 65 w 129"/>
              <a:gd name="T5" fmla="*/ 0 h 226"/>
              <a:gd name="T6" fmla="*/ 0 w 129"/>
              <a:gd name="T7" fmla="*/ 226 h 226"/>
              <a:gd name="T8" fmla="*/ 65 w 129"/>
              <a:gd name="T9" fmla="*/ 16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26">
                <a:moveTo>
                  <a:pt x="65" y="161"/>
                </a:moveTo>
                <a:lnTo>
                  <a:pt x="129" y="226"/>
                </a:lnTo>
                <a:lnTo>
                  <a:pt x="65" y="0"/>
                </a:lnTo>
                <a:lnTo>
                  <a:pt x="0" y="226"/>
                </a:lnTo>
                <a:lnTo>
                  <a:pt x="65" y="161"/>
                </a:lnTo>
                <a:close/>
              </a:path>
            </a:pathLst>
          </a:custGeom>
          <a:solidFill>
            <a:srgbClr val="000000"/>
          </a:solidFill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34252-CEEA-427B-AD87-E24F624F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8BD85-98BA-4FB5-A3B4-6D5D5FF4E20C}"/>
              </a:ext>
            </a:extLst>
          </p:cNvPr>
          <p:cNvSpPr txBox="1"/>
          <p:nvPr/>
        </p:nvSpPr>
        <p:spPr>
          <a:xfrm>
            <a:off x="3745474" y="250551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VC</a:t>
            </a:r>
            <a:r>
              <a:rPr lang="en-US" sz="2000" baseline="-25000" dirty="0"/>
              <a:t>0</a:t>
            </a:r>
            <a:endParaRPr lang="en-US" sz="2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1D015B-8061-42EB-B986-A4EF64217559}"/>
              </a:ext>
            </a:extLst>
          </p:cNvPr>
          <p:cNvSpPr txBox="1"/>
          <p:nvPr/>
        </p:nvSpPr>
        <p:spPr>
          <a:xfrm>
            <a:off x="5975134" y="250551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VC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903E9D8-7A2C-41EC-9C76-80BEFA33FE2E}"/>
              </a:ext>
            </a:extLst>
          </p:cNvPr>
          <p:cNvSpPr txBox="1"/>
          <p:nvPr/>
        </p:nvSpPr>
        <p:spPr>
          <a:xfrm>
            <a:off x="8133449" y="252482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VC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20618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126F-9CAA-4792-BFD9-2EDB9734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C34AD-4211-4DAB-902C-018B59CE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D025A8-5EE9-4D44-AC08-DC4BC763EB44}"/>
              </a:ext>
            </a:extLst>
          </p:cNvPr>
          <p:cNvGrpSpPr/>
          <p:nvPr/>
        </p:nvGrpSpPr>
        <p:grpSpPr>
          <a:xfrm>
            <a:off x="3045336" y="1704513"/>
            <a:ext cx="6101329" cy="3962852"/>
            <a:chOff x="2234803" y="2241948"/>
            <a:chExt cx="4719638" cy="301704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A889800-A000-4CB0-B526-94F2953246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34803" y="2241948"/>
              <a:ext cx="4719638" cy="301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AEDBC375-D6ED-4101-B9A3-2255FF42F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529" y="2528888"/>
              <a:ext cx="0" cy="243840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5B985CC-29C6-4DCA-9D3D-D0B9E9B9E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704" y="2496741"/>
              <a:ext cx="0" cy="243840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BC4928BD-0F8B-4C04-B0BD-30764FCE8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410" y="2537222"/>
              <a:ext cx="0" cy="2439591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A90EB0EB-1BD9-4C2F-BB19-8CC900196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820" y="2549129"/>
              <a:ext cx="0" cy="2439591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9A7BC97-EFE8-4E1A-A345-899B8AB44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1620" y="2537222"/>
              <a:ext cx="0" cy="2439591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9C21E03-F87A-4B19-8C50-7BDD47AF3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195" y="3774282"/>
              <a:ext cx="2641997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2C200603-4D96-4E06-BB20-7D600AC9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279" y="3690939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9366D3B-4BF1-46FA-9FD4-A67BBB942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785" y="3695701"/>
              <a:ext cx="232172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EC9844A3-6E3C-4562-A15C-39BBE475E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1" y="3689748"/>
              <a:ext cx="22979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B5D69BA8-FCEF-41E5-87EA-A1EA460F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5808" y="3693319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28C4A3C7-6991-4CBF-ABCF-1DE7E9ACD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845" y="3687366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F123C2DD-A8DB-4CBF-808A-7DD5F9045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433" y="3196829"/>
              <a:ext cx="2641997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EA03F606-58F2-401F-A96C-FA7CE406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6" y="3093245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01AA5A7-5AD5-4A58-8DED-9931558BE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833" y="3096816"/>
              <a:ext cx="232172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4B3A6282-4608-4FDA-ABEF-5DFDD23B9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158" y="3090864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34E25B76-E85A-446F-ACEF-2D312524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854" y="3095626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6A86E72-8F63-431A-ABBD-E18B8168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510" y="3087291"/>
              <a:ext cx="233363" cy="196454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solidFill>
              <a:srgbClr val="377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5CA9A06-4242-4ECF-9E04-3ADC92A1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510" y="3087291"/>
              <a:ext cx="233363" cy="196454"/>
            </a:xfrm>
            <a:custGeom>
              <a:avLst/>
              <a:gdLst>
                <a:gd name="T0" fmla="*/ 375 w 375"/>
                <a:gd name="T1" fmla="*/ 159 h 317"/>
                <a:gd name="T2" fmla="*/ 190 w 375"/>
                <a:gd name="T3" fmla="*/ 316 h 317"/>
                <a:gd name="T4" fmla="*/ 2 w 375"/>
                <a:gd name="T5" fmla="*/ 162 h 317"/>
                <a:gd name="T6" fmla="*/ 183 w 375"/>
                <a:gd name="T7" fmla="*/ 3 h 317"/>
                <a:gd name="T8" fmla="*/ 374 w 375"/>
                <a:gd name="T9" fmla="*/ 15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7">
                  <a:moveTo>
                    <a:pt x="375" y="159"/>
                  </a:moveTo>
                  <a:cubicBezTo>
                    <a:pt x="375" y="245"/>
                    <a:pt x="292" y="315"/>
                    <a:pt x="190" y="316"/>
                  </a:cubicBezTo>
                  <a:cubicBezTo>
                    <a:pt x="88" y="317"/>
                    <a:pt x="4" y="248"/>
                    <a:pt x="2" y="162"/>
                  </a:cubicBezTo>
                  <a:cubicBezTo>
                    <a:pt x="0" y="76"/>
                    <a:pt x="81" y="5"/>
                    <a:pt x="183" y="3"/>
                  </a:cubicBezTo>
                  <a:cubicBezTo>
                    <a:pt x="285" y="0"/>
                    <a:pt x="371" y="67"/>
                    <a:pt x="374" y="153"/>
                  </a:cubicBezTo>
                </a:path>
              </a:pathLst>
            </a:custGeom>
            <a:noFill/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0FD762F6-7418-4685-BB51-C984B8DBA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004" y="2543176"/>
              <a:ext cx="264080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A9784A23-51CD-4093-8481-E2ABE096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420" y="2447926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F42EE4F3-CA5C-4BD4-813F-5E40E22A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926" y="2452688"/>
              <a:ext cx="232172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7D4D02DD-4DF9-4B03-BBF5-CCD9A110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251" y="2446735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B0E0DCAD-41FB-4A48-9879-54B038D59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948" y="2451497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2C9ADE0F-4A66-4EDC-A0D0-A9507354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795" y="2445545"/>
              <a:ext cx="232172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8D360784-7950-4E3A-9DDC-E9A9039E9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1295" y="4956572"/>
              <a:ext cx="2641997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CDFBD10E-36E7-4D96-916E-C141A8199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233" y="4881563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DD1D6B49-8443-4C0E-8D3C-37D0A505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739" y="4886326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CECB1F96-26AD-484B-BDD9-B4284F2C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064" y="4880373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540457E2-7D1A-45FE-845A-0DEDCED8F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760" y="4885135"/>
              <a:ext cx="22979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066D9E4C-9B2B-4A05-B0AE-7A2E0852A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608" y="4877992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6B22C144-27AC-4543-940B-D6FCD5510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4" y="4374357"/>
              <a:ext cx="264080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E3DE1964-3AB9-4283-A997-40C30B77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279" y="4282678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34DE494C-B42F-4460-A062-65C933D68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785" y="4288633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9F399F30-90AC-4650-9435-C0B9EAA53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110" y="4281488"/>
              <a:ext cx="230981" cy="195263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53E638E6-D98A-4C48-B38F-5075AE5A9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617" y="4287442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4CA08415-8B02-4E86-95C8-0D391873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654" y="4280298"/>
              <a:ext cx="230981" cy="194072"/>
            </a:xfrm>
            <a:prstGeom prst="ellipse">
              <a:avLst/>
            </a:prstGeom>
            <a:solidFill>
              <a:srgbClr val="3771C8"/>
            </a:solidFill>
            <a:ln w="2540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1C88B4FC-ED46-498A-AC40-49456A844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758" y="5014913"/>
              <a:ext cx="431006" cy="229791"/>
            </a:xfrm>
            <a:custGeom>
              <a:avLst/>
              <a:gdLst>
                <a:gd name="T0" fmla="*/ 106 w 695"/>
                <a:gd name="T1" fmla="*/ 0 h 371"/>
                <a:gd name="T2" fmla="*/ 589 w 695"/>
                <a:gd name="T3" fmla="*/ 0 h 371"/>
                <a:gd name="T4" fmla="*/ 695 w 695"/>
                <a:gd name="T5" fmla="*/ 106 h 371"/>
                <a:gd name="T6" fmla="*/ 695 w 695"/>
                <a:gd name="T7" fmla="*/ 265 h 371"/>
                <a:gd name="T8" fmla="*/ 589 w 695"/>
                <a:gd name="T9" fmla="*/ 371 h 371"/>
                <a:gd name="T10" fmla="*/ 106 w 695"/>
                <a:gd name="T11" fmla="*/ 371 h 371"/>
                <a:gd name="T12" fmla="*/ 0 w 695"/>
                <a:gd name="T13" fmla="*/ 265 h 371"/>
                <a:gd name="T14" fmla="*/ 0 w 695"/>
                <a:gd name="T15" fmla="*/ 106 h 371"/>
                <a:gd name="T16" fmla="*/ 106 w 695"/>
                <a:gd name="T1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371">
                  <a:moveTo>
                    <a:pt x="106" y="0"/>
                  </a:moveTo>
                  <a:lnTo>
                    <a:pt x="589" y="0"/>
                  </a:lnTo>
                  <a:cubicBezTo>
                    <a:pt x="648" y="0"/>
                    <a:pt x="695" y="47"/>
                    <a:pt x="695" y="106"/>
                  </a:cubicBezTo>
                  <a:lnTo>
                    <a:pt x="695" y="265"/>
                  </a:lnTo>
                  <a:cubicBezTo>
                    <a:pt x="695" y="324"/>
                    <a:pt x="648" y="371"/>
                    <a:pt x="589" y="371"/>
                  </a:cubicBezTo>
                  <a:lnTo>
                    <a:pt x="106" y="371"/>
                  </a:lnTo>
                  <a:cubicBezTo>
                    <a:pt x="47" y="371"/>
                    <a:pt x="0" y="324"/>
                    <a:pt x="0" y="265"/>
                  </a:cubicBezTo>
                  <a:lnTo>
                    <a:pt x="0" y="106"/>
                  </a:lnTo>
                  <a:cubicBezTo>
                    <a:pt x="0" y="47"/>
                    <a:pt x="47" y="0"/>
                    <a:pt x="106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70E99AD0-A7D8-484C-BD53-140C03BD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147" y="5066110"/>
              <a:ext cx="85725" cy="109538"/>
            </a:xfrm>
            <a:custGeom>
              <a:avLst/>
              <a:gdLst>
                <a:gd name="T0" fmla="*/ 127 w 137"/>
                <a:gd name="T1" fmla="*/ 9 h 178"/>
                <a:gd name="T2" fmla="*/ 127 w 137"/>
                <a:gd name="T3" fmla="*/ 35 h 178"/>
                <a:gd name="T4" fmla="*/ 101 w 137"/>
                <a:gd name="T5" fmla="*/ 26 h 178"/>
                <a:gd name="T6" fmla="*/ 73 w 137"/>
                <a:gd name="T7" fmla="*/ 23 h 178"/>
                <a:gd name="T8" fmla="*/ 40 w 137"/>
                <a:gd name="T9" fmla="*/ 30 h 178"/>
                <a:gd name="T10" fmla="*/ 30 w 137"/>
                <a:gd name="T11" fmla="*/ 49 h 178"/>
                <a:gd name="T12" fmla="*/ 37 w 137"/>
                <a:gd name="T13" fmla="*/ 64 h 178"/>
                <a:gd name="T14" fmla="*/ 69 w 137"/>
                <a:gd name="T15" fmla="*/ 74 h 178"/>
                <a:gd name="T16" fmla="*/ 79 w 137"/>
                <a:gd name="T17" fmla="*/ 77 h 178"/>
                <a:gd name="T18" fmla="*/ 123 w 137"/>
                <a:gd name="T19" fmla="*/ 95 h 178"/>
                <a:gd name="T20" fmla="*/ 137 w 137"/>
                <a:gd name="T21" fmla="*/ 127 h 178"/>
                <a:gd name="T22" fmla="*/ 117 w 137"/>
                <a:gd name="T23" fmla="*/ 164 h 178"/>
                <a:gd name="T24" fmla="*/ 63 w 137"/>
                <a:gd name="T25" fmla="*/ 178 h 178"/>
                <a:gd name="T26" fmla="*/ 33 w 137"/>
                <a:gd name="T27" fmla="*/ 175 h 178"/>
                <a:gd name="T28" fmla="*/ 0 w 137"/>
                <a:gd name="T29" fmla="*/ 167 h 178"/>
                <a:gd name="T30" fmla="*/ 0 w 137"/>
                <a:gd name="T31" fmla="*/ 139 h 178"/>
                <a:gd name="T32" fmla="*/ 32 w 137"/>
                <a:gd name="T33" fmla="*/ 151 h 178"/>
                <a:gd name="T34" fmla="*/ 63 w 137"/>
                <a:gd name="T35" fmla="*/ 155 h 178"/>
                <a:gd name="T36" fmla="*/ 95 w 137"/>
                <a:gd name="T37" fmla="*/ 148 h 178"/>
                <a:gd name="T38" fmla="*/ 107 w 137"/>
                <a:gd name="T39" fmla="*/ 129 h 178"/>
                <a:gd name="T40" fmla="*/ 98 w 137"/>
                <a:gd name="T41" fmla="*/ 111 h 178"/>
                <a:gd name="T42" fmla="*/ 63 w 137"/>
                <a:gd name="T43" fmla="*/ 100 h 178"/>
                <a:gd name="T44" fmla="*/ 53 w 137"/>
                <a:gd name="T45" fmla="*/ 98 h 178"/>
                <a:gd name="T46" fmla="*/ 13 w 137"/>
                <a:gd name="T47" fmla="*/ 81 h 178"/>
                <a:gd name="T48" fmla="*/ 1 w 137"/>
                <a:gd name="T49" fmla="*/ 50 h 178"/>
                <a:gd name="T50" fmla="*/ 19 w 137"/>
                <a:gd name="T51" fmla="*/ 13 h 178"/>
                <a:gd name="T52" fmla="*/ 70 w 137"/>
                <a:gd name="T53" fmla="*/ 0 h 178"/>
                <a:gd name="T54" fmla="*/ 101 w 137"/>
                <a:gd name="T55" fmla="*/ 2 h 178"/>
                <a:gd name="T56" fmla="*/ 127 w 137"/>
                <a:gd name="T57" fmla="*/ 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78">
                  <a:moveTo>
                    <a:pt x="127" y="9"/>
                  </a:moveTo>
                  <a:lnTo>
                    <a:pt x="127" y="35"/>
                  </a:lnTo>
                  <a:cubicBezTo>
                    <a:pt x="119" y="31"/>
                    <a:pt x="110" y="28"/>
                    <a:pt x="101" y="26"/>
                  </a:cubicBezTo>
                  <a:cubicBezTo>
                    <a:pt x="92" y="24"/>
                    <a:pt x="83" y="23"/>
                    <a:pt x="73" y="23"/>
                  </a:cubicBezTo>
                  <a:cubicBezTo>
                    <a:pt x="59" y="23"/>
                    <a:pt x="48" y="25"/>
                    <a:pt x="40" y="30"/>
                  </a:cubicBezTo>
                  <a:cubicBezTo>
                    <a:pt x="33" y="34"/>
                    <a:pt x="30" y="40"/>
                    <a:pt x="30" y="49"/>
                  </a:cubicBezTo>
                  <a:cubicBezTo>
                    <a:pt x="30" y="55"/>
                    <a:pt x="32" y="60"/>
                    <a:pt x="37" y="64"/>
                  </a:cubicBezTo>
                  <a:cubicBezTo>
                    <a:pt x="43" y="68"/>
                    <a:pt x="53" y="71"/>
                    <a:pt x="69" y="74"/>
                  </a:cubicBezTo>
                  <a:lnTo>
                    <a:pt x="79" y="77"/>
                  </a:lnTo>
                  <a:cubicBezTo>
                    <a:pt x="100" y="81"/>
                    <a:pt x="115" y="87"/>
                    <a:pt x="123" y="95"/>
                  </a:cubicBezTo>
                  <a:cubicBezTo>
                    <a:pt x="132" y="102"/>
                    <a:pt x="137" y="113"/>
                    <a:pt x="137" y="127"/>
                  </a:cubicBezTo>
                  <a:cubicBezTo>
                    <a:pt x="137" y="142"/>
                    <a:pt x="130" y="155"/>
                    <a:pt x="117" y="164"/>
                  </a:cubicBezTo>
                  <a:cubicBezTo>
                    <a:pt x="104" y="173"/>
                    <a:pt x="86" y="178"/>
                    <a:pt x="63" y="178"/>
                  </a:cubicBezTo>
                  <a:cubicBezTo>
                    <a:pt x="53" y="178"/>
                    <a:pt x="43" y="177"/>
                    <a:pt x="33" y="175"/>
                  </a:cubicBezTo>
                  <a:cubicBezTo>
                    <a:pt x="22" y="173"/>
                    <a:pt x="11" y="171"/>
                    <a:pt x="0" y="167"/>
                  </a:cubicBezTo>
                  <a:lnTo>
                    <a:pt x="0" y="139"/>
                  </a:lnTo>
                  <a:cubicBezTo>
                    <a:pt x="11" y="144"/>
                    <a:pt x="21" y="148"/>
                    <a:pt x="32" y="151"/>
                  </a:cubicBezTo>
                  <a:cubicBezTo>
                    <a:pt x="42" y="153"/>
                    <a:pt x="53" y="155"/>
                    <a:pt x="63" y="155"/>
                  </a:cubicBezTo>
                  <a:cubicBezTo>
                    <a:pt x="77" y="155"/>
                    <a:pt x="88" y="152"/>
                    <a:pt x="95" y="148"/>
                  </a:cubicBezTo>
                  <a:cubicBezTo>
                    <a:pt x="103" y="143"/>
                    <a:pt x="107" y="137"/>
                    <a:pt x="107" y="129"/>
                  </a:cubicBezTo>
                  <a:cubicBezTo>
                    <a:pt x="107" y="121"/>
                    <a:pt x="104" y="115"/>
                    <a:pt x="98" y="111"/>
                  </a:cubicBezTo>
                  <a:cubicBezTo>
                    <a:pt x="93" y="107"/>
                    <a:pt x="81" y="104"/>
                    <a:pt x="63" y="100"/>
                  </a:cubicBezTo>
                  <a:lnTo>
                    <a:pt x="53" y="98"/>
                  </a:lnTo>
                  <a:cubicBezTo>
                    <a:pt x="34" y="94"/>
                    <a:pt x="21" y="88"/>
                    <a:pt x="13" y="81"/>
                  </a:cubicBezTo>
                  <a:cubicBezTo>
                    <a:pt x="5" y="73"/>
                    <a:pt x="1" y="63"/>
                    <a:pt x="1" y="50"/>
                  </a:cubicBezTo>
                  <a:cubicBezTo>
                    <a:pt x="1" y="34"/>
                    <a:pt x="7" y="22"/>
                    <a:pt x="19" y="13"/>
                  </a:cubicBezTo>
                  <a:cubicBezTo>
                    <a:pt x="31" y="4"/>
                    <a:pt x="48" y="0"/>
                    <a:pt x="70" y="0"/>
                  </a:cubicBezTo>
                  <a:cubicBezTo>
                    <a:pt x="81" y="0"/>
                    <a:pt x="91" y="1"/>
                    <a:pt x="101" y="2"/>
                  </a:cubicBezTo>
                  <a:cubicBezTo>
                    <a:pt x="110" y="4"/>
                    <a:pt x="119" y="6"/>
                    <a:pt x="12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B3151EC5-9F41-4460-9EC2-F63BF5E3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448" y="5066110"/>
              <a:ext cx="64294" cy="107156"/>
            </a:xfrm>
            <a:custGeom>
              <a:avLst/>
              <a:gdLst>
                <a:gd name="T0" fmla="*/ 105 w 105"/>
                <a:gd name="T1" fmla="*/ 30 h 173"/>
                <a:gd name="T2" fmla="*/ 94 w 105"/>
                <a:gd name="T3" fmla="*/ 26 h 173"/>
                <a:gd name="T4" fmla="*/ 81 w 105"/>
                <a:gd name="T5" fmla="*/ 25 h 173"/>
                <a:gd name="T6" fmla="*/ 43 w 105"/>
                <a:gd name="T7" fmla="*/ 40 h 173"/>
                <a:gd name="T8" fmla="*/ 29 w 105"/>
                <a:gd name="T9" fmla="*/ 84 h 173"/>
                <a:gd name="T10" fmla="*/ 29 w 105"/>
                <a:gd name="T11" fmla="*/ 173 h 173"/>
                <a:gd name="T12" fmla="*/ 0 w 105"/>
                <a:gd name="T13" fmla="*/ 173 h 173"/>
                <a:gd name="T14" fmla="*/ 0 w 105"/>
                <a:gd name="T15" fmla="*/ 4 h 173"/>
                <a:gd name="T16" fmla="*/ 29 w 105"/>
                <a:gd name="T17" fmla="*/ 4 h 173"/>
                <a:gd name="T18" fmla="*/ 29 w 105"/>
                <a:gd name="T19" fmla="*/ 30 h 173"/>
                <a:gd name="T20" fmla="*/ 53 w 105"/>
                <a:gd name="T21" fmla="*/ 8 h 173"/>
                <a:gd name="T22" fmla="*/ 90 w 105"/>
                <a:gd name="T23" fmla="*/ 0 h 173"/>
                <a:gd name="T24" fmla="*/ 96 w 105"/>
                <a:gd name="T25" fmla="*/ 1 h 173"/>
                <a:gd name="T26" fmla="*/ 105 w 105"/>
                <a:gd name="T27" fmla="*/ 2 h 173"/>
                <a:gd name="T28" fmla="*/ 105 w 105"/>
                <a:gd name="T29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73">
                  <a:moveTo>
                    <a:pt x="105" y="30"/>
                  </a:moveTo>
                  <a:cubicBezTo>
                    <a:pt x="101" y="28"/>
                    <a:pt x="98" y="27"/>
                    <a:pt x="94" y="26"/>
                  </a:cubicBezTo>
                  <a:cubicBezTo>
                    <a:pt x="90" y="25"/>
                    <a:pt x="86" y="25"/>
                    <a:pt x="81" y="25"/>
                  </a:cubicBezTo>
                  <a:cubicBezTo>
                    <a:pt x="64" y="25"/>
                    <a:pt x="52" y="30"/>
                    <a:pt x="43" y="40"/>
                  </a:cubicBezTo>
                  <a:cubicBezTo>
                    <a:pt x="34" y="50"/>
                    <a:pt x="29" y="65"/>
                    <a:pt x="29" y="84"/>
                  </a:cubicBezTo>
                  <a:lnTo>
                    <a:pt x="29" y="173"/>
                  </a:lnTo>
                  <a:lnTo>
                    <a:pt x="0" y="173"/>
                  </a:lnTo>
                  <a:lnTo>
                    <a:pt x="0" y="4"/>
                  </a:lnTo>
                  <a:lnTo>
                    <a:pt x="29" y="4"/>
                  </a:lnTo>
                  <a:lnTo>
                    <a:pt x="29" y="30"/>
                  </a:lnTo>
                  <a:cubicBezTo>
                    <a:pt x="36" y="20"/>
                    <a:pt x="44" y="13"/>
                    <a:pt x="53" y="8"/>
                  </a:cubicBezTo>
                  <a:cubicBezTo>
                    <a:pt x="63" y="3"/>
                    <a:pt x="75" y="0"/>
                    <a:pt x="90" y="0"/>
                  </a:cubicBezTo>
                  <a:cubicBezTo>
                    <a:pt x="92" y="0"/>
                    <a:pt x="94" y="0"/>
                    <a:pt x="96" y="1"/>
                  </a:cubicBezTo>
                  <a:cubicBezTo>
                    <a:pt x="99" y="1"/>
                    <a:pt x="102" y="1"/>
                    <a:pt x="105" y="2"/>
                  </a:cubicBezTo>
                  <a:lnTo>
                    <a:pt x="10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953A0B9-0530-45AD-9F22-E05590141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85" y="5066110"/>
              <a:ext cx="88106" cy="109538"/>
            </a:xfrm>
            <a:custGeom>
              <a:avLst/>
              <a:gdLst>
                <a:gd name="T0" fmla="*/ 142 w 142"/>
                <a:gd name="T1" fmla="*/ 11 h 178"/>
                <a:gd name="T2" fmla="*/ 142 w 142"/>
                <a:gd name="T3" fmla="*/ 37 h 178"/>
                <a:gd name="T4" fmla="*/ 117 w 142"/>
                <a:gd name="T5" fmla="*/ 27 h 178"/>
                <a:gd name="T6" fmla="*/ 91 w 142"/>
                <a:gd name="T7" fmla="*/ 24 h 178"/>
                <a:gd name="T8" fmla="*/ 47 w 142"/>
                <a:gd name="T9" fmla="*/ 41 h 178"/>
                <a:gd name="T10" fmla="*/ 31 w 142"/>
                <a:gd name="T11" fmla="*/ 89 h 178"/>
                <a:gd name="T12" fmla="*/ 47 w 142"/>
                <a:gd name="T13" fmla="*/ 137 h 178"/>
                <a:gd name="T14" fmla="*/ 91 w 142"/>
                <a:gd name="T15" fmla="*/ 154 h 178"/>
                <a:gd name="T16" fmla="*/ 117 w 142"/>
                <a:gd name="T17" fmla="*/ 151 h 178"/>
                <a:gd name="T18" fmla="*/ 142 w 142"/>
                <a:gd name="T19" fmla="*/ 141 h 178"/>
                <a:gd name="T20" fmla="*/ 142 w 142"/>
                <a:gd name="T21" fmla="*/ 167 h 178"/>
                <a:gd name="T22" fmla="*/ 116 w 142"/>
                <a:gd name="T23" fmla="*/ 175 h 178"/>
                <a:gd name="T24" fmla="*/ 88 w 142"/>
                <a:gd name="T25" fmla="*/ 178 h 178"/>
                <a:gd name="T26" fmla="*/ 24 w 142"/>
                <a:gd name="T27" fmla="*/ 154 h 178"/>
                <a:gd name="T28" fmla="*/ 0 w 142"/>
                <a:gd name="T29" fmla="*/ 89 h 178"/>
                <a:gd name="T30" fmla="*/ 24 w 142"/>
                <a:gd name="T31" fmla="*/ 24 h 178"/>
                <a:gd name="T32" fmla="*/ 90 w 142"/>
                <a:gd name="T33" fmla="*/ 0 h 178"/>
                <a:gd name="T34" fmla="*/ 117 w 142"/>
                <a:gd name="T35" fmla="*/ 3 h 178"/>
                <a:gd name="T36" fmla="*/ 142 w 142"/>
                <a:gd name="T37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78">
                  <a:moveTo>
                    <a:pt x="142" y="11"/>
                  </a:moveTo>
                  <a:lnTo>
                    <a:pt x="142" y="37"/>
                  </a:lnTo>
                  <a:cubicBezTo>
                    <a:pt x="134" y="32"/>
                    <a:pt x="125" y="29"/>
                    <a:pt x="117" y="27"/>
                  </a:cubicBezTo>
                  <a:cubicBezTo>
                    <a:pt x="108" y="25"/>
                    <a:pt x="100" y="24"/>
                    <a:pt x="91" y="24"/>
                  </a:cubicBezTo>
                  <a:cubicBezTo>
                    <a:pt x="72" y="24"/>
                    <a:pt x="58" y="29"/>
                    <a:pt x="47" y="41"/>
                  </a:cubicBezTo>
                  <a:cubicBezTo>
                    <a:pt x="36" y="52"/>
                    <a:pt x="31" y="68"/>
                    <a:pt x="31" y="89"/>
                  </a:cubicBezTo>
                  <a:cubicBezTo>
                    <a:pt x="31" y="110"/>
                    <a:pt x="36" y="126"/>
                    <a:pt x="47" y="137"/>
                  </a:cubicBezTo>
                  <a:cubicBezTo>
                    <a:pt x="58" y="149"/>
                    <a:pt x="72" y="154"/>
                    <a:pt x="91" y="154"/>
                  </a:cubicBezTo>
                  <a:cubicBezTo>
                    <a:pt x="100" y="154"/>
                    <a:pt x="108" y="153"/>
                    <a:pt x="117" y="151"/>
                  </a:cubicBezTo>
                  <a:cubicBezTo>
                    <a:pt x="125" y="149"/>
                    <a:pt x="134" y="146"/>
                    <a:pt x="142" y="141"/>
                  </a:cubicBezTo>
                  <a:lnTo>
                    <a:pt x="142" y="167"/>
                  </a:lnTo>
                  <a:cubicBezTo>
                    <a:pt x="134" y="171"/>
                    <a:pt x="125" y="173"/>
                    <a:pt x="116" y="175"/>
                  </a:cubicBezTo>
                  <a:cubicBezTo>
                    <a:pt x="108" y="177"/>
                    <a:pt x="98" y="178"/>
                    <a:pt x="88" y="178"/>
                  </a:cubicBezTo>
                  <a:cubicBezTo>
                    <a:pt x="61" y="178"/>
                    <a:pt x="40" y="170"/>
                    <a:pt x="24" y="154"/>
                  </a:cubicBezTo>
                  <a:cubicBezTo>
                    <a:pt x="8" y="138"/>
                    <a:pt x="0" y="116"/>
                    <a:pt x="0" y="89"/>
                  </a:cubicBezTo>
                  <a:cubicBezTo>
                    <a:pt x="0" y="61"/>
                    <a:pt x="8" y="40"/>
                    <a:pt x="24" y="24"/>
                  </a:cubicBezTo>
                  <a:cubicBezTo>
                    <a:pt x="40" y="8"/>
                    <a:pt x="62" y="0"/>
                    <a:pt x="90" y="0"/>
                  </a:cubicBezTo>
                  <a:cubicBezTo>
                    <a:pt x="99" y="0"/>
                    <a:pt x="108" y="1"/>
                    <a:pt x="117" y="3"/>
                  </a:cubicBezTo>
                  <a:cubicBezTo>
                    <a:pt x="125" y="5"/>
                    <a:pt x="134" y="7"/>
                    <a:pt x="14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44C707B-5954-4391-80C8-09A3F4CA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672" y="2247901"/>
              <a:ext cx="567929" cy="229791"/>
            </a:xfrm>
            <a:custGeom>
              <a:avLst/>
              <a:gdLst>
                <a:gd name="T0" fmla="*/ 107 w 915"/>
                <a:gd name="T1" fmla="*/ 0 h 371"/>
                <a:gd name="T2" fmla="*/ 809 w 915"/>
                <a:gd name="T3" fmla="*/ 0 h 371"/>
                <a:gd name="T4" fmla="*/ 915 w 915"/>
                <a:gd name="T5" fmla="*/ 106 h 371"/>
                <a:gd name="T6" fmla="*/ 915 w 915"/>
                <a:gd name="T7" fmla="*/ 265 h 371"/>
                <a:gd name="T8" fmla="*/ 809 w 915"/>
                <a:gd name="T9" fmla="*/ 371 h 371"/>
                <a:gd name="T10" fmla="*/ 107 w 915"/>
                <a:gd name="T11" fmla="*/ 371 h 371"/>
                <a:gd name="T12" fmla="*/ 0 w 915"/>
                <a:gd name="T13" fmla="*/ 265 h 371"/>
                <a:gd name="T14" fmla="*/ 0 w 915"/>
                <a:gd name="T15" fmla="*/ 106 h 371"/>
                <a:gd name="T16" fmla="*/ 107 w 915"/>
                <a:gd name="T1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371">
                  <a:moveTo>
                    <a:pt x="107" y="0"/>
                  </a:moveTo>
                  <a:lnTo>
                    <a:pt x="809" y="0"/>
                  </a:lnTo>
                  <a:cubicBezTo>
                    <a:pt x="867" y="0"/>
                    <a:pt x="915" y="47"/>
                    <a:pt x="915" y="106"/>
                  </a:cubicBezTo>
                  <a:lnTo>
                    <a:pt x="915" y="265"/>
                  </a:lnTo>
                  <a:cubicBezTo>
                    <a:pt x="915" y="324"/>
                    <a:pt x="867" y="371"/>
                    <a:pt x="809" y="371"/>
                  </a:cubicBezTo>
                  <a:lnTo>
                    <a:pt x="107" y="371"/>
                  </a:lnTo>
                  <a:cubicBezTo>
                    <a:pt x="48" y="371"/>
                    <a:pt x="0" y="324"/>
                    <a:pt x="0" y="265"/>
                  </a:cubicBezTo>
                  <a:lnTo>
                    <a:pt x="0" y="106"/>
                  </a:lnTo>
                  <a:cubicBezTo>
                    <a:pt x="0" y="47"/>
                    <a:pt x="48" y="0"/>
                    <a:pt x="107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5B77EA05-E48F-43BD-A530-011B32632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063" y="2260997"/>
              <a:ext cx="100013" cy="148829"/>
            </a:xfrm>
            <a:custGeom>
              <a:avLst/>
              <a:gdLst>
                <a:gd name="T0" fmla="*/ 131 w 161"/>
                <a:gd name="T1" fmla="*/ 92 h 240"/>
                <a:gd name="T2" fmla="*/ 131 w 161"/>
                <a:gd name="T3" fmla="*/ 0 h 240"/>
                <a:gd name="T4" fmla="*/ 161 w 161"/>
                <a:gd name="T5" fmla="*/ 0 h 240"/>
                <a:gd name="T6" fmla="*/ 161 w 161"/>
                <a:gd name="T7" fmla="*/ 235 h 240"/>
                <a:gd name="T8" fmla="*/ 131 w 161"/>
                <a:gd name="T9" fmla="*/ 235 h 240"/>
                <a:gd name="T10" fmla="*/ 131 w 161"/>
                <a:gd name="T11" fmla="*/ 210 h 240"/>
                <a:gd name="T12" fmla="*/ 108 w 161"/>
                <a:gd name="T13" fmla="*/ 233 h 240"/>
                <a:gd name="T14" fmla="*/ 74 w 161"/>
                <a:gd name="T15" fmla="*/ 240 h 240"/>
                <a:gd name="T16" fmla="*/ 21 w 161"/>
                <a:gd name="T17" fmla="*/ 215 h 240"/>
                <a:gd name="T18" fmla="*/ 0 w 161"/>
                <a:gd name="T19" fmla="*/ 151 h 240"/>
                <a:gd name="T20" fmla="*/ 21 w 161"/>
                <a:gd name="T21" fmla="*/ 87 h 240"/>
                <a:gd name="T22" fmla="*/ 74 w 161"/>
                <a:gd name="T23" fmla="*/ 62 h 240"/>
                <a:gd name="T24" fmla="*/ 108 w 161"/>
                <a:gd name="T25" fmla="*/ 70 h 240"/>
                <a:gd name="T26" fmla="*/ 131 w 161"/>
                <a:gd name="T27" fmla="*/ 92 h 240"/>
                <a:gd name="T28" fmla="*/ 31 w 161"/>
                <a:gd name="T29" fmla="*/ 151 h 240"/>
                <a:gd name="T30" fmla="*/ 44 w 161"/>
                <a:gd name="T31" fmla="*/ 199 h 240"/>
                <a:gd name="T32" fmla="*/ 81 w 161"/>
                <a:gd name="T33" fmla="*/ 217 h 240"/>
                <a:gd name="T34" fmla="*/ 118 w 161"/>
                <a:gd name="T35" fmla="*/ 199 h 240"/>
                <a:gd name="T36" fmla="*/ 131 w 161"/>
                <a:gd name="T37" fmla="*/ 151 h 240"/>
                <a:gd name="T38" fmla="*/ 118 w 161"/>
                <a:gd name="T39" fmla="*/ 103 h 240"/>
                <a:gd name="T40" fmla="*/ 81 w 161"/>
                <a:gd name="T41" fmla="*/ 85 h 240"/>
                <a:gd name="T42" fmla="*/ 44 w 161"/>
                <a:gd name="T43" fmla="*/ 103 h 240"/>
                <a:gd name="T44" fmla="*/ 31 w 161"/>
                <a:gd name="T45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40">
                  <a:moveTo>
                    <a:pt x="131" y="92"/>
                  </a:moveTo>
                  <a:lnTo>
                    <a:pt x="131" y="0"/>
                  </a:lnTo>
                  <a:lnTo>
                    <a:pt x="161" y="0"/>
                  </a:lnTo>
                  <a:lnTo>
                    <a:pt x="161" y="235"/>
                  </a:lnTo>
                  <a:lnTo>
                    <a:pt x="131" y="235"/>
                  </a:lnTo>
                  <a:lnTo>
                    <a:pt x="131" y="210"/>
                  </a:lnTo>
                  <a:cubicBezTo>
                    <a:pt x="125" y="220"/>
                    <a:pt x="117" y="228"/>
                    <a:pt x="108" y="233"/>
                  </a:cubicBezTo>
                  <a:cubicBezTo>
                    <a:pt x="98" y="237"/>
                    <a:pt x="87" y="240"/>
                    <a:pt x="74" y="240"/>
                  </a:cubicBezTo>
                  <a:cubicBezTo>
                    <a:pt x="52" y="240"/>
                    <a:pt x="34" y="232"/>
                    <a:pt x="21" y="215"/>
                  </a:cubicBezTo>
                  <a:cubicBezTo>
                    <a:pt x="7" y="199"/>
                    <a:pt x="0" y="178"/>
                    <a:pt x="0" y="151"/>
                  </a:cubicBezTo>
                  <a:cubicBezTo>
                    <a:pt x="0" y="124"/>
                    <a:pt x="7" y="103"/>
                    <a:pt x="21" y="87"/>
                  </a:cubicBezTo>
                  <a:cubicBezTo>
                    <a:pt x="34" y="70"/>
                    <a:pt x="52" y="62"/>
                    <a:pt x="74" y="62"/>
                  </a:cubicBezTo>
                  <a:cubicBezTo>
                    <a:pt x="87" y="62"/>
                    <a:pt x="98" y="65"/>
                    <a:pt x="108" y="70"/>
                  </a:cubicBezTo>
                  <a:cubicBezTo>
                    <a:pt x="117" y="74"/>
                    <a:pt x="125" y="82"/>
                    <a:pt x="131" y="92"/>
                  </a:cubicBezTo>
                  <a:close/>
                  <a:moveTo>
                    <a:pt x="31" y="151"/>
                  </a:moveTo>
                  <a:cubicBezTo>
                    <a:pt x="31" y="171"/>
                    <a:pt x="35" y="188"/>
                    <a:pt x="44" y="199"/>
                  </a:cubicBezTo>
                  <a:cubicBezTo>
                    <a:pt x="53" y="211"/>
                    <a:pt x="65" y="217"/>
                    <a:pt x="81" y="217"/>
                  </a:cubicBezTo>
                  <a:cubicBezTo>
                    <a:pt x="97" y="217"/>
                    <a:pt x="109" y="211"/>
                    <a:pt x="118" y="199"/>
                  </a:cubicBezTo>
                  <a:cubicBezTo>
                    <a:pt x="127" y="188"/>
                    <a:pt x="131" y="171"/>
                    <a:pt x="131" y="151"/>
                  </a:cubicBezTo>
                  <a:cubicBezTo>
                    <a:pt x="131" y="131"/>
                    <a:pt x="127" y="115"/>
                    <a:pt x="118" y="103"/>
                  </a:cubicBezTo>
                  <a:cubicBezTo>
                    <a:pt x="109" y="91"/>
                    <a:pt x="97" y="85"/>
                    <a:pt x="81" y="85"/>
                  </a:cubicBezTo>
                  <a:cubicBezTo>
                    <a:pt x="65" y="85"/>
                    <a:pt x="53" y="91"/>
                    <a:pt x="44" y="103"/>
                  </a:cubicBezTo>
                  <a:cubicBezTo>
                    <a:pt x="35" y="115"/>
                    <a:pt x="31" y="131"/>
                    <a:pt x="31" y="1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A8198C2-8567-4D31-A0D3-4A8551F5F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2841" y="2299097"/>
              <a:ext cx="103585" cy="110729"/>
            </a:xfrm>
            <a:custGeom>
              <a:avLst/>
              <a:gdLst>
                <a:gd name="T0" fmla="*/ 166 w 166"/>
                <a:gd name="T1" fmla="*/ 82 h 178"/>
                <a:gd name="T2" fmla="*/ 166 w 166"/>
                <a:gd name="T3" fmla="*/ 96 h 178"/>
                <a:gd name="T4" fmla="*/ 30 w 166"/>
                <a:gd name="T5" fmla="*/ 96 h 178"/>
                <a:gd name="T6" fmla="*/ 49 w 166"/>
                <a:gd name="T7" fmla="*/ 139 h 178"/>
                <a:gd name="T8" fmla="*/ 94 w 166"/>
                <a:gd name="T9" fmla="*/ 154 h 178"/>
                <a:gd name="T10" fmla="*/ 127 w 166"/>
                <a:gd name="T11" fmla="*/ 150 h 178"/>
                <a:gd name="T12" fmla="*/ 159 w 166"/>
                <a:gd name="T13" fmla="*/ 139 h 178"/>
                <a:gd name="T14" fmla="*/ 159 w 166"/>
                <a:gd name="T15" fmla="*/ 165 h 178"/>
                <a:gd name="T16" fmla="*/ 126 w 166"/>
                <a:gd name="T17" fmla="*/ 175 h 178"/>
                <a:gd name="T18" fmla="*/ 93 w 166"/>
                <a:gd name="T19" fmla="*/ 178 h 178"/>
                <a:gd name="T20" fmla="*/ 25 w 166"/>
                <a:gd name="T21" fmla="*/ 154 h 178"/>
                <a:gd name="T22" fmla="*/ 0 w 166"/>
                <a:gd name="T23" fmla="*/ 91 h 178"/>
                <a:gd name="T24" fmla="*/ 23 w 166"/>
                <a:gd name="T25" fmla="*/ 25 h 178"/>
                <a:gd name="T26" fmla="*/ 87 w 166"/>
                <a:gd name="T27" fmla="*/ 0 h 178"/>
                <a:gd name="T28" fmla="*/ 145 w 166"/>
                <a:gd name="T29" fmla="*/ 22 h 178"/>
                <a:gd name="T30" fmla="*/ 166 w 166"/>
                <a:gd name="T31" fmla="*/ 82 h 178"/>
                <a:gd name="T32" fmla="*/ 136 w 166"/>
                <a:gd name="T33" fmla="*/ 74 h 178"/>
                <a:gd name="T34" fmla="*/ 123 w 166"/>
                <a:gd name="T35" fmla="*/ 37 h 178"/>
                <a:gd name="T36" fmla="*/ 88 w 166"/>
                <a:gd name="T37" fmla="*/ 24 h 178"/>
                <a:gd name="T38" fmla="*/ 48 w 166"/>
                <a:gd name="T39" fmla="*/ 37 h 178"/>
                <a:gd name="T40" fmla="*/ 31 w 166"/>
                <a:gd name="T41" fmla="*/ 74 h 178"/>
                <a:gd name="T42" fmla="*/ 136 w 166"/>
                <a:gd name="T43" fmla="*/ 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78">
                  <a:moveTo>
                    <a:pt x="166" y="82"/>
                  </a:moveTo>
                  <a:lnTo>
                    <a:pt x="166" y="96"/>
                  </a:lnTo>
                  <a:lnTo>
                    <a:pt x="30" y="96"/>
                  </a:lnTo>
                  <a:cubicBezTo>
                    <a:pt x="32" y="115"/>
                    <a:pt x="38" y="129"/>
                    <a:pt x="49" y="139"/>
                  </a:cubicBezTo>
                  <a:cubicBezTo>
                    <a:pt x="60" y="149"/>
                    <a:pt x="75" y="154"/>
                    <a:pt x="94" y="154"/>
                  </a:cubicBezTo>
                  <a:cubicBezTo>
                    <a:pt x="106" y="154"/>
                    <a:pt x="117" y="153"/>
                    <a:pt x="127" y="150"/>
                  </a:cubicBezTo>
                  <a:cubicBezTo>
                    <a:pt x="138" y="148"/>
                    <a:pt x="148" y="144"/>
                    <a:pt x="159" y="139"/>
                  </a:cubicBezTo>
                  <a:lnTo>
                    <a:pt x="159" y="165"/>
                  </a:lnTo>
                  <a:cubicBezTo>
                    <a:pt x="148" y="169"/>
                    <a:pt x="137" y="172"/>
                    <a:pt x="126" y="175"/>
                  </a:cubicBezTo>
                  <a:cubicBezTo>
                    <a:pt x="115" y="177"/>
                    <a:pt x="104" y="178"/>
                    <a:pt x="93" y="178"/>
                  </a:cubicBezTo>
                  <a:cubicBezTo>
                    <a:pt x="64" y="178"/>
                    <a:pt x="41" y="170"/>
                    <a:pt x="25" y="154"/>
                  </a:cubicBezTo>
                  <a:cubicBezTo>
                    <a:pt x="8" y="139"/>
                    <a:pt x="0" y="117"/>
                    <a:pt x="0" y="91"/>
                  </a:cubicBezTo>
                  <a:cubicBezTo>
                    <a:pt x="0" y="63"/>
                    <a:pt x="7" y="41"/>
                    <a:pt x="23" y="25"/>
                  </a:cubicBezTo>
                  <a:cubicBezTo>
                    <a:pt x="39" y="8"/>
                    <a:pt x="61" y="0"/>
                    <a:pt x="87" y="0"/>
                  </a:cubicBezTo>
                  <a:cubicBezTo>
                    <a:pt x="112" y="0"/>
                    <a:pt x="131" y="8"/>
                    <a:pt x="145" y="22"/>
                  </a:cubicBezTo>
                  <a:cubicBezTo>
                    <a:pt x="159" y="37"/>
                    <a:pt x="166" y="57"/>
                    <a:pt x="166" y="82"/>
                  </a:cubicBezTo>
                  <a:close/>
                  <a:moveTo>
                    <a:pt x="136" y="74"/>
                  </a:moveTo>
                  <a:cubicBezTo>
                    <a:pt x="136" y="59"/>
                    <a:pt x="131" y="46"/>
                    <a:pt x="123" y="37"/>
                  </a:cubicBezTo>
                  <a:cubicBezTo>
                    <a:pt x="114" y="28"/>
                    <a:pt x="102" y="24"/>
                    <a:pt x="88" y="24"/>
                  </a:cubicBezTo>
                  <a:cubicBezTo>
                    <a:pt x="71" y="24"/>
                    <a:pt x="58" y="28"/>
                    <a:pt x="48" y="37"/>
                  </a:cubicBezTo>
                  <a:cubicBezTo>
                    <a:pt x="38" y="46"/>
                    <a:pt x="33" y="58"/>
                    <a:pt x="31" y="74"/>
                  </a:cubicBezTo>
                  <a:lnTo>
                    <a:pt x="13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297C50B-5241-418E-A9F8-F513CA09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857" y="2299097"/>
              <a:ext cx="84535" cy="110729"/>
            </a:xfrm>
            <a:custGeom>
              <a:avLst/>
              <a:gdLst>
                <a:gd name="T0" fmla="*/ 127 w 137"/>
                <a:gd name="T1" fmla="*/ 9 h 178"/>
                <a:gd name="T2" fmla="*/ 127 w 137"/>
                <a:gd name="T3" fmla="*/ 36 h 178"/>
                <a:gd name="T4" fmla="*/ 101 w 137"/>
                <a:gd name="T5" fmla="*/ 26 h 178"/>
                <a:gd name="T6" fmla="*/ 74 w 137"/>
                <a:gd name="T7" fmla="*/ 23 h 178"/>
                <a:gd name="T8" fmla="*/ 41 w 137"/>
                <a:gd name="T9" fmla="*/ 30 h 178"/>
                <a:gd name="T10" fmla="*/ 30 w 137"/>
                <a:gd name="T11" fmla="*/ 49 h 178"/>
                <a:gd name="T12" fmla="*/ 38 w 137"/>
                <a:gd name="T13" fmla="*/ 64 h 178"/>
                <a:gd name="T14" fmla="*/ 69 w 137"/>
                <a:gd name="T15" fmla="*/ 75 h 178"/>
                <a:gd name="T16" fmla="*/ 79 w 137"/>
                <a:gd name="T17" fmla="*/ 77 h 178"/>
                <a:gd name="T18" fmla="*/ 124 w 137"/>
                <a:gd name="T19" fmla="*/ 95 h 178"/>
                <a:gd name="T20" fmla="*/ 137 w 137"/>
                <a:gd name="T21" fmla="*/ 127 h 178"/>
                <a:gd name="T22" fmla="*/ 117 w 137"/>
                <a:gd name="T23" fmla="*/ 164 h 178"/>
                <a:gd name="T24" fmla="*/ 63 w 137"/>
                <a:gd name="T25" fmla="*/ 178 h 178"/>
                <a:gd name="T26" fmla="*/ 33 w 137"/>
                <a:gd name="T27" fmla="*/ 175 h 178"/>
                <a:gd name="T28" fmla="*/ 0 w 137"/>
                <a:gd name="T29" fmla="*/ 167 h 178"/>
                <a:gd name="T30" fmla="*/ 0 w 137"/>
                <a:gd name="T31" fmla="*/ 139 h 178"/>
                <a:gd name="T32" fmla="*/ 32 w 137"/>
                <a:gd name="T33" fmla="*/ 151 h 178"/>
                <a:gd name="T34" fmla="*/ 63 w 137"/>
                <a:gd name="T35" fmla="*/ 155 h 178"/>
                <a:gd name="T36" fmla="*/ 95 w 137"/>
                <a:gd name="T37" fmla="*/ 148 h 178"/>
                <a:gd name="T38" fmla="*/ 107 w 137"/>
                <a:gd name="T39" fmla="*/ 129 h 178"/>
                <a:gd name="T40" fmla="*/ 98 w 137"/>
                <a:gd name="T41" fmla="*/ 112 h 178"/>
                <a:gd name="T42" fmla="*/ 63 w 137"/>
                <a:gd name="T43" fmla="*/ 100 h 178"/>
                <a:gd name="T44" fmla="*/ 53 w 137"/>
                <a:gd name="T45" fmla="*/ 98 h 178"/>
                <a:gd name="T46" fmla="*/ 13 w 137"/>
                <a:gd name="T47" fmla="*/ 81 h 178"/>
                <a:gd name="T48" fmla="*/ 1 w 137"/>
                <a:gd name="T49" fmla="*/ 50 h 178"/>
                <a:gd name="T50" fmla="*/ 19 w 137"/>
                <a:gd name="T51" fmla="*/ 13 h 178"/>
                <a:gd name="T52" fmla="*/ 70 w 137"/>
                <a:gd name="T53" fmla="*/ 0 h 178"/>
                <a:gd name="T54" fmla="*/ 101 w 137"/>
                <a:gd name="T55" fmla="*/ 2 h 178"/>
                <a:gd name="T56" fmla="*/ 127 w 137"/>
                <a:gd name="T57" fmla="*/ 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78">
                  <a:moveTo>
                    <a:pt x="127" y="9"/>
                  </a:moveTo>
                  <a:lnTo>
                    <a:pt x="127" y="36"/>
                  </a:lnTo>
                  <a:cubicBezTo>
                    <a:pt x="119" y="32"/>
                    <a:pt x="110" y="29"/>
                    <a:pt x="101" y="26"/>
                  </a:cubicBezTo>
                  <a:cubicBezTo>
                    <a:pt x="92" y="24"/>
                    <a:pt x="83" y="23"/>
                    <a:pt x="74" y="23"/>
                  </a:cubicBezTo>
                  <a:cubicBezTo>
                    <a:pt x="59" y="23"/>
                    <a:pt x="48" y="26"/>
                    <a:pt x="41" y="30"/>
                  </a:cubicBezTo>
                  <a:cubicBezTo>
                    <a:pt x="33" y="34"/>
                    <a:pt x="30" y="40"/>
                    <a:pt x="30" y="49"/>
                  </a:cubicBezTo>
                  <a:cubicBezTo>
                    <a:pt x="30" y="55"/>
                    <a:pt x="32" y="60"/>
                    <a:pt x="38" y="64"/>
                  </a:cubicBezTo>
                  <a:cubicBezTo>
                    <a:pt x="43" y="68"/>
                    <a:pt x="53" y="71"/>
                    <a:pt x="69" y="75"/>
                  </a:cubicBezTo>
                  <a:lnTo>
                    <a:pt x="79" y="77"/>
                  </a:lnTo>
                  <a:cubicBezTo>
                    <a:pt x="100" y="81"/>
                    <a:pt x="115" y="87"/>
                    <a:pt x="124" y="95"/>
                  </a:cubicBezTo>
                  <a:cubicBezTo>
                    <a:pt x="132" y="102"/>
                    <a:pt x="137" y="113"/>
                    <a:pt x="137" y="127"/>
                  </a:cubicBezTo>
                  <a:cubicBezTo>
                    <a:pt x="137" y="143"/>
                    <a:pt x="130" y="155"/>
                    <a:pt x="117" y="164"/>
                  </a:cubicBezTo>
                  <a:cubicBezTo>
                    <a:pt x="104" y="173"/>
                    <a:pt x="86" y="178"/>
                    <a:pt x="63" y="178"/>
                  </a:cubicBezTo>
                  <a:cubicBezTo>
                    <a:pt x="53" y="178"/>
                    <a:pt x="43" y="177"/>
                    <a:pt x="33" y="175"/>
                  </a:cubicBezTo>
                  <a:cubicBezTo>
                    <a:pt x="22" y="173"/>
                    <a:pt x="11" y="171"/>
                    <a:pt x="0" y="167"/>
                  </a:cubicBezTo>
                  <a:lnTo>
                    <a:pt x="0" y="139"/>
                  </a:lnTo>
                  <a:cubicBezTo>
                    <a:pt x="11" y="144"/>
                    <a:pt x="22" y="148"/>
                    <a:pt x="32" y="151"/>
                  </a:cubicBezTo>
                  <a:cubicBezTo>
                    <a:pt x="43" y="153"/>
                    <a:pt x="53" y="155"/>
                    <a:pt x="63" y="155"/>
                  </a:cubicBezTo>
                  <a:cubicBezTo>
                    <a:pt x="77" y="155"/>
                    <a:pt x="88" y="152"/>
                    <a:pt x="95" y="148"/>
                  </a:cubicBezTo>
                  <a:cubicBezTo>
                    <a:pt x="103" y="143"/>
                    <a:pt x="107" y="137"/>
                    <a:pt x="107" y="129"/>
                  </a:cubicBezTo>
                  <a:cubicBezTo>
                    <a:pt x="107" y="121"/>
                    <a:pt x="104" y="116"/>
                    <a:pt x="98" y="112"/>
                  </a:cubicBezTo>
                  <a:cubicBezTo>
                    <a:pt x="93" y="108"/>
                    <a:pt x="81" y="104"/>
                    <a:pt x="63" y="100"/>
                  </a:cubicBezTo>
                  <a:lnTo>
                    <a:pt x="53" y="98"/>
                  </a:lnTo>
                  <a:cubicBezTo>
                    <a:pt x="35" y="94"/>
                    <a:pt x="21" y="88"/>
                    <a:pt x="13" y="81"/>
                  </a:cubicBezTo>
                  <a:cubicBezTo>
                    <a:pt x="5" y="73"/>
                    <a:pt x="1" y="63"/>
                    <a:pt x="1" y="50"/>
                  </a:cubicBezTo>
                  <a:cubicBezTo>
                    <a:pt x="1" y="34"/>
                    <a:pt x="7" y="22"/>
                    <a:pt x="19" y="13"/>
                  </a:cubicBezTo>
                  <a:cubicBezTo>
                    <a:pt x="31" y="5"/>
                    <a:pt x="48" y="0"/>
                    <a:pt x="70" y="0"/>
                  </a:cubicBezTo>
                  <a:cubicBezTo>
                    <a:pt x="81" y="0"/>
                    <a:pt x="91" y="1"/>
                    <a:pt x="101" y="2"/>
                  </a:cubicBezTo>
                  <a:cubicBezTo>
                    <a:pt x="110" y="4"/>
                    <a:pt x="119" y="6"/>
                    <a:pt x="12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DF5D3D6-845B-488A-9882-82A1042E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870" y="2271713"/>
              <a:ext cx="70247" cy="134541"/>
            </a:xfrm>
            <a:custGeom>
              <a:avLst/>
              <a:gdLst>
                <a:gd name="T0" fmla="*/ 51 w 112"/>
                <a:gd name="T1" fmla="*/ 0 h 217"/>
                <a:gd name="T2" fmla="*/ 51 w 112"/>
                <a:gd name="T3" fmla="*/ 48 h 217"/>
                <a:gd name="T4" fmla="*/ 112 w 112"/>
                <a:gd name="T5" fmla="*/ 48 h 217"/>
                <a:gd name="T6" fmla="*/ 112 w 112"/>
                <a:gd name="T7" fmla="*/ 70 h 217"/>
                <a:gd name="T8" fmla="*/ 51 w 112"/>
                <a:gd name="T9" fmla="*/ 70 h 217"/>
                <a:gd name="T10" fmla="*/ 51 w 112"/>
                <a:gd name="T11" fmla="*/ 162 h 217"/>
                <a:gd name="T12" fmla="*/ 57 w 112"/>
                <a:gd name="T13" fmla="*/ 188 h 217"/>
                <a:gd name="T14" fmla="*/ 82 w 112"/>
                <a:gd name="T15" fmla="*/ 194 h 217"/>
                <a:gd name="T16" fmla="*/ 112 w 112"/>
                <a:gd name="T17" fmla="*/ 194 h 217"/>
                <a:gd name="T18" fmla="*/ 112 w 112"/>
                <a:gd name="T19" fmla="*/ 217 h 217"/>
                <a:gd name="T20" fmla="*/ 82 w 112"/>
                <a:gd name="T21" fmla="*/ 217 h 217"/>
                <a:gd name="T22" fmla="*/ 34 w 112"/>
                <a:gd name="T23" fmla="*/ 206 h 217"/>
                <a:gd name="T24" fmla="*/ 21 w 112"/>
                <a:gd name="T25" fmla="*/ 162 h 217"/>
                <a:gd name="T26" fmla="*/ 21 w 112"/>
                <a:gd name="T27" fmla="*/ 70 h 217"/>
                <a:gd name="T28" fmla="*/ 0 w 112"/>
                <a:gd name="T29" fmla="*/ 70 h 217"/>
                <a:gd name="T30" fmla="*/ 0 w 112"/>
                <a:gd name="T31" fmla="*/ 48 h 217"/>
                <a:gd name="T32" fmla="*/ 21 w 112"/>
                <a:gd name="T33" fmla="*/ 48 h 217"/>
                <a:gd name="T34" fmla="*/ 21 w 112"/>
                <a:gd name="T35" fmla="*/ 0 h 217"/>
                <a:gd name="T36" fmla="*/ 51 w 112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17">
                  <a:moveTo>
                    <a:pt x="51" y="0"/>
                  </a:moveTo>
                  <a:lnTo>
                    <a:pt x="51" y="48"/>
                  </a:lnTo>
                  <a:lnTo>
                    <a:pt x="112" y="48"/>
                  </a:lnTo>
                  <a:lnTo>
                    <a:pt x="112" y="70"/>
                  </a:lnTo>
                  <a:lnTo>
                    <a:pt x="51" y="70"/>
                  </a:lnTo>
                  <a:lnTo>
                    <a:pt x="51" y="162"/>
                  </a:lnTo>
                  <a:cubicBezTo>
                    <a:pt x="51" y="176"/>
                    <a:pt x="53" y="184"/>
                    <a:pt x="57" y="188"/>
                  </a:cubicBezTo>
                  <a:cubicBezTo>
                    <a:pt x="61" y="192"/>
                    <a:pt x="69" y="194"/>
                    <a:pt x="82" y="194"/>
                  </a:cubicBezTo>
                  <a:lnTo>
                    <a:pt x="112" y="194"/>
                  </a:lnTo>
                  <a:lnTo>
                    <a:pt x="112" y="217"/>
                  </a:lnTo>
                  <a:lnTo>
                    <a:pt x="82" y="217"/>
                  </a:lnTo>
                  <a:cubicBezTo>
                    <a:pt x="59" y="217"/>
                    <a:pt x="43" y="214"/>
                    <a:pt x="34" y="206"/>
                  </a:cubicBezTo>
                  <a:cubicBezTo>
                    <a:pt x="26" y="198"/>
                    <a:pt x="21" y="183"/>
                    <a:pt x="21" y="162"/>
                  </a:cubicBezTo>
                  <a:lnTo>
                    <a:pt x="21" y="70"/>
                  </a:lnTo>
                  <a:lnTo>
                    <a:pt x="0" y="70"/>
                  </a:lnTo>
                  <a:lnTo>
                    <a:pt x="0" y="48"/>
                  </a:lnTo>
                  <a:lnTo>
                    <a:pt x="21" y="48"/>
                  </a:lnTo>
                  <a:lnTo>
                    <a:pt x="2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68D1822-B63B-407D-9A2D-355609C0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94" y="2576513"/>
              <a:ext cx="2671763" cy="2444354"/>
            </a:xfrm>
            <a:custGeom>
              <a:avLst/>
              <a:gdLst>
                <a:gd name="T0" fmla="*/ 0 w 4305"/>
                <a:gd name="T1" fmla="*/ 3942 h 3942"/>
                <a:gd name="T2" fmla="*/ 3210 w 4305"/>
                <a:gd name="T3" fmla="*/ 3942 h 3942"/>
                <a:gd name="T4" fmla="*/ 3191 w 4305"/>
                <a:gd name="T5" fmla="*/ 1114 h 3942"/>
                <a:gd name="T6" fmla="*/ 4305 w 4305"/>
                <a:gd name="T7" fmla="*/ 1114 h 3942"/>
                <a:gd name="T8" fmla="*/ 4305 w 4305"/>
                <a:gd name="T9" fmla="*/ 0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5" h="3942">
                  <a:moveTo>
                    <a:pt x="0" y="3942"/>
                  </a:moveTo>
                  <a:lnTo>
                    <a:pt x="3210" y="3942"/>
                  </a:lnTo>
                  <a:lnTo>
                    <a:pt x="3191" y="1114"/>
                  </a:lnTo>
                  <a:lnTo>
                    <a:pt x="4305" y="1114"/>
                  </a:lnTo>
                  <a:lnTo>
                    <a:pt x="4305" y="0"/>
                  </a:lnTo>
                </a:path>
              </a:pathLst>
            </a:custGeom>
            <a:noFill/>
            <a:ln w="63500" cap="flat">
              <a:solidFill>
                <a:srgbClr val="0D0D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1A5CEDFA-36C3-454B-9CA2-566F7352E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885" y="3380185"/>
              <a:ext cx="995363" cy="935831"/>
            </a:xfrm>
            <a:prstGeom prst="ellipse">
              <a:avLst/>
            </a:prstGeom>
            <a:solidFill>
              <a:srgbClr val="D5FFD5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E5AD6B5F-A784-4462-A476-96FBADC63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2232" y="3584972"/>
              <a:ext cx="0" cy="539354"/>
            </a:xfrm>
            <a:prstGeom prst="line">
              <a:avLst/>
            </a:prstGeom>
            <a:noFill/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303AB56-3BEF-46CE-BE68-736B0FC73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132" y="3584972"/>
              <a:ext cx="76200" cy="133350"/>
            </a:xfrm>
            <a:custGeom>
              <a:avLst/>
              <a:gdLst>
                <a:gd name="T0" fmla="*/ 32 w 64"/>
                <a:gd name="T1" fmla="*/ 80 h 112"/>
                <a:gd name="T2" fmla="*/ 64 w 64"/>
                <a:gd name="T3" fmla="*/ 112 h 112"/>
                <a:gd name="T4" fmla="*/ 32 w 64"/>
                <a:gd name="T5" fmla="*/ 0 h 112"/>
                <a:gd name="T6" fmla="*/ 0 w 64"/>
                <a:gd name="T7" fmla="*/ 112 h 112"/>
                <a:gd name="T8" fmla="*/ 32 w 64"/>
                <a:gd name="T9" fmla="*/ 8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2">
                  <a:moveTo>
                    <a:pt x="32" y="80"/>
                  </a:moveTo>
                  <a:lnTo>
                    <a:pt x="64" y="112"/>
                  </a:lnTo>
                  <a:lnTo>
                    <a:pt x="32" y="0"/>
                  </a:lnTo>
                  <a:lnTo>
                    <a:pt x="0" y="11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0A0A0F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24FE0737-3EF9-4816-9A53-F2CFA53A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132" y="3990976"/>
              <a:ext cx="76200" cy="133350"/>
            </a:xfrm>
            <a:custGeom>
              <a:avLst/>
              <a:gdLst>
                <a:gd name="T0" fmla="*/ 32 w 64"/>
                <a:gd name="T1" fmla="*/ 32 h 112"/>
                <a:gd name="T2" fmla="*/ 0 w 64"/>
                <a:gd name="T3" fmla="*/ 0 h 112"/>
                <a:gd name="T4" fmla="*/ 32 w 64"/>
                <a:gd name="T5" fmla="*/ 112 h 112"/>
                <a:gd name="T6" fmla="*/ 64 w 64"/>
                <a:gd name="T7" fmla="*/ 0 h 112"/>
                <a:gd name="T8" fmla="*/ 32 w 64"/>
                <a:gd name="T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2">
                  <a:moveTo>
                    <a:pt x="32" y="32"/>
                  </a:moveTo>
                  <a:lnTo>
                    <a:pt x="0" y="0"/>
                  </a:lnTo>
                  <a:lnTo>
                    <a:pt x="32" y="112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79451B30-0B6D-4D9E-97F2-6B0352725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0294" y="3852863"/>
              <a:ext cx="539354" cy="0"/>
            </a:xfrm>
            <a:prstGeom prst="line">
              <a:avLst/>
            </a:prstGeom>
            <a:noFill/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1BF62E41-B72C-4E63-9E3D-F6506AA8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297" y="3814763"/>
              <a:ext cx="133350" cy="76200"/>
            </a:xfrm>
            <a:custGeom>
              <a:avLst/>
              <a:gdLst>
                <a:gd name="T0" fmla="*/ 32 w 112"/>
                <a:gd name="T1" fmla="*/ 32 h 64"/>
                <a:gd name="T2" fmla="*/ 0 w 112"/>
                <a:gd name="T3" fmla="*/ 64 h 64"/>
                <a:gd name="T4" fmla="*/ 112 w 112"/>
                <a:gd name="T5" fmla="*/ 32 h 64"/>
                <a:gd name="T6" fmla="*/ 0 w 112"/>
                <a:gd name="T7" fmla="*/ 0 h 64"/>
                <a:gd name="T8" fmla="*/ 32 w 11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4">
                  <a:moveTo>
                    <a:pt x="32" y="32"/>
                  </a:moveTo>
                  <a:lnTo>
                    <a:pt x="0" y="64"/>
                  </a:lnTo>
                  <a:lnTo>
                    <a:pt x="112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A0A0F"/>
            </a:solidFill>
            <a:ln w="12700" cap="flat">
              <a:solidFill>
                <a:srgbClr val="0A0A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F449521F-A084-48AD-8047-AEADC1AE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295" y="3814763"/>
              <a:ext cx="133350" cy="76200"/>
            </a:xfrm>
            <a:custGeom>
              <a:avLst/>
              <a:gdLst>
                <a:gd name="T0" fmla="*/ 80 w 112"/>
                <a:gd name="T1" fmla="*/ 32 h 64"/>
                <a:gd name="T2" fmla="*/ 112 w 112"/>
                <a:gd name="T3" fmla="*/ 0 h 64"/>
                <a:gd name="T4" fmla="*/ 0 w 112"/>
                <a:gd name="T5" fmla="*/ 32 h 64"/>
                <a:gd name="T6" fmla="*/ 112 w 112"/>
                <a:gd name="T7" fmla="*/ 64 h 64"/>
                <a:gd name="T8" fmla="*/ 80 w 11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4">
                  <a:moveTo>
                    <a:pt x="80" y="32"/>
                  </a:moveTo>
                  <a:lnTo>
                    <a:pt x="112" y="0"/>
                  </a:lnTo>
                  <a:lnTo>
                    <a:pt x="0" y="32"/>
                  </a:lnTo>
                  <a:lnTo>
                    <a:pt x="112" y="64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6FB02EEF-C74E-4E24-8B2F-A2CBD26B8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443289"/>
              <a:ext cx="65485" cy="88106"/>
            </a:xfrm>
            <a:custGeom>
              <a:avLst/>
              <a:gdLst>
                <a:gd name="T0" fmla="*/ 0 w 55"/>
                <a:gd name="T1" fmla="*/ 0 h 74"/>
                <a:gd name="T2" fmla="*/ 13 w 55"/>
                <a:gd name="T3" fmla="*/ 0 h 74"/>
                <a:gd name="T4" fmla="*/ 45 w 55"/>
                <a:gd name="T5" fmla="*/ 62 h 74"/>
                <a:gd name="T6" fmla="*/ 45 w 55"/>
                <a:gd name="T7" fmla="*/ 0 h 74"/>
                <a:gd name="T8" fmla="*/ 55 w 55"/>
                <a:gd name="T9" fmla="*/ 0 h 74"/>
                <a:gd name="T10" fmla="*/ 55 w 55"/>
                <a:gd name="T11" fmla="*/ 74 h 74"/>
                <a:gd name="T12" fmla="*/ 42 w 55"/>
                <a:gd name="T13" fmla="*/ 74 h 74"/>
                <a:gd name="T14" fmla="*/ 9 w 55"/>
                <a:gd name="T15" fmla="*/ 12 h 74"/>
                <a:gd name="T16" fmla="*/ 9 w 55"/>
                <a:gd name="T17" fmla="*/ 74 h 74"/>
                <a:gd name="T18" fmla="*/ 0 w 55"/>
                <a:gd name="T19" fmla="*/ 74 h 74"/>
                <a:gd name="T20" fmla="*/ 0 w 55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4">
                  <a:moveTo>
                    <a:pt x="0" y="0"/>
                  </a:moveTo>
                  <a:lnTo>
                    <a:pt x="13" y="0"/>
                  </a:lnTo>
                  <a:lnTo>
                    <a:pt x="45" y="62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55" y="74"/>
                  </a:lnTo>
                  <a:lnTo>
                    <a:pt x="42" y="74"/>
                  </a:lnTo>
                  <a:lnTo>
                    <a:pt x="9" y="12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EC0BEA8-98C0-4694-9B5D-6A1CD14F4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894" y="4162426"/>
              <a:ext cx="61913" cy="90488"/>
            </a:xfrm>
            <a:custGeom>
              <a:avLst/>
              <a:gdLst>
                <a:gd name="T0" fmla="*/ 91 w 99"/>
                <a:gd name="T1" fmla="*/ 7 h 146"/>
                <a:gd name="T2" fmla="*/ 91 w 99"/>
                <a:gd name="T3" fmla="*/ 25 h 146"/>
                <a:gd name="T4" fmla="*/ 70 w 99"/>
                <a:gd name="T5" fmla="*/ 18 h 146"/>
                <a:gd name="T6" fmla="*/ 52 w 99"/>
                <a:gd name="T7" fmla="*/ 15 h 146"/>
                <a:gd name="T8" fmla="*/ 28 w 99"/>
                <a:gd name="T9" fmla="*/ 21 h 146"/>
                <a:gd name="T10" fmla="*/ 19 w 99"/>
                <a:gd name="T11" fmla="*/ 38 h 146"/>
                <a:gd name="T12" fmla="*/ 25 w 99"/>
                <a:gd name="T13" fmla="*/ 53 h 146"/>
                <a:gd name="T14" fmla="*/ 46 w 99"/>
                <a:gd name="T15" fmla="*/ 60 h 146"/>
                <a:gd name="T16" fmla="*/ 58 w 99"/>
                <a:gd name="T17" fmla="*/ 63 h 146"/>
                <a:gd name="T18" fmla="*/ 89 w 99"/>
                <a:gd name="T19" fmla="*/ 77 h 146"/>
                <a:gd name="T20" fmla="*/ 99 w 99"/>
                <a:gd name="T21" fmla="*/ 104 h 146"/>
                <a:gd name="T22" fmla="*/ 85 w 99"/>
                <a:gd name="T23" fmla="*/ 135 h 146"/>
                <a:gd name="T24" fmla="*/ 45 w 99"/>
                <a:gd name="T25" fmla="*/ 146 h 146"/>
                <a:gd name="T26" fmla="*/ 24 w 99"/>
                <a:gd name="T27" fmla="*/ 144 h 146"/>
                <a:gd name="T28" fmla="*/ 1 w 99"/>
                <a:gd name="T29" fmla="*/ 137 h 146"/>
                <a:gd name="T30" fmla="*/ 1 w 99"/>
                <a:gd name="T31" fmla="*/ 117 h 146"/>
                <a:gd name="T32" fmla="*/ 23 w 99"/>
                <a:gd name="T33" fmla="*/ 127 h 146"/>
                <a:gd name="T34" fmla="*/ 45 w 99"/>
                <a:gd name="T35" fmla="*/ 130 h 146"/>
                <a:gd name="T36" fmla="*/ 70 w 99"/>
                <a:gd name="T37" fmla="*/ 124 h 146"/>
                <a:gd name="T38" fmla="*/ 79 w 99"/>
                <a:gd name="T39" fmla="*/ 106 h 146"/>
                <a:gd name="T40" fmla="*/ 73 w 99"/>
                <a:gd name="T41" fmla="*/ 90 h 146"/>
                <a:gd name="T42" fmla="*/ 52 w 99"/>
                <a:gd name="T43" fmla="*/ 81 h 146"/>
                <a:gd name="T44" fmla="*/ 40 w 99"/>
                <a:gd name="T45" fmla="*/ 78 h 146"/>
                <a:gd name="T46" fmla="*/ 10 w 99"/>
                <a:gd name="T47" fmla="*/ 65 h 146"/>
                <a:gd name="T48" fmla="*/ 0 w 99"/>
                <a:gd name="T49" fmla="*/ 40 h 146"/>
                <a:gd name="T50" fmla="*/ 13 w 99"/>
                <a:gd name="T51" fmla="*/ 10 h 146"/>
                <a:gd name="T52" fmla="*/ 49 w 99"/>
                <a:gd name="T53" fmla="*/ 0 h 146"/>
                <a:gd name="T54" fmla="*/ 70 w 99"/>
                <a:gd name="T55" fmla="*/ 2 h 146"/>
                <a:gd name="T56" fmla="*/ 91 w 99"/>
                <a:gd name="T5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46">
                  <a:moveTo>
                    <a:pt x="91" y="7"/>
                  </a:moveTo>
                  <a:lnTo>
                    <a:pt x="91" y="25"/>
                  </a:lnTo>
                  <a:cubicBezTo>
                    <a:pt x="83" y="22"/>
                    <a:pt x="77" y="19"/>
                    <a:pt x="70" y="18"/>
                  </a:cubicBezTo>
                  <a:cubicBezTo>
                    <a:pt x="64" y="16"/>
                    <a:pt x="58" y="15"/>
                    <a:pt x="52" y="15"/>
                  </a:cubicBezTo>
                  <a:cubicBezTo>
                    <a:pt x="41" y="15"/>
                    <a:pt x="33" y="17"/>
                    <a:pt x="28" y="21"/>
                  </a:cubicBezTo>
                  <a:cubicBezTo>
                    <a:pt x="22" y="25"/>
                    <a:pt x="19" y="31"/>
                    <a:pt x="19" y="38"/>
                  </a:cubicBezTo>
                  <a:cubicBezTo>
                    <a:pt x="19" y="45"/>
                    <a:pt x="21" y="49"/>
                    <a:pt x="25" y="53"/>
                  </a:cubicBezTo>
                  <a:cubicBezTo>
                    <a:pt x="28" y="56"/>
                    <a:pt x="36" y="58"/>
                    <a:pt x="46" y="60"/>
                  </a:cubicBezTo>
                  <a:lnTo>
                    <a:pt x="58" y="63"/>
                  </a:lnTo>
                  <a:cubicBezTo>
                    <a:pt x="72" y="65"/>
                    <a:pt x="82" y="70"/>
                    <a:pt x="89" y="77"/>
                  </a:cubicBezTo>
                  <a:cubicBezTo>
                    <a:pt x="96" y="84"/>
                    <a:pt x="99" y="93"/>
                    <a:pt x="99" y="104"/>
                  </a:cubicBezTo>
                  <a:cubicBezTo>
                    <a:pt x="99" y="118"/>
                    <a:pt x="95" y="128"/>
                    <a:pt x="85" y="135"/>
                  </a:cubicBezTo>
                  <a:cubicBezTo>
                    <a:pt x="76" y="142"/>
                    <a:pt x="63" y="146"/>
                    <a:pt x="45" y="146"/>
                  </a:cubicBezTo>
                  <a:cubicBezTo>
                    <a:pt x="39" y="146"/>
                    <a:pt x="31" y="145"/>
                    <a:pt x="24" y="144"/>
                  </a:cubicBezTo>
                  <a:cubicBezTo>
                    <a:pt x="16" y="142"/>
                    <a:pt x="9" y="140"/>
                    <a:pt x="1" y="137"/>
                  </a:cubicBezTo>
                  <a:lnTo>
                    <a:pt x="1" y="117"/>
                  </a:lnTo>
                  <a:cubicBezTo>
                    <a:pt x="8" y="122"/>
                    <a:pt x="16" y="125"/>
                    <a:pt x="23" y="127"/>
                  </a:cubicBezTo>
                  <a:cubicBezTo>
                    <a:pt x="31" y="129"/>
                    <a:pt x="38" y="130"/>
                    <a:pt x="45" y="130"/>
                  </a:cubicBezTo>
                  <a:cubicBezTo>
                    <a:pt x="56" y="130"/>
                    <a:pt x="64" y="128"/>
                    <a:pt x="70" y="124"/>
                  </a:cubicBezTo>
                  <a:cubicBezTo>
                    <a:pt x="76" y="120"/>
                    <a:pt x="79" y="114"/>
                    <a:pt x="79" y="106"/>
                  </a:cubicBezTo>
                  <a:cubicBezTo>
                    <a:pt x="79" y="99"/>
                    <a:pt x="77" y="93"/>
                    <a:pt x="73" y="90"/>
                  </a:cubicBezTo>
                  <a:cubicBezTo>
                    <a:pt x="69" y="86"/>
                    <a:pt x="62" y="83"/>
                    <a:pt x="52" y="81"/>
                  </a:cubicBezTo>
                  <a:lnTo>
                    <a:pt x="40" y="78"/>
                  </a:lnTo>
                  <a:cubicBezTo>
                    <a:pt x="26" y="76"/>
                    <a:pt x="16" y="71"/>
                    <a:pt x="10" y="65"/>
                  </a:cubicBezTo>
                  <a:cubicBezTo>
                    <a:pt x="3" y="59"/>
                    <a:pt x="0" y="51"/>
                    <a:pt x="0" y="40"/>
                  </a:cubicBezTo>
                  <a:cubicBezTo>
                    <a:pt x="0" y="27"/>
                    <a:pt x="4" y="18"/>
                    <a:pt x="13" y="10"/>
                  </a:cubicBezTo>
                  <a:cubicBezTo>
                    <a:pt x="22" y="3"/>
                    <a:pt x="34" y="0"/>
                    <a:pt x="49" y="0"/>
                  </a:cubicBezTo>
                  <a:cubicBezTo>
                    <a:pt x="56" y="0"/>
                    <a:pt x="63" y="0"/>
                    <a:pt x="70" y="2"/>
                  </a:cubicBezTo>
                  <a:cubicBezTo>
                    <a:pt x="77" y="3"/>
                    <a:pt x="84" y="5"/>
                    <a:pt x="9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5FDBAA36-EFE5-4E35-BF3E-3F341B14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085" y="3804048"/>
              <a:ext cx="55960" cy="88106"/>
            </a:xfrm>
            <a:custGeom>
              <a:avLst/>
              <a:gdLst>
                <a:gd name="T0" fmla="*/ 0 w 47"/>
                <a:gd name="T1" fmla="*/ 0 h 74"/>
                <a:gd name="T2" fmla="*/ 47 w 47"/>
                <a:gd name="T3" fmla="*/ 0 h 74"/>
                <a:gd name="T4" fmla="*/ 47 w 47"/>
                <a:gd name="T5" fmla="*/ 9 h 74"/>
                <a:gd name="T6" fmla="*/ 10 w 47"/>
                <a:gd name="T7" fmla="*/ 9 h 74"/>
                <a:gd name="T8" fmla="*/ 10 w 47"/>
                <a:gd name="T9" fmla="*/ 31 h 74"/>
                <a:gd name="T10" fmla="*/ 45 w 47"/>
                <a:gd name="T11" fmla="*/ 31 h 74"/>
                <a:gd name="T12" fmla="*/ 45 w 47"/>
                <a:gd name="T13" fmla="*/ 39 h 74"/>
                <a:gd name="T14" fmla="*/ 10 w 47"/>
                <a:gd name="T15" fmla="*/ 39 h 74"/>
                <a:gd name="T16" fmla="*/ 10 w 47"/>
                <a:gd name="T17" fmla="*/ 66 h 74"/>
                <a:gd name="T18" fmla="*/ 47 w 47"/>
                <a:gd name="T19" fmla="*/ 66 h 74"/>
                <a:gd name="T20" fmla="*/ 47 w 47"/>
                <a:gd name="T21" fmla="*/ 74 h 74"/>
                <a:gd name="T22" fmla="*/ 0 w 47"/>
                <a:gd name="T23" fmla="*/ 74 h 74"/>
                <a:gd name="T24" fmla="*/ 0 w 47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74">
                  <a:moveTo>
                    <a:pt x="0" y="0"/>
                  </a:moveTo>
                  <a:lnTo>
                    <a:pt x="47" y="0"/>
                  </a:lnTo>
                  <a:lnTo>
                    <a:pt x="47" y="9"/>
                  </a:lnTo>
                  <a:lnTo>
                    <a:pt x="10" y="9"/>
                  </a:lnTo>
                  <a:lnTo>
                    <a:pt x="10" y="31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10" y="39"/>
                  </a:lnTo>
                  <a:lnTo>
                    <a:pt x="10" y="66"/>
                  </a:lnTo>
                  <a:lnTo>
                    <a:pt x="47" y="66"/>
                  </a:lnTo>
                  <a:lnTo>
                    <a:pt x="47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019EBBB4-0BBE-48DB-BB42-70D9CE12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804048"/>
              <a:ext cx="110729" cy="88106"/>
            </a:xfrm>
            <a:custGeom>
              <a:avLst/>
              <a:gdLst>
                <a:gd name="T0" fmla="*/ 0 w 93"/>
                <a:gd name="T1" fmla="*/ 0 h 74"/>
                <a:gd name="T2" fmla="*/ 10 w 93"/>
                <a:gd name="T3" fmla="*/ 0 h 74"/>
                <a:gd name="T4" fmla="*/ 26 w 93"/>
                <a:gd name="T5" fmla="*/ 62 h 74"/>
                <a:gd name="T6" fmla="*/ 41 w 93"/>
                <a:gd name="T7" fmla="*/ 0 h 74"/>
                <a:gd name="T8" fmla="*/ 52 w 93"/>
                <a:gd name="T9" fmla="*/ 0 h 74"/>
                <a:gd name="T10" fmla="*/ 68 w 93"/>
                <a:gd name="T11" fmla="*/ 62 h 74"/>
                <a:gd name="T12" fmla="*/ 83 w 93"/>
                <a:gd name="T13" fmla="*/ 0 h 74"/>
                <a:gd name="T14" fmla="*/ 93 w 93"/>
                <a:gd name="T15" fmla="*/ 0 h 74"/>
                <a:gd name="T16" fmla="*/ 75 w 93"/>
                <a:gd name="T17" fmla="*/ 74 h 74"/>
                <a:gd name="T18" fmla="*/ 62 w 93"/>
                <a:gd name="T19" fmla="*/ 74 h 74"/>
                <a:gd name="T20" fmla="*/ 47 w 93"/>
                <a:gd name="T21" fmla="*/ 10 h 74"/>
                <a:gd name="T22" fmla="*/ 31 w 93"/>
                <a:gd name="T23" fmla="*/ 74 h 74"/>
                <a:gd name="T24" fmla="*/ 18 w 93"/>
                <a:gd name="T25" fmla="*/ 74 h 74"/>
                <a:gd name="T26" fmla="*/ 0 w 93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74">
                  <a:moveTo>
                    <a:pt x="0" y="0"/>
                  </a:moveTo>
                  <a:lnTo>
                    <a:pt x="10" y="0"/>
                  </a:lnTo>
                  <a:lnTo>
                    <a:pt x="26" y="6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8" y="62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75" y="74"/>
                  </a:lnTo>
                  <a:lnTo>
                    <a:pt x="62" y="74"/>
                  </a:lnTo>
                  <a:lnTo>
                    <a:pt x="47" y="10"/>
                  </a:lnTo>
                  <a:lnTo>
                    <a:pt x="31" y="74"/>
                  </a:lnTo>
                  <a:lnTo>
                    <a:pt x="18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D839D64F-38E8-4583-ADAF-835E0A1EA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945" y="4748213"/>
              <a:ext cx="95250" cy="171450"/>
            </a:xfrm>
            <a:custGeom>
              <a:avLst/>
              <a:gdLst>
                <a:gd name="T0" fmla="*/ 0 w 80"/>
                <a:gd name="T1" fmla="*/ 0 h 144"/>
                <a:gd name="T2" fmla="*/ 78 w 80"/>
                <a:gd name="T3" fmla="*/ 0 h 144"/>
                <a:gd name="T4" fmla="*/ 78 w 80"/>
                <a:gd name="T5" fmla="*/ 16 h 144"/>
                <a:gd name="T6" fmla="*/ 17 w 80"/>
                <a:gd name="T7" fmla="*/ 16 h 144"/>
                <a:gd name="T8" fmla="*/ 17 w 80"/>
                <a:gd name="T9" fmla="*/ 59 h 144"/>
                <a:gd name="T10" fmla="*/ 75 w 80"/>
                <a:gd name="T11" fmla="*/ 59 h 144"/>
                <a:gd name="T12" fmla="*/ 75 w 80"/>
                <a:gd name="T13" fmla="*/ 75 h 144"/>
                <a:gd name="T14" fmla="*/ 17 w 80"/>
                <a:gd name="T15" fmla="*/ 75 h 144"/>
                <a:gd name="T16" fmla="*/ 17 w 80"/>
                <a:gd name="T17" fmla="*/ 127 h 144"/>
                <a:gd name="T18" fmla="*/ 80 w 80"/>
                <a:gd name="T19" fmla="*/ 127 h 144"/>
                <a:gd name="T20" fmla="*/ 80 w 80"/>
                <a:gd name="T21" fmla="*/ 144 h 144"/>
                <a:gd name="T22" fmla="*/ 0 w 80"/>
                <a:gd name="T23" fmla="*/ 144 h 144"/>
                <a:gd name="T24" fmla="*/ 0 w 80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4">
                  <a:moveTo>
                    <a:pt x="0" y="0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17" y="16"/>
                  </a:lnTo>
                  <a:lnTo>
                    <a:pt x="17" y="59"/>
                  </a:lnTo>
                  <a:lnTo>
                    <a:pt x="75" y="59"/>
                  </a:lnTo>
                  <a:lnTo>
                    <a:pt x="75" y="75"/>
                  </a:lnTo>
                  <a:lnTo>
                    <a:pt x="17" y="75"/>
                  </a:lnTo>
                  <a:lnTo>
                    <a:pt x="17" y="127"/>
                  </a:lnTo>
                  <a:lnTo>
                    <a:pt x="80" y="127"/>
                  </a:lnTo>
                  <a:lnTo>
                    <a:pt x="80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A119A0A5-2492-485C-823F-FBA54D72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982" y="4748213"/>
              <a:ext cx="94060" cy="171450"/>
            </a:xfrm>
            <a:custGeom>
              <a:avLst/>
              <a:gdLst>
                <a:gd name="T0" fmla="*/ 0 w 79"/>
                <a:gd name="T1" fmla="*/ 0 h 144"/>
                <a:gd name="T2" fmla="*/ 77 w 79"/>
                <a:gd name="T3" fmla="*/ 0 h 144"/>
                <a:gd name="T4" fmla="*/ 77 w 79"/>
                <a:gd name="T5" fmla="*/ 16 h 144"/>
                <a:gd name="T6" fmla="*/ 16 w 79"/>
                <a:gd name="T7" fmla="*/ 16 h 144"/>
                <a:gd name="T8" fmla="*/ 16 w 79"/>
                <a:gd name="T9" fmla="*/ 59 h 144"/>
                <a:gd name="T10" fmla="*/ 75 w 79"/>
                <a:gd name="T11" fmla="*/ 59 h 144"/>
                <a:gd name="T12" fmla="*/ 75 w 79"/>
                <a:gd name="T13" fmla="*/ 75 h 144"/>
                <a:gd name="T14" fmla="*/ 16 w 79"/>
                <a:gd name="T15" fmla="*/ 75 h 144"/>
                <a:gd name="T16" fmla="*/ 16 w 79"/>
                <a:gd name="T17" fmla="*/ 127 h 144"/>
                <a:gd name="T18" fmla="*/ 79 w 79"/>
                <a:gd name="T19" fmla="*/ 127 h 144"/>
                <a:gd name="T20" fmla="*/ 79 w 79"/>
                <a:gd name="T21" fmla="*/ 144 h 144"/>
                <a:gd name="T22" fmla="*/ 0 w 79"/>
                <a:gd name="T23" fmla="*/ 144 h 144"/>
                <a:gd name="T24" fmla="*/ 0 w 79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4">
                  <a:moveTo>
                    <a:pt x="0" y="0"/>
                  </a:moveTo>
                  <a:lnTo>
                    <a:pt x="77" y="0"/>
                  </a:lnTo>
                  <a:lnTo>
                    <a:pt x="77" y="16"/>
                  </a:lnTo>
                  <a:lnTo>
                    <a:pt x="16" y="16"/>
                  </a:lnTo>
                  <a:lnTo>
                    <a:pt x="16" y="59"/>
                  </a:lnTo>
                  <a:lnTo>
                    <a:pt x="75" y="59"/>
                  </a:lnTo>
                  <a:lnTo>
                    <a:pt x="75" y="75"/>
                  </a:lnTo>
                  <a:lnTo>
                    <a:pt x="16" y="75"/>
                  </a:lnTo>
                  <a:lnTo>
                    <a:pt x="16" y="127"/>
                  </a:lnTo>
                  <a:lnTo>
                    <a:pt x="79" y="127"/>
                  </a:lnTo>
                  <a:lnTo>
                    <a:pt x="79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17F47F77-FFDB-426D-B0FC-ADE67B79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066" y="4748213"/>
              <a:ext cx="95250" cy="171450"/>
            </a:xfrm>
            <a:custGeom>
              <a:avLst/>
              <a:gdLst>
                <a:gd name="T0" fmla="*/ 0 w 80"/>
                <a:gd name="T1" fmla="*/ 0 h 144"/>
                <a:gd name="T2" fmla="*/ 78 w 80"/>
                <a:gd name="T3" fmla="*/ 0 h 144"/>
                <a:gd name="T4" fmla="*/ 78 w 80"/>
                <a:gd name="T5" fmla="*/ 16 h 144"/>
                <a:gd name="T6" fmla="*/ 17 w 80"/>
                <a:gd name="T7" fmla="*/ 16 h 144"/>
                <a:gd name="T8" fmla="*/ 17 w 80"/>
                <a:gd name="T9" fmla="*/ 59 h 144"/>
                <a:gd name="T10" fmla="*/ 76 w 80"/>
                <a:gd name="T11" fmla="*/ 59 h 144"/>
                <a:gd name="T12" fmla="*/ 76 w 80"/>
                <a:gd name="T13" fmla="*/ 75 h 144"/>
                <a:gd name="T14" fmla="*/ 17 w 80"/>
                <a:gd name="T15" fmla="*/ 75 h 144"/>
                <a:gd name="T16" fmla="*/ 17 w 80"/>
                <a:gd name="T17" fmla="*/ 127 h 144"/>
                <a:gd name="T18" fmla="*/ 80 w 80"/>
                <a:gd name="T19" fmla="*/ 127 h 144"/>
                <a:gd name="T20" fmla="*/ 80 w 80"/>
                <a:gd name="T21" fmla="*/ 144 h 144"/>
                <a:gd name="T22" fmla="*/ 0 w 80"/>
                <a:gd name="T23" fmla="*/ 144 h 144"/>
                <a:gd name="T24" fmla="*/ 0 w 80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4">
                  <a:moveTo>
                    <a:pt x="0" y="0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17" y="16"/>
                  </a:lnTo>
                  <a:lnTo>
                    <a:pt x="17" y="59"/>
                  </a:lnTo>
                  <a:lnTo>
                    <a:pt x="76" y="59"/>
                  </a:lnTo>
                  <a:lnTo>
                    <a:pt x="76" y="75"/>
                  </a:lnTo>
                  <a:lnTo>
                    <a:pt x="17" y="75"/>
                  </a:lnTo>
                  <a:lnTo>
                    <a:pt x="17" y="127"/>
                  </a:lnTo>
                  <a:lnTo>
                    <a:pt x="80" y="127"/>
                  </a:lnTo>
                  <a:lnTo>
                    <a:pt x="80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2A8D1035-7D1C-4038-A60E-F0AD840DD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7" y="4589860"/>
              <a:ext cx="110729" cy="170260"/>
            </a:xfrm>
            <a:custGeom>
              <a:avLst/>
              <a:gdLst>
                <a:gd name="T0" fmla="*/ 0 w 93"/>
                <a:gd name="T1" fmla="*/ 0 h 143"/>
                <a:gd name="T2" fmla="*/ 22 w 93"/>
                <a:gd name="T3" fmla="*/ 0 h 143"/>
                <a:gd name="T4" fmla="*/ 77 w 93"/>
                <a:gd name="T5" fmla="*/ 120 h 143"/>
                <a:gd name="T6" fmla="*/ 77 w 93"/>
                <a:gd name="T7" fmla="*/ 0 h 143"/>
                <a:gd name="T8" fmla="*/ 93 w 93"/>
                <a:gd name="T9" fmla="*/ 0 h 143"/>
                <a:gd name="T10" fmla="*/ 93 w 93"/>
                <a:gd name="T11" fmla="*/ 143 h 143"/>
                <a:gd name="T12" fmla="*/ 71 w 93"/>
                <a:gd name="T13" fmla="*/ 143 h 143"/>
                <a:gd name="T14" fmla="*/ 16 w 93"/>
                <a:gd name="T15" fmla="*/ 23 h 143"/>
                <a:gd name="T16" fmla="*/ 16 w 93"/>
                <a:gd name="T17" fmla="*/ 143 h 143"/>
                <a:gd name="T18" fmla="*/ 0 w 93"/>
                <a:gd name="T19" fmla="*/ 143 h 143"/>
                <a:gd name="T20" fmla="*/ 0 w 93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43">
                  <a:moveTo>
                    <a:pt x="0" y="0"/>
                  </a:moveTo>
                  <a:lnTo>
                    <a:pt x="22" y="0"/>
                  </a:lnTo>
                  <a:lnTo>
                    <a:pt x="77" y="120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93" y="143"/>
                  </a:lnTo>
                  <a:lnTo>
                    <a:pt x="71" y="143"/>
                  </a:lnTo>
                  <a:lnTo>
                    <a:pt x="16" y="23"/>
                  </a:lnTo>
                  <a:lnTo>
                    <a:pt x="16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BF6E9148-B1E3-4B49-88DA-C3E4C28E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7" y="3963591"/>
              <a:ext cx="110729" cy="170260"/>
            </a:xfrm>
            <a:custGeom>
              <a:avLst/>
              <a:gdLst>
                <a:gd name="T0" fmla="*/ 0 w 93"/>
                <a:gd name="T1" fmla="*/ 0 h 143"/>
                <a:gd name="T2" fmla="*/ 22 w 93"/>
                <a:gd name="T3" fmla="*/ 0 h 143"/>
                <a:gd name="T4" fmla="*/ 77 w 93"/>
                <a:gd name="T5" fmla="*/ 120 h 143"/>
                <a:gd name="T6" fmla="*/ 77 w 93"/>
                <a:gd name="T7" fmla="*/ 0 h 143"/>
                <a:gd name="T8" fmla="*/ 93 w 93"/>
                <a:gd name="T9" fmla="*/ 0 h 143"/>
                <a:gd name="T10" fmla="*/ 93 w 93"/>
                <a:gd name="T11" fmla="*/ 143 h 143"/>
                <a:gd name="T12" fmla="*/ 71 w 93"/>
                <a:gd name="T13" fmla="*/ 143 h 143"/>
                <a:gd name="T14" fmla="*/ 16 w 93"/>
                <a:gd name="T15" fmla="*/ 23 h 143"/>
                <a:gd name="T16" fmla="*/ 16 w 93"/>
                <a:gd name="T17" fmla="*/ 143 h 143"/>
                <a:gd name="T18" fmla="*/ 0 w 93"/>
                <a:gd name="T19" fmla="*/ 143 h 143"/>
                <a:gd name="T20" fmla="*/ 0 w 93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43">
                  <a:moveTo>
                    <a:pt x="0" y="0"/>
                  </a:moveTo>
                  <a:lnTo>
                    <a:pt x="22" y="0"/>
                  </a:lnTo>
                  <a:lnTo>
                    <a:pt x="77" y="120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93" y="143"/>
                  </a:lnTo>
                  <a:lnTo>
                    <a:pt x="71" y="143"/>
                  </a:lnTo>
                  <a:lnTo>
                    <a:pt x="16" y="23"/>
                  </a:lnTo>
                  <a:lnTo>
                    <a:pt x="16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9ABFEE98-43D8-47D7-AAB4-978DFF76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7" y="3445670"/>
              <a:ext cx="110729" cy="171450"/>
            </a:xfrm>
            <a:custGeom>
              <a:avLst/>
              <a:gdLst>
                <a:gd name="T0" fmla="*/ 0 w 93"/>
                <a:gd name="T1" fmla="*/ 0 h 144"/>
                <a:gd name="T2" fmla="*/ 22 w 93"/>
                <a:gd name="T3" fmla="*/ 0 h 144"/>
                <a:gd name="T4" fmla="*/ 77 w 93"/>
                <a:gd name="T5" fmla="*/ 120 h 144"/>
                <a:gd name="T6" fmla="*/ 77 w 93"/>
                <a:gd name="T7" fmla="*/ 0 h 144"/>
                <a:gd name="T8" fmla="*/ 93 w 93"/>
                <a:gd name="T9" fmla="*/ 0 h 144"/>
                <a:gd name="T10" fmla="*/ 93 w 93"/>
                <a:gd name="T11" fmla="*/ 144 h 144"/>
                <a:gd name="T12" fmla="*/ 71 w 93"/>
                <a:gd name="T13" fmla="*/ 144 h 144"/>
                <a:gd name="T14" fmla="*/ 16 w 93"/>
                <a:gd name="T15" fmla="*/ 23 h 144"/>
                <a:gd name="T16" fmla="*/ 16 w 93"/>
                <a:gd name="T17" fmla="*/ 144 h 144"/>
                <a:gd name="T18" fmla="*/ 0 w 93"/>
                <a:gd name="T19" fmla="*/ 144 h 144"/>
                <a:gd name="T20" fmla="*/ 0 w 93"/>
                <a:gd name="T2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44">
                  <a:moveTo>
                    <a:pt x="0" y="0"/>
                  </a:moveTo>
                  <a:lnTo>
                    <a:pt x="22" y="0"/>
                  </a:lnTo>
                  <a:lnTo>
                    <a:pt x="77" y="120"/>
                  </a:lnTo>
                  <a:lnTo>
                    <a:pt x="77" y="0"/>
                  </a:lnTo>
                  <a:lnTo>
                    <a:pt x="93" y="0"/>
                  </a:lnTo>
                  <a:lnTo>
                    <a:pt x="93" y="144"/>
                  </a:lnTo>
                  <a:lnTo>
                    <a:pt x="71" y="144"/>
                  </a:lnTo>
                  <a:lnTo>
                    <a:pt x="16" y="23"/>
                  </a:lnTo>
                  <a:lnTo>
                    <a:pt x="1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601BA73F-3723-4F03-AC0E-0FC95D83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523" y="2977754"/>
              <a:ext cx="94060" cy="170260"/>
            </a:xfrm>
            <a:custGeom>
              <a:avLst/>
              <a:gdLst>
                <a:gd name="T0" fmla="*/ 0 w 79"/>
                <a:gd name="T1" fmla="*/ 0 h 143"/>
                <a:gd name="T2" fmla="*/ 78 w 79"/>
                <a:gd name="T3" fmla="*/ 0 h 143"/>
                <a:gd name="T4" fmla="*/ 78 w 79"/>
                <a:gd name="T5" fmla="*/ 16 h 143"/>
                <a:gd name="T6" fmla="*/ 16 w 79"/>
                <a:gd name="T7" fmla="*/ 16 h 143"/>
                <a:gd name="T8" fmla="*/ 16 w 79"/>
                <a:gd name="T9" fmla="*/ 59 h 143"/>
                <a:gd name="T10" fmla="*/ 75 w 79"/>
                <a:gd name="T11" fmla="*/ 59 h 143"/>
                <a:gd name="T12" fmla="*/ 75 w 79"/>
                <a:gd name="T13" fmla="*/ 75 h 143"/>
                <a:gd name="T14" fmla="*/ 16 w 79"/>
                <a:gd name="T15" fmla="*/ 75 h 143"/>
                <a:gd name="T16" fmla="*/ 16 w 79"/>
                <a:gd name="T17" fmla="*/ 127 h 143"/>
                <a:gd name="T18" fmla="*/ 79 w 79"/>
                <a:gd name="T19" fmla="*/ 127 h 143"/>
                <a:gd name="T20" fmla="*/ 79 w 79"/>
                <a:gd name="T21" fmla="*/ 143 h 143"/>
                <a:gd name="T22" fmla="*/ 0 w 79"/>
                <a:gd name="T23" fmla="*/ 143 h 143"/>
                <a:gd name="T24" fmla="*/ 0 w 79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3">
                  <a:moveTo>
                    <a:pt x="0" y="0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16" y="16"/>
                  </a:lnTo>
                  <a:lnTo>
                    <a:pt x="16" y="59"/>
                  </a:lnTo>
                  <a:lnTo>
                    <a:pt x="75" y="59"/>
                  </a:lnTo>
                  <a:lnTo>
                    <a:pt x="75" y="75"/>
                  </a:lnTo>
                  <a:lnTo>
                    <a:pt x="16" y="75"/>
                  </a:lnTo>
                  <a:lnTo>
                    <a:pt x="16" y="127"/>
                  </a:lnTo>
                  <a:lnTo>
                    <a:pt x="79" y="127"/>
                  </a:lnTo>
                  <a:lnTo>
                    <a:pt x="79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83FCDFCC-34D1-4DF7-820F-88EE00B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448" y="2744391"/>
              <a:ext cx="111919" cy="170260"/>
            </a:xfrm>
            <a:custGeom>
              <a:avLst/>
              <a:gdLst>
                <a:gd name="T0" fmla="*/ 0 w 94"/>
                <a:gd name="T1" fmla="*/ 0 h 143"/>
                <a:gd name="T2" fmla="*/ 23 w 94"/>
                <a:gd name="T3" fmla="*/ 0 h 143"/>
                <a:gd name="T4" fmla="*/ 77 w 94"/>
                <a:gd name="T5" fmla="*/ 120 h 143"/>
                <a:gd name="T6" fmla="*/ 77 w 94"/>
                <a:gd name="T7" fmla="*/ 0 h 143"/>
                <a:gd name="T8" fmla="*/ 94 w 94"/>
                <a:gd name="T9" fmla="*/ 0 h 143"/>
                <a:gd name="T10" fmla="*/ 94 w 94"/>
                <a:gd name="T11" fmla="*/ 143 h 143"/>
                <a:gd name="T12" fmla="*/ 71 w 94"/>
                <a:gd name="T13" fmla="*/ 143 h 143"/>
                <a:gd name="T14" fmla="*/ 16 w 94"/>
                <a:gd name="T15" fmla="*/ 23 h 143"/>
                <a:gd name="T16" fmla="*/ 16 w 94"/>
                <a:gd name="T17" fmla="*/ 143 h 143"/>
                <a:gd name="T18" fmla="*/ 0 w 94"/>
                <a:gd name="T19" fmla="*/ 143 h 143"/>
                <a:gd name="T20" fmla="*/ 0 w 9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43">
                  <a:moveTo>
                    <a:pt x="0" y="0"/>
                  </a:moveTo>
                  <a:lnTo>
                    <a:pt x="23" y="0"/>
                  </a:lnTo>
                  <a:lnTo>
                    <a:pt x="77" y="120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94" y="143"/>
                  </a:lnTo>
                  <a:lnTo>
                    <a:pt x="71" y="143"/>
                  </a:lnTo>
                  <a:lnTo>
                    <a:pt x="16" y="23"/>
                  </a:lnTo>
                  <a:lnTo>
                    <a:pt x="16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DCA661F-CCC6-48B9-9B7B-B0318C76E5C9}"/>
                </a:ext>
              </a:extLst>
            </p:cNvPr>
            <p:cNvSpPr/>
            <p:nvPr/>
          </p:nvSpPr>
          <p:spPr>
            <a:xfrm>
              <a:off x="5263269" y="2551510"/>
              <a:ext cx="299927" cy="13692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43093-DD81-4795-80AB-068EF5D9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2520393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20030-0981-4CA5-A80B-FCF810B1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86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A345D77-40D1-44E4-9340-1981DF92C2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8047" y="465458"/>
            <a:ext cx="2726525" cy="1815296"/>
            <a:chOff x="1956" y="1163"/>
            <a:chExt cx="3806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D73A5BF-BA64-4089-909A-8E7B00171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6" y="1163"/>
              <a:ext cx="3806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28E685D8-501D-439C-8DAB-325099DCC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504"/>
              <a:ext cx="1025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C7ED492F-A30E-4BC2-BDCB-E2AE43B80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2453"/>
              <a:ext cx="1022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6D1605A4-6805-4FAB-8B44-EC792C4F1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388"/>
              <a:ext cx="1022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49BDBDEE-05EC-4E8C-932E-D97262A2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194"/>
              <a:ext cx="605" cy="565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D3539F9-CA78-4232-A437-BA3174F0B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1324"/>
              <a:ext cx="162" cy="270"/>
            </a:xfrm>
            <a:custGeom>
              <a:avLst/>
              <a:gdLst>
                <a:gd name="T0" fmla="*/ 6 w 162"/>
                <a:gd name="T1" fmla="*/ 240 h 270"/>
                <a:gd name="T2" fmla="*/ 66 w 162"/>
                <a:gd name="T3" fmla="*/ 240 h 270"/>
                <a:gd name="T4" fmla="*/ 66 w 162"/>
                <a:gd name="T5" fmla="*/ 34 h 270"/>
                <a:gd name="T6" fmla="*/ 0 w 162"/>
                <a:gd name="T7" fmla="*/ 46 h 270"/>
                <a:gd name="T8" fmla="*/ 0 w 162"/>
                <a:gd name="T9" fmla="*/ 13 h 270"/>
                <a:gd name="T10" fmla="*/ 66 w 162"/>
                <a:gd name="T11" fmla="*/ 0 h 270"/>
                <a:gd name="T12" fmla="*/ 102 w 162"/>
                <a:gd name="T13" fmla="*/ 0 h 270"/>
                <a:gd name="T14" fmla="*/ 102 w 162"/>
                <a:gd name="T15" fmla="*/ 240 h 270"/>
                <a:gd name="T16" fmla="*/ 162 w 162"/>
                <a:gd name="T17" fmla="*/ 240 h 270"/>
                <a:gd name="T18" fmla="*/ 162 w 162"/>
                <a:gd name="T19" fmla="*/ 270 h 270"/>
                <a:gd name="T20" fmla="*/ 6 w 162"/>
                <a:gd name="T21" fmla="*/ 270 h 270"/>
                <a:gd name="T22" fmla="*/ 6 w 162"/>
                <a:gd name="T23" fmla="*/ 24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270">
                  <a:moveTo>
                    <a:pt x="6" y="240"/>
                  </a:moveTo>
                  <a:lnTo>
                    <a:pt x="66" y="240"/>
                  </a:lnTo>
                  <a:lnTo>
                    <a:pt x="66" y="34"/>
                  </a:lnTo>
                  <a:lnTo>
                    <a:pt x="0" y="46"/>
                  </a:lnTo>
                  <a:lnTo>
                    <a:pt x="0" y="13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240"/>
                  </a:lnTo>
                  <a:lnTo>
                    <a:pt x="162" y="240"/>
                  </a:lnTo>
                  <a:lnTo>
                    <a:pt x="162" y="270"/>
                  </a:lnTo>
                  <a:lnTo>
                    <a:pt x="6" y="270"/>
                  </a:lnTo>
                  <a:lnTo>
                    <a:pt x="6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0682D2FB-B689-45AF-8888-05D2C5660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1197"/>
              <a:ext cx="604" cy="568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997E206-C639-465F-86DA-50220E7F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324"/>
              <a:ext cx="173" cy="276"/>
            </a:xfrm>
            <a:custGeom>
              <a:avLst/>
              <a:gdLst>
                <a:gd name="T0" fmla="*/ 23 w 90"/>
                <a:gd name="T1" fmla="*/ 128 h 144"/>
                <a:gd name="T2" fmla="*/ 90 w 90"/>
                <a:gd name="T3" fmla="*/ 128 h 144"/>
                <a:gd name="T4" fmla="*/ 90 w 90"/>
                <a:gd name="T5" fmla="*/ 144 h 144"/>
                <a:gd name="T6" fmla="*/ 0 w 90"/>
                <a:gd name="T7" fmla="*/ 144 h 144"/>
                <a:gd name="T8" fmla="*/ 0 w 90"/>
                <a:gd name="T9" fmla="*/ 128 h 144"/>
                <a:gd name="T10" fmla="*/ 30 w 90"/>
                <a:gd name="T11" fmla="*/ 98 h 144"/>
                <a:gd name="T12" fmla="*/ 53 w 90"/>
                <a:gd name="T13" fmla="*/ 73 h 144"/>
                <a:gd name="T14" fmla="*/ 66 w 90"/>
                <a:gd name="T15" fmla="*/ 56 h 144"/>
                <a:gd name="T16" fmla="*/ 70 w 90"/>
                <a:gd name="T17" fmla="*/ 42 h 144"/>
                <a:gd name="T18" fmla="*/ 62 w 90"/>
                <a:gd name="T19" fmla="*/ 24 h 144"/>
                <a:gd name="T20" fmla="*/ 41 w 90"/>
                <a:gd name="T21" fmla="*/ 16 h 144"/>
                <a:gd name="T22" fmla="*/ 22 w 90"/>
                <a:gd name="T23" fmla="*/ 20 h 144"/>
                <a:gd name="T24" fmla="*/ 1 w 90"/>
                <a:gd name="T25" fmla="*/ 29 h 144"/>
                <a:gd name="T26" fmla="*/ 1 w 90"/>
                <a:gd name="T27" fmla="*/ 10 h 144"/>
                <a:gd name="T28" fmla="*/ 23 w 90"/>
                <a:gd name="T29" fmla="*/ 3 h 144"/>
                <a:gd name="T30" fmla="*/ 41 w 90"/>
                <a:gd name="T31" fmla="*/ 0 h 144"/>
                <a:gd name="T32" fmla="*/ 76 w 90"/>
                <a:gd name="T33" fmla="*/ 11 h 144"/>
                <a:gd name="T34" fmla="*/ 89 w 90"/>
                <a:gd name="T35" fmla="*/ 41 h 144"/>
                <a:gd name="T36" fmla="*/ 86 w 90"/>
                <a:gd name="T37" fmla="*/ 57 h 144"/>
                <a:gd name="T38" fmla="*/ 74 w 90"/>
                <a:gd name="T39" fmla="*/ 75 h 144"/>
                <a:gd name="T40" fmla="*/ 59 w 90"/>
                <a:gd name="T41" fmla="*/ 91 h 144"/>
                <a:gd name="T42" fmla="*/ 23 w 90"/>
                <a:gd name="T4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4">
                  <a:moveTo>
                    <a:pt x="23" y="128"/>
                  </a:moveTo>
                  <a:lnTo>
                    <a:pt x="90" y="128"/>
                  </a:lnTo>
                  <a:lnTo>
                    <a:pt x="90" y="144"/>
                  </a:lnTo>
                  <a:lnTo>
                    <a:pt x="0" y="144"/>
                  </a:lnTo>
                  <a:lnTo>
                    <a:pt x="0" y="128"/>
                  </a:lnTo>
                  <a:cubicBezTo>
                    <a:pt x="7" y="120"/>
                    <a:pt x="17" y="110"/>
                    <a:pt x="30" y="98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4" y="61"/>
                    <a:pt x="66" y="56"/>
                  </a:cubicBezTo>
                  <a:cubicBezTo>
                    <a:pt x="69" y="51"/>
                    <a:pt x="70" y="46"/>
                    <a:pt x="70" y="42"/>
                  </a:cubicBezTo>
                  <a:cubicBezTo>
                    <a:pt x="70" y="34"/>
                    <a:pt x="67" y="28"/>
                    <a:pt x="62" y="24"/>
                  </a:cubicBezTo>
                  <a:cubicBezTo>
                    <a:pt x="57" y="19"/>
                    <a:pt x="50" y="16"/>
                    <a:pt x="41" y="16"/>
                  </a:cubicBezTo>
                  <a:cubicBezTo>
                    <a:pt x="35" y="16"/>
                    <a:pt x="29" y="18"/>
                    <a:pt x="22" y="20"/>
                  </a:cubicBezTo>
                  <a:cubicBezTo>
                    <a:pt x="16" y="22"/>
                    <a:pt x="9" y="25"/>
                    <a:pt x="1" y="29"/>
                  </a:cubicBezTo>
                  <a:lnTo>
                    <a:pt x="1" y="10"/>
                  </a:lnTo>
                  <a:cubicBezTo>
                    <a:pt x="9" y="7"/>
                    <a:pt x="16" y="4"/>
                    <a:pt x="23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6" y="0"/>
                    <a:pt x="67" y="4"/>
                    <a:pt x="76" y="11"/>
                  </a:cubicBezTo>
                  <a:cubicBezTo>
                    <a:pt x="85" y="19"/>
                    <a:pt x="89" y="28"/>
                    <a:pt x="89" y="41"/>
                  </a:cubicBezTo>
                  <a:cubicBezTo>
                    <a:pt x="89" y="46"/>
                    <a:pt x="88" y="52"/>
                    <a:pt x="86" y="57"/>
                  </a:cubicBezTo>
                  <a:cubicBezTo>
                    <a:pt x="84" y="62"/>
                    <a:pt x="80" y="68"/>
                    <a:pt x="74" y="75"/>
                  </a:cubicBezTo>
                  <a:cubicBezTo>
                    <a:pt x="72" y="77"/>
                    <a:pt x="67" y="83"/>
                    <a:pt x="59" y="91"/>
                  </a:cubicBezTo>
                  <a:cubicBezTo>
                    <a:pt x="50" y="100"/>
                    <a:pt x="39" y="112"/>
                    <a:pt x="2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38E0D51-F5B6-4203-A693-ECB0D597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190"/>
              <a:ext cx="602" cy="567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7CBB6EB-D8C0-4BEC-A0AE-A72D3D98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1316"/>
              <a:ext cx="178" cy="282"/>
            </a:xfrm>
            <a:custGeom>
              <a:avLst/>
              <a:gdLst>
                <a:gd name="T0" fmla="*/ 64 w 93"/>
                <a:gd name="T1" fmla="*/ 68 h 147"/>
                <a:gd name="T2" fmla="*/ 86 w 93"/>
                <a:gd name="T3" fmla="*/ 80 h 147"/>
                <a:gd name="T4" fmla="*/ 93 w 93"/>
                <a:gd name="T5" fmla="*/ 103 h 147"/>
                <a:gd name="T6" fmla="*/ 79 w 93"/>
                <a:gd name="T7" fmla="*/ 135 h 147"/>
                <a:gd name="T8" fmla="*/ 38 w 93"/>
                <a:gd name="T9" fmla="*/ 147 h 147"/>
                <a:gd name="T10" fmla="*/ 20 w 93"/>
                <a:gd name="T11" fmla="*/ 145 h 147"/>
                <a:gd name="T12" fmla="*/ 0 w 93"/>
                <a:gd name="T13" fmla="*/ 140 h 147"/>
                <a:gd name="T14" fmla="*/ 0 w 93"/>
                <a:gd name="T15" fmla="*/ 121 h 147"/>
                <a:gd name="T16" fmla="*/ 18 w 93"/>
                <a:gd name="T17" fmla="*/ 128 h 147"/>
                <a:gd name="T18" fmla="*/ 38 w 93"/>
                <a:gd name="T19" fmla="*/ 131 h 147"/>
                <a:gd name="T20" fmla="*/ 65 w 93"/>
                <a:gd name="T21" fmla="*/ 123 h 147"/>
                <a:gd name="T22" fmla="*/ 74 w 93"/>
                <a:gd name="T23" fmla="*/ 103 h 147"/>
                <a:gd name="T24" fmla="*/ 66 w 93"/>
                <a:gd name="T25" fmla="*/ 83 h 147"/>
                <a:gd name="T26" fmla="*/ 41 w 93"/>
                <a:gd name="T27" fmla="*/ 76 h 147"/>
                <a:gd name="T28" fmla="*/ 25 w 93"/>
                <a:gd name="T29" fmla="*/ 76 h 147"/>
                <a:gd name="T30" fmla="*/ 25 w 93"/>
                <a:gd name="T31" fmla="*/ 61 h 147"/>
                <a:gd name="T32" fmla="*/ 42 w 93"/>
                <a:gd name="T33" fmla="*/ 61 h 147"/>
                <a:gd name="T34" fmla="*/ 64 w 93"/>
                <a:gd name="T35" fmla="*/ 55 h 147"/>
                <a:gd name="T36" fmla="*/ 71 w 93"/>
                <a:gd name="T37" fmla="*/ 39 h 147"/>
                <a:gd name="T38" fmla="*/ 63 w 93"/>
                <a:gd name="T39" fmla="*/ 22 h 147"/>
                <a:gd name="T40" fmla="*/ 41 w 93"/>
                <a:gd name="T41" fmla="*/ 16 h 147"/>
                <a:gd name="T42" fmla="*/ 24 w 93"/>
                <a:gd name="T43" fmla="*/ 18 h 147"/>
                <a:gd name="T44" fmla="*/ 5 w 93"/>
                <a:gd name="T45" fmla="*/ 23 h 147"/>
                <a:gd name="T46" fmla="*/ 5 w 93"/>
                <a:gd name="T47" fmla="*/ 6 h 147"/>
                <a:gd name="T48" fmla="*/ 25 w 93"/>
                <a:gd name="T49" fmla="*/ 2 h 147"/>
                <a:gd name="T50" fmla="*/ 43 w 93"/>
                <a:gd name="T51" fmla="*/ 0 h 147"/>
                <a:gd name="T52" fmla="*/ 77 w 93"/>
                <a:gd name="T53" fmla="*/ 10 h 147"/>
                <a:gd name="T54" fmla="*/ 90 w 93"/>
                <a:gd name="T55" fmla="*/ 37 h 147"/>
                <a:gd name="T56" fmla="*/ 83 w 93"/>
                <a:gd name="T57" fmla="*/ 57 h 147"/>
                <a:gd name="T58" fmla="*/ 64 w 93"/>
                <a:gd name="T5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147">
                  <a:moveTo>
                    <a:pt x="64" y="68"/>
                  </a:moveTo>
                  <a:cubicBezTo>
                    <a:pt x="73" y="70"/>
                    <a:pt x="80" y="74"/>
                    <a:pt x="86" y="80"/>
                  </a:cubicBezTo>
                  <a:cubicBezTo>
                    <a:pt x="91" y="86"/>
                    <a:pt x="93" y="94"/>
                    <a:pt x="93" y="103"/>
                  </a:cubicBezTo>
                  <a:cubicBezTo>
                    <a:pt x="93" y="117"/>
                    <a:pt x="89" y="128"/>
                    <a:pt x="79" y="135"/>
                  </a:cubicBezTo>
                  <a:cubicBezTo>
                    <a:pt x="69" y="143"/>
                    <a:pt x="56" y="147"/>
                    <a:pt x="38" y="147"/>
                  </a:cubicBezTo>
                  <a:cubicBezTo>
                    <a:pt x="32" y="147"/>
                    <a:pt x="26" y="146"/>
                    <a:pt x="20" y="145"/>
                  </a:cubicBezTo>
                  <a:cubicBezTo>
                    <a:pt x="14" y="144"/>
                    <a:pt x="7" y="142"/>
                    <a:pt x="0" y="140"/>
                  </a:cubicBezTo>
                  <a:lnTo>
                    <a:pt x="0" y="121"/>
                  </a:lnTo>
                  <a:cubicBezTo>
                    <a:pt x="6" y="124"/>
                    <a:pt x="12" y="127"/>
                    <a:pt x="18" y="128"/>
                  </a:cubicBezTo>
                  <a:cubicBezTo>
                    <a:pt x="24" y="130"/>
                    <a:pt x="31" y="131"/>
                    <a:pt x="38" y="131"/>
                  </a:cubicBezTo>
                  <a:cubicBezTo>
                    <a:pt x="50" y="131"/>
                    <a:pt x="59" y="128"/>
                    <a:pt x="65" y="123"/>
                  </a:cubicBezTo>
                  <a:cubicBezTo>
                    <a:pt x="71" y="119"/>
                    <a:pt x="74" y="112"/>
                    <a:pt x="74" y="103"/>
                  </a:cubicBezTo>
                  <a:cubicBezTo>
                    <a:pt x="74" y="95"/>
                    <a:pt x="71" y="88"/>
                    <a:pt x="66" y="83"/>
                  </a:cubicBezTo>
                  <a:cubicBezTo>
                    <a:pt x="60" y="79"/>
                    <a:pt x="52" y="76"/>
                    <a:pt x="41" y="76"/>
                  </a:cubicBezTo>
                  <a:lnTo>
                    <a:pt x="25" y="76"/>
                  </a:lnTo>
                  <a:lnTo>
                    <a:pt x="25" y="61"/>
                  </a:lnTo>
                  <a:lnTo>
                    <a:pt x="42" y="61"/>
                  </a:lnTo>
                  <a:cubicBezTo>
                    <a:pt x="51" y="61"/>
                    <a:pt x="59" y="59"/>
                    <a:pt x="64" y="55"/>
                  </a:cubicBezTo>
                  <a:cubicBezTo>
                    <a:pt x="69" y="51"/>
                    <a:pt x="71" y="46"/>
                    <a:pt x="71" y="39"/>
                  </a:cubicBezTo>
                  <a:cubicBezTo>
                    <a:pt x="71" y="32"/>
                    <a:pt x="68" y="26"/>
                    <a:pt x="63" y="22"/>
                  </a:cubicBezTo>
                  <a:cubicBezTo>
                    <a:pt x="58" y="18"/>
                    <a:pt x="51" y="16"/>
                    <a:pt x="41" y="16"/>
                  </a:cubicBezTo>
                  <a:cubicBezTo>
                    <a:pt x="36" y="16"/>
                    <a:pt x="30" y="17"/>
                    <a:pt x="24" y="18"/>
                  </a:cubicBezTo>
                  <a:cubicBezTo>
                    <a:pt x="18" y="19"/>
                    <a:pt x="12" y="21"/>
                    <a:pt x="5" y="23"/>
                  </a:cubicBezTo>
                  <a:lnTo>
                    <a:pt x="5" y="6"/>
                  </a:lnTo>
                  <a:cubicBezTo>
                    <a:pt x="12" y="4"/>
                    <a:pt x="19" y="3"/>
                    <a:pt x="25" y="2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7" y="0"/>
                    <a:pt x="69" y="4"/>
                    <a:pt x="77" y="10"/>
                  </a:cubicBezTo>
                  <a:cubicBezTo>
                    <a:pt x="86" y="17"/>
                    <a:pt x="90" y="26"/>
                    <a:pt x="90" y="37"/>
                  </a:cubicBezTo>
                  <a:cubicBezTo>
                    <a:pt x="90" y="45"/>
                    <a:pt x="88" y="51"/>
                    <a:pt x="83" y="57"/>
                  </a:cubicBezTo>
                  <a:cubicBezTo>
                    <a:pt x="79" y="62"/>
                    <a:pt x="72" y="66"/>
                    <a:pt x="6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F8668848-5AC7-46F5-82B9-47016230E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5" y="1485"/>
              <a:ext cx="921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3EC03935-9933-438D-AA73-6E4AA14F0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142"/>
              <a:ext cx="602" cy="567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2E830C9-2462-49BC-81F2-551FE74CF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8" y="2274"/>
              <a:ext cx="197" cy="271"/>
            </a:xfrm>
            <a:custGeom>
              <a:avLst/>
              <a:gdLst>
                <a:gd name="T0" fmla="*/ 64 w 103"/>
                <a:gd name="T1" fmla="*/ 17 h 141"/>
                <a:gd name="T2" fmla="*/ 15 w 103"/>
                <a:gd name="T3" fmla="*/ 92 h 141"/>
                <a:gd name="T4" fmla="*/ 64 w 103"/>
                <a:gd name="T5" fmla="*/ 92 h 141"/>
                <a:gd name="T6" fmla="*/ 64 w 103"/>
                <a:gd name="T7" fmla="*/ 17 h 141"/>
                <a:gd name="T8" fmla="*/ 59 w 103"/>
                <a:gd name="T9" fmla="*/ 0 h 141"/>
                <a:gd name="T10" fmla="*/ 83 w 103"/>
                <a:gd name="T11" fmla="*/ 0 h 141"/>
                <a:gd name="T12" fmla="*/ 83 w 103"/>
                <a:gd name="T13" fmla="*/ 92 h 141"/>
                <a:gd name="T14" fmla="*/ 103 w 103"/>
                <a:gd name="T15" fmla="*/ 92 h 141"/>
                <a:gd name="T16" fmla="*/ 103 w 103"/>
                <a:gd name="T17" fmla="*/ 108 h 141"/>
                <a:gd name="T18" fmla="*/ 83 w 103"/>
                <a:gd name="T19" fmla="*/ 108 h 141"/>
                <a:gd name="T20" fmla="*/ 83 w 103"/>
                <a:gd name="T21" fmla="*/ 141 h 141"/>
                <a:gd name="T22" fmla="*/ 64 w 103"/>
                <a:gd name="T23" fmla="*/ 141 h 141"/>
                <a:gd name="T24" fmla="*/ 64 w 103"/>
                <a:gd name="T25" fmla="*/ 108 h 141"/>
                <a:gd name="T26" fmla="*/ 0 w 103"/>
                <a:gd name="T27" fmla="*/ 108 h 141"/>
                <a:gd name="T28" fmla="*/ 0 w 103"/>
                <a:gd name="T29" fmla="*/ 89 h 141"/>
                <a:gd name="T30" fmla="*/ 59 w 103"/>
                <a:gd name="T3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1">
                  <a:moveTo>
                    <a:pt x="64" y="17"/>
                  </a:moveTo>
                  <a:lnTo>
                    <a:pt x="15" y="92"/>
                  </a:lnTo>
                  <a:lnTo>
                    <a:pt x="64" y="92"/>
                  </a:lnTo>
                  <a:lnTo>
                    <a:pt x="64" y="17"/>
                  </a:lnTo>
                  <a:close/>
                  <a:moveTo>
                    <a:pt x="59" y="0"/>
                  </a:moveTo>
                  <a:lnTo>
                    <a:pt x="83" y="0"/>
                  </a:lnTo>
                  <a:lnTo>
                    <a:pt x="83" y="92"/>
                  </a:lnTo>
                  <a:lnTo>
                    <a:pt x="103" y="92"/>
                  </a:lnTo>
                  <a:lnTo>
                    <a:pt x="103" y="108"/>
                  </a:lnTo>
                  <a:lnTo>
                    <a:pt x="83" y="108"/>
                  </a:lnTo>
                  <a:lnTo>
                    <a:pt x="83" y="141"/>
                  </a:lnTo>
                  <a:lnTo>
                    <a:pt x="64" y="141"/>
                  </a:lnTo>
                  <a:lnTo>
                    <a:pt x="64" y="10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AAF56D20-3E5C-4A27-83E0-97CE694FA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433"/>
              <a:ext cx="919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CCA795DF-B497-46FA-9DD9-704389907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48"/>
              <a:ext cx="602" cy="565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4EC1297-36E1-46C8-98F5-363CDE0D2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80"/>
              <a:ext cx="176" cy="274"/>
            </a:xfrm>
            <a:custGeom>
              <a:avLst/>
              <a:gdLst>
                <a:gd name="T0" fmla="*/ 6 w 92"/>
                <a:gd name="T1" fmla="*/ 0 h 143"/>
                <a:gd name="T2" fmla="*/ 81 w 92"/>
                <a:gd name="T3" fmla="*/ 0 h 143"/>
                <a:gd name="T4" fmla="*/ 81 w 92"/>
                <a:gd name="T5" fmla="*/ 16 h 143"/>
                <a:gd name="T6" fmla="*/ 24 w 92"/>
                <a:gd name="T7" fmla="*/ 16 h 143"/>
                <a:gd name="T8" fmla="*/ 24 w 92"/>
                <a:gd name="T9" fmla="*/ 50 h 143"/>
                <a:gd name="T10" fmla="*/ 32 w 92"/>
                <a:gd name="T11" fmla="*/ 48 h 143"/>
                <a:gd name="T12" fmla="*/ 41 w 92"/>
                <a:gd name="T13" fmla="*/ 47 h 143"/>
                <a:gd name="T14" fmla="*/ 78 w 92"/>
                <a:gd name="T15" fmla="*/ 60 h 143"/>
                <a:gd name="T16" fmla="*/ 92 w 92"/>
                <a:gd name="T17" fmla="*/ 95 h 143"/>
                <a:gd name="T18" fmla="*/ 78 w 92"/>
                <a:gd name="T19" fmla="*/ 131 h 143"/>
                <a:gd name="T20" fmla="*/ 38 w 92"/>
                <a:gd name="T21" fmla="*/ 143 h 143"/>
                <a:gd name="T22" fmla="*/ 19 w 92"/>
                <a:gd name="T23" fmla="*/ 142 h 143"/>
                <a:gd name="T24" fmla="*/ 0 w 92"/>
                <a:gd name="T25" fmla="*/ 137 h 143"/>
                <a:gd name="T26" fmla="*/ 0 w 92"/>
                <a:gd name="T27" fmla="*/ 118 h 143"/>
                <a:gd name="T28" fmla="*/ 18 w 92"/>
                <a:gd name="T29" fmla="*/ 125 h 143"/>
                <a:gd name="T30" fmla="*/ 37 w 92"/>
                <a:gd name="T31" fmla="*/ 127 h 143"/>
                <a:gd name="T32" fmla="*/ 63 w 92"/>
                <a:gd name="T33" fmla="*/ 119 h 143"/>
                <a:gd name="T34" fmla="*/ 73 w 92"/>
                <a:gd name="T35" fmla="*/ 95 h 143"/>
                <a:gd name="T36" fmla="*/ 63 w 92"/>
                <a:gd name="T37" fmla="*/ 72 h 143"/>
                <a:gd name="T38" fmla="*/ 37 w 92"/>
                <a:gd name="T39" fmla="*/ 63 h 143"/>
                <a:gd name="T40" fmla="*/ 22 w 92"/>
                <a:gd name="T41" fmla="*/ 65 h 143"/>
                <a:gd name="T42" fmla="*/ 6 w 92"/>
                <a:gd name="T43" fmla="*/ 70 h 143"/>
                <a:gd name="T44" fmla="*/ 6 w 92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43">
                  <a:moveTo>
                    <a:pt x="6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24" y="16"/>
                  </a:lnTo>
                  <a:lnTo>
                    <a:pt x="24" y="50"/>
                  </a:lnTo>
                  <a:cubicBezTo>
                    <a:pt x="27" y="49"/>
                    <a:pt x="29" y="49"/>
                    <a:pt x="32" y="48"/>
                  </a:cubicBezTo>
                  <a:cubicBezTo>
                    <a:pt x="35" y="48"/>
                    <a:pt x="38" y="47"/>
                    <a:pt x="41" y="47"/>
                  </a:cubicBezTo>
                  <a:cubicBezTo>
                    <a:pt x="56" y="47"/>
                    <a:pt x="69" y="52"/>
                    <a:pt x="78" y="60"/>
                  </a:cubicBezTo>
                  <a:cubicBezTo>
                    <a:pt x="87" y="69"/>
                    <a:pt x="92" y="81"/>
                    <a:pt x="92" y="95"/>
                  </a:cubicBezTo>
                  <a:cubicBezTo>
                    <a:pt x="92" y="110"/>
                    <a:pt x="87" y="122"/>
                    <a:pt x="78" y="131"/>
                  </a:cubicBezTo>
                  <a:cubicBezTo>
                    <a:pt x="68" y="139"/>
                    <a:pt x="55" y="143"/>
                    <a:pt x="38" y="143"/>
                  </a:cubicBezTo>
                  <a:cubicBezTo>
                    <a:pt x="32" y="143"/>
                    <a:pt x="26" y="143"/>
                    <a:pt x="19" y="142"/>
                  </a:cubicBezTo>
                  <a:cubicBezTo>
                    <a:pt x="13" y="141"/>
                    <a:pt x="7" y="139"/>
                    <a:pt x="0" y="137"/>
                  </a:cubicBezTo>
                  <a:lnTo>
                    <a:pt x="0" y="118"/>
                  </a:lnTo>
                  <a:cubicBezTo>
                    <a:pt x="6" y="121"/>
                    <a:pt x="12" y="123"/>
                    <a:pt x="18" y="125"/>
                  </a:cubicBezTo>
                  <a:cubicBezTo>
                    <a:pt x="24" y="126"/>
                    <a:pt x="30" y="127"/>
                    <a:pt x="37" y="127"/>
                  </a:cubicBezTo>
                  <a:cubicBezTo>
                    <a:pt x="48" y="127"/>
                    <a:pt x="57" y="124"/>
                    <a:pt x="63" y="119"/>
                  </a:cubicBezTo>
                  <a:cubicBezTo>
                    <a:pt x="69" y="113"/>
                    <a:pt x="73" y="105"/>
                    <a:pt x="73" y="95"/>
                  </a:cubicBezTo>
                  <a:cubicBezTo>
                    <a:pt x="73" y="86"/>
                    <a:pt x="69" y="78"/>
                    <a:pt x="63" y="72"/>
                  </a:cubicBezTo>
                  <a:cubicBezTo>
                    <a:pt x="57" y="66"/>
                    <a:pt x="48" y="63"/>
                    <a:pt x="37" y="63"/>
                  </a:cubicBezTo>
                  <a:cubicBezTo>
                    <a:pt x="32" y="63"/>
                    <a:pt x="27" y="64"/>
                    <a:pt x="22" y="65"/>
                  </a:cubicBezTo>
                  <a:cubicBezTo>
                    <a:pt x="17" y="66"/>
                    <a:pt x="12" y="68"/>
                    <a:pt x="6" y="7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21ADA59C-F9EB-4C11-BD3C-F688DA3C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" y="2140"/>
              <a:ext cx="605" cy="566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461F340-4807-40E7-B0F4-EB162936A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2267"/>
              <a:ext cx="186" cy="280"/>
            </a:xfrm>
            <a:custGeom>
              <a:avLst/>
              <a:gdLst>
                <a:gd name="T0" fmla="*/ 50 w 97"/>
                <a:gd name="T1" fmla="*/ 65 h 146"/>
                <a:gd name="T2" fmla="*/ 30 w 97"/>
                <a:gd name="T3" fmla="*/ 74 h 146"/>
                <a:gd name="T4" fmla="*/ 22 w 97"/>
                <a:gd name="T5" fmla="*/ 98 h 146"/>
                <a:gd name="T6" fmla="*/ 30 w 97"/>
                <a:gd name="T7" fmla="*/ 122 h 146"/>
                <a:gd name="T8" fmla="*/ 50 w 97"/>
                <a:gd name="T9" fmla="*/ 131 h 146"/>
                <a:gd name="T10" fmla="*/ 70 w 97"/>
                <a:gd name="T11" fmla="*/ 122 h 146"/>
                <a:gd name="T12" fmla="*/ 78 w 97"/>
                <a:gd name="T13" fmla="*/ 98 h 146"/>
                <a:gd name="T14" fmla="*/ 70 w 97"/>
                <a:gd name="T15" fmla="*/ 74 h 146"/>
                <a:gd name="T16" fmla="*/ 50 w 97"/>
                <a:gd name="T17" fmla="*/ 65 h 146"/>
                <a:gd name="T18" fmla="*/ 88 w 97"/>
                <a:gd name="T19" fmla="*/ 6 h 146"/>
                <a:gd name="T20" fmla="*/ 88 w 97"/>
                <a:gd name="T21" fmla="*/ 23 h 146"/>
                <a:gd name="T22" fmla="*/ 73 w 97"/>
                <a:gd name="T23" fmla="*/ 18 h 146"/>
                <a:gd name="T24" fmla="*/ 59 w 97"/>
                <a:gd name="T25" fmla="*/ 16 h 146"/>
                <a:gd name="T26" fmla="*/ 30 w 97"/>
                <a:gd name="T27" fmla="*/ 29 h 146"/>
                <a:gd name="T28" fmla="*/ 19 w 97"/>
                <a:gd name="T29" fmla="*/ 67 h 146"/>
                <a:gd name="T30" fmla="*/ 33 w 97"/>
                <a:gd name="T31" fmla="*/ 55 h 146"/>
                <a:gd name="T32" fmla="*/ 51 w 97"/>
                <a:gd name="T33" fmla="*/ 50 h 146"/>
                <a:gd name="T34" fmla="*/ 85 w 97"/>
                <a:gd name="T35" fmla="*/ 63 h 146"/>
                <a:gd name="T36" fmla="*/ 97 w 97"/>
                <a:gd name="T37" fmla="*/ 98 h 146"/>
                <a:gd name="T38" fmla="*/ 84 w 97"/>
                <a:gd name="T39" fmla="*/ 133 h 146"/>
                <a:gd name="T40" fmla="*/ 50 w 97"/>
                <a:gd name="T41" fmla="*/ 146 h 146"/>
                <a:gd name="T42" fmla="*/ 13 w 97"/>
                <a:gd name="T43" fmla="*/ 128 h 146"/>
                <a:gd name="T44" fmla="*/ 0 w 97"/>
                <a:gd name="T45" fmla="*/ 73 h 146"/>
                <a:gd name="T46" fmla="*/ 16 w 97"/>
                <a:gd name="T47" fmla="*/ 20 h 146"/>
                <a:gd name="T48" fmla="*/ 58 w 97"/>
                <a:gd name="T49" fmla="*/ 0 h 146"/>
                <a:gd name="T50" fmla="*/ 73 w 97"/>
                <a:gd name="T51" fmla="*/ 1 h 146"/>
                <a:gd name="T52" fmla="*/ 88 w 97"/>
                <a:gd name="T53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46">
                  <a:moveTo>
                    <a:pt x="50" y="65"/>
                  </a:moveTo>
                  <a:cubicBezTo>
                    <a:pt x="42" y="65"/>
                    <a:pt x="35" y="68"/>
                    <a:pt x="30" y="74"/>
                  </a:cubicBezTo>
                  <a:cubicBezTo>
                    <a:pt x="25" y="80"/>
                    <a:pt x="22" y="88"/>
                    <a:pt x="22" y="98"/>
                  </a:cubicBezTo>
                  <a:cubicBezTo>
                    <a:pt x="22" y="108"/>
                    <a:pt x="25" y="116"/>
                    <a:pt x="30" y="122"/>
                  </a:cubicBezTo>
                  <a:cubicBezTo>
                    <a:pt x="35" y="128"/>
                    <a:pt x="42" y="131"/>
                    <a:pt x="50" y="131"/>
                  </a:cubicBezTo>
                  <a:cubicBezTo>
                    <a:pt x="59" y="131"/>
                    <a:pt x="65" y="128"/>
                    <a:pt x="70" y="122"/>
                  </a:cubicBezTo>
                  <a:cubicBezTo>
                    <a:pt x="75" y="116"/>
                    <a:pt x="78" y="108"/>
                    <a:pt x="78" y="98"/>
                  </a:cubicBezTo>
                  <a:cubicBezTo>
                    <a:pt x="78" y="88"/>
                    <a:pt x="75" y="80"/>
                    <a:pt x="70" y="74"/>
                  </a:cubicBezTo>
                  <a:cubicBezTo>
                    <a:pt x="65" y="68"/>
                    <a:pt x="59" y="65"/>
                    <a:pt x="50" y="65"/>
                  </a:cubicBezTo>
                  <a:close/>
                  <a:moveTo>
                    <a:pt x="88" y="6"/>
                  </a:moveTo>
                  <a:lnTo>
                    <a:pt x="88" y="23"/>
                  </a:lnTo>
                  <a:cubicBezTo>
                    <a:pt x="83" y="21"/>
                    <a:pt x="78" y="19"/>
                    <a:pt x="73" y="18"/>
                  </a:cubicBezTo>
                  <a:cubicBezTo>
                    <a:pt x="69" y="17"/>
                    <a:pt x="64" y="16"/>
                    <a:pt x="59" y="16"/>
                  </a:cubicBezTo>
                  <a:cubicBezTo>
                    <a:pt x="46" y="16"/>
                    <a:pt x="37" y="20"/>
                    <a:pt x="30" y="29"/>
                  </a:cubicBezTo>
                  <a:cubicBezTo>
                    <a:pt x="23" y="37"/>
                    <a:pt x="20" y="50"/>
                    <a:pt x="19" y="67"/>
                  </a:cubicBezTo>
                  <a:cubicBezTo>
                    <a:pt x="22" y="62"/>
                    <a:pt x="27" y="58"/>
                    <a:pt x="33" y="55"/>
                  </a:cubicBezTo>
                  <a:cubicBezTo>
                    <a:pt x="38" y="52"/>
                    <a:pt x="44" y="50"/>
                    <a:pt x="51" y="50"/>
                  </a:cubicBezTo>
                  <a:cubicBezTo>
                    <a:pt x="65" y="50"/>
                    <a:pt x="77" y="55"/>
                    <a:pt x="85" y="63"/>
                  </a:cubicBezTo>
                  <a:cubicBezTo>
                    <a:pt x="93" y="72"/>
                    <a:pt x="97" y="83"/>
                    <a:pt x="97" y="98"/>
                  </a:cubicBezTo>
                  <a:cubicBezTo>
                    <a:pt x="97" y="113"/>
                    <a:pt x="93" y="124"/>
                    <a:pt x="84" y="133"/>
                  </a:cubicBezTo>
                  <a:cubicBezTo>
                    <a:pt x="76" y="142"/>
                    <a:pt x="64" y="146"/>
                    <a:pt x="50" y="146"/>
                  </a:cubicBezTo>
                  <a:cubicBezTo>
                    <a:pt x="34" y="146"/>
                    <a:pt x="21" y="140"/>
                    <a:pt x="13" y="128"/>
                  </a:cubicBezTo>
                  <a:cubicBezTo>
                    <a:pt x="4" y="115"/>
                    <a:pt x="0" y="97"/>
                    <a:pt x="0" y="73"/>
                  </a:cubicBezTo>
                  <a:cubicBezTo>
                    <a:pt x="0" y="51"/>
                    <a:pt x="5" y="33"/>
                    <a:pt x="16" y="20"/>
                  </a:cubicBezTo>
                  <a:cubicBezTo>
                    <a:pt x="26" y="7"/>
                    <a:pt x="40" y="0"/>
                    <a:pt x="58" y="0"/>
                  </a:cubicBezTo>
                  <a:cubicBezTo>
                    <a:pt x="63" y="0"/>
                    <a:pt x="68" y="0"/>
                    <a:pt x="73" y="1"/>
                  </a:cubicBezTo>
                  <a:cubicBezTo>
                    <a:pt x="78" y="2"/>
                    <a:pt x="83" y="4"/>
                    <a:pt x="8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1F314068-3075-4E3D-BEF3-8D8403556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3077"/>
              <a:ext cx="604" cy="566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25D3085-3268-48DD-9B9F-41667CF5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208"/>
              <a:ext cx="175" cy="270"/>
            </a:xfrm>
            <a:custGeom>
              <a:avLst/>
              <a:gdLst>
                <a:gd name="T0" fmla="*/ 0 w 175"/>
                <a:gd name="T1" fmla="*/ 0 h 270"/>
                <a:gd name="T2" fmla="*/ 175 w 175"/>
                <a:gd name="T3" fmla="*/ 0 h 270"/>
                <a:gd name="T4" fmla="*/ 175 w 175"/>
                <a:gd name="T5" fmla="*/ 17 h 270"/>
                <a:gd name="T6" fmla="*/ 75 w 175"/>
                <a:gd name="T7" fmla="*/ 270 h 270"/>
                <a:gd name="T8" fmla="*/ 39 w 175"/>
                <a:gd name="T9" fmla="*/ 270 h 270"/>
                <a:gd name="T10" fmla="*/ 131 w 175"/>
                <a:gd name="T11" fmla="*/ 32 h 270"/>
                <a:gd name="T12" fmla="*/ 0 w 175"/>
                <a:gd name="T13" fmla="*/ 32 h 270"/>
                <a:gd name="T14" fmla="*/ 0 w 175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70">
                  <a:moveTo>
                    <a:pt x="0" y="0"/>
                  </a:moveTo>
                  <a:lnTo>
                    <a:pt x="175" y="0"/>
                  </a:lnTo>
                  <a:lnTo>
                    <a:pt x="175" y="17"/>
                  </a:lnTo>
                  <a:lnTo>
                    <a:pt x="75" y="270"/>
                  </a:lnTo>
                  <a:lnTo>
                    <a:pt x="39" y="270"/>
                  </a:lnTo>
                  <a:lnTo>
                    <a:pt x="131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ABA14C91-9558-4524-93A9-1904175AE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083"/>
              <a:ext cx="604" cy="565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9E978712-B303-4394-870B-EB5147613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" y="3210"/>
              <a:ext cx="186" cy="279"/>
            </a:xfrm>
            <a:custGeom>
              <a:avLst/>
              <a:gdLst>
                <a:gd name="T0" fmla="*/ 49 w 97"/>
                <a:gd name="T1" fmla="*/ 76 h 146"/>
                <a:gd name="T2" fmla="*/ 27 w 97"/>
                <a:gd name="T3" fmla="*/ 83 h 146"/>
                <a:gd name="T4" fmla="*/ 19 w 97"/>
                <a:gd name="T5" fmla="*/ 103 h 146"/>
                <a:gd name="T6" fmla="*/ 27 w 97"/>
                <a:gd name="T7" fmla="*/ 123 h 146"/>
                <a:gd name="T8" fmla="*/ 49 w 97"/>
                <a:gd name="T9" fmla="*/ 131 h 146"/>
                <a:gd name="T10" fmla="*/ 70 w 97"/>
                <a:gd name="T11" fmla="*/ 123 h 146"/>
                <a:gd name="T12" fmla="*/ 78 w 97"/>
                <a:gd name="T13" fmla="*/ 103 h 146"/>
                <a:gd name="T14" fmla="*/ 70 w 97"/>
                <a:gd name="T15" fmla="*/ 83 h 146"/>
                <a:gd name="T16" fmla="*/ 49 w 97"/>
                <a:gd name="T17" fmla="*/ 76 h 146"/>
                <a:gd name="T18" fmla="*/ 30 w 97"/>
                <a:gd name="T19" fmla="*/ 68 h 146"/>
                <a:gd name="T20" fmla="*/ 10 w 97"/>
                <a:gd name="T21" fmla="*/ 57 h 146"/>
                <a:gd name="T22" fmla="*/ 4 w 97"/>
                <a:gd name="T23" fmla="*/ 36 h 146"/>
                <a:gd name="T24" fmla="*/ 16 w 97"/>
                <a:gd name="T25" fmla="*/ 9 h 146"/>
                <a:gd name="T26" fmla="*/ 49 w 97"/>
                <a:gd name="T27" fmla="*/ 0 h 146"/>
                <a:gd name="T28" fmla="*/ 82 w 97"/>
                <a:gd name="T29" fmla="*/ 9 h 146"/>
                <a:gd name="T30" fmla="*/ 94 w 97"/>
                <a:gd name="T31" fmla="*/ 36 h 146"/>
                <a:gd name="T32" fmla="*/ 87 w 97"/>
                <a:gd name="T33" fmla="*/ 57 h 146"/>
                <a:gd name="T34" fmla="*/ 68 w 97"/>
                <a:gd name="T35" fmla="*/ 68 h 146"/>
                <a:gd name="T36" fmla="*/ 89 w 97"/>
                <a:gd name="T37" fmla="*/ 81 h 146"/>
                <a:gd name="T38" fmla="*/ 97 w 97"/>
                <a:gd name="T39" fmla="*/ 103 h 146"/>
                <a:gd name="T40" fmla="*/ 84 w 97"/>
                <a:gd name="T41" fmla="*/ 135 h 146"/>
                <a:gd name="T42" fmla="*/ 49 w 97"/>
                <a:gd name="T43" fmla="*/ 146 h 146"/>
                <a:gd name="T44" fmla="*/ 13 w 97"/>
                <a:gd name="T45" fmla="*/ 135 h 146"/>
                <a:gd name="T46" fmla="*/ 0 w 97"/>
                <a:gd name="T47" fmla="*/ 103 h 146"/>
                <a:gd name="T48" fmla="*/ 8 w 97"/>
                <a:gd name="T49" fmla="*/ 81 h 146"/>
                <a:gd name="T50" fmla="*/ 30 w 97"/>
                <a:gd name="T51" fmla="*/ 68 h 146"/>
                <a:gd name="T52" fmla="*/ 23 w 97"/>
                <a:gd name="T53" fmla="*/ 38 h 146"/>
                <a:gd name="T54" fmla="*/ 29 w 97"/>
                <a:gd name="T55" fmla="*/ 55 h 146"/>
                <a:gd name="T56" fmla="*/ 49 w 97"/>
                <a:gd name="T57" fmla="*/ 61 h 146"/>
                <a:gd name="T58" fmla="*/ 68 w 97"/>
                <a:gd name="T59" fmla="*/ 55 h 146"/>
                <a:gd name="T60" fmla="*/ 75 w 97"/>
                <a:gd name="T61" fmla="*/ 38 h 146"/>
                <a:gd name="T62" fmla="*/ 68 w 97"/>
                <a:gd name="T63" fmla="*/ 21 h 146"/>
                <a:gd name="T64" fmla="*/ 49 w 97"/>
                <a:gd name="T65" fmla="*/ 15 h 146"/>
                <a:gd name="T66" fmla="*/ 29 w 97"/>
                <a:gd name="T67" fmla="*/ 21 h 146"/>
                <a:gd name="T68" fmla="*/ 23 w 97"/>
                <a:gd name="T69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146">
                  <a:moveTo>
                    <a:pt x="49" y="76"/>
                  </a:moveTo>
                  <a:cubicBezTo>
                    <a:pt x="40" y="76"/>
                    <a:pt x="32" y="79"/>
                    <a:pt x="27" y="83"/>
                  </a:cubicBezTo>
                  <a:cubicBezTo>
                    <a:pt x="22" y="88"/>
                    <a:pt x="19" y="95"/>
                    <a:pt x="19" y="103"/>
                  </a:cubicBezTo>
                  <a:cubicBezTo>
                    <a:pt x="19" y="112"/>
                    <a:pt x="22" y="119"/>
                    <a:pt x="27" y="123"/>
                  </a:cubicBezTo>
                  <a:cubicBezTo>
                    <a:pt x="32" y="128"/>
                    <a:pt x="40" y="131"/>
                    <a:pt x="49" y="131"/>
                  </a:cubicBezTo>
                  <a:cubicBezTo>
                    <a:pt x="58" y="131"/>
                    <a:pt x="65" y="128"/>
                    <a:pt x="70" y="123"/>
                  </a:cubicBezTo>
                  <a:cubicBezTo>
                    <a:pt x="75" y="119"/>
                    <a:pt x="78" y="112"/>
                    <a:pt x="78" y="103"/>
                  </a:cubicBezTo>
                  <a:cubicBezTo>
                    <a:pt x="78" y="95"/>
                    <a:pt x="75" y="88"/>
                    <a:pt x="70" y="83"/>
                  </a:cubicBezTo>
                  <a:cubicBezTo>
                    <a:pt x="65" y="79"/>
                    <a:pt x="58" y="76"/>
                    <a:pt x="49" y="76"/>
                  </a:cubicBezTo>
                  <a:close/>
                  <a:moveTo>
                    <a:pt x="30" y="68"/>
                  </a:moveTo>
                  <a:cubicBezTo>
                    <a:pt x="21" y="66"/>
                    <a:pt x="15" y="62"/>
                    <a:pt x="10" y="57"/>
                  </a:cubicBezTo>
                  <a:cubicBezTo>
                    <a:pt x="6" y="51"/>
                    <a:pt x="4" y="44"/>
                    <a:pt x="4" y="36"/>
                  </a:cubicBezTo>
                  <a:cubicBezTo>
                    <a:pt x="4" y="25"/>
                    <a:pt x="8" y="16"/>
                    <a:pt x="16" y="9"/>
                  </a:cubicBezTo>
                  <a:cubicBezTo>
                    <a:pt x="24" y="3"/>
                    <a:pt x="35" y="0"/>
                    <a:pt x="49" y="0"/>
                  </a:cubicBezTo>
                  <a:cubicBezTo>
                    <a:pt x="63" y="0"/>
                    <a:pt x="74" y="3"/>
                    <a:pt x="82" y="9"/>
                  </a:cubicBezTo>
                  <a:cubicBezTo>
                    <a:pt x="90" y="16"/>
                    <a:pt x="94" y="25"/>
                    <a:pt x="94" y="36"/>
                  </a:cubicBezTo>
                  <a:cubicBezTo>
                    <a:pt x="94" y="44"/>
                    <a:pt x="91" y="51"/>
                    <a:pt x="87" y="57"/>
                  </a:cubicBezTo>
                  <a:cubicBezTo>
                    <a:pt x="82" y="62"/>
                    <a:pt x="76" y="66"/>
                    <a:pt x="68" y="68"/>
                  </a:cubicBezTo>
                  <a:cubicBezTo>
                    <a:pt x="77" y="70"/>
                    <a:pt x="84" y="74"/>
                    <a:pt x="89" y="81"/>
                  </a:cubicBezTo>
                  <a:cubicBezTo>
                    <a:pt x="94" y="87"/>
                    <a:pt x="97" y="94"/>
                    <a:pt x="97" y="103"/>
                  </a:cubicBezTo>
                  <a:cubicBezTo>
                    <a:pt x="97" y="117"/>
                    <a:pt x="93" y="128"/>
                    <a:pt x="84" y="135"/>
                  </a:cubicBezTo>
                  <a:cubicBezTo>
                    <a:pt x="76" y="142"/>
                    <a:pt x="64" y="146"/>
                    <a:pt x="49" y="146"/>
                  </a:cubicBezTo>
                  <a:cubicBezTo>
                    <a:pt x="33" y="146"/>
                    <a:pt x="21" y="142"/>
                    <a:pt x="13" y="135"/>
                  </a:cubicBezTo>
                  <a:cubicBezTo>
                    <a:pt x="4" y="128"/>
                    <a:pt x="0" y="117"/>
                    <a:pt x="0" y="103"/>
                  </a:cubicBezTo>
                  <a:cubicBezTo>
                    <a:pt x="0" y="94"/>
                    <a:pt x="3" y="87"/>
                    <a:pt x="8" y="81"/>
                  </a:cubicBezTo>
                  <a:cubicBezTo>
                    <a:pt x="13" y="74"/>
                    <a:pt x="20" y="70"/>
                    <a:pt x="30" y="68"/>
                  </a:cubicBezTo>
                  <a:close/>
                  <a:moveTo>
                    <a:pt x="23" y="38"/>
                  </a:moveTo>
                  <a:cubicBezTo>
                    <a:pt x="23" y="45"/>
                    <a:pt x="25" y="51"/>
                    <a:pt x="29" y="55"/>
                  </a:cubicBezTo>
                  <a:cubicBezTo>
                    <a:pt x="34" y="59"/>
                    <a:pt x="40" y="61"/>
                    <a:pt x="49" y="61"/>
                  </a:cubicBezTo>
                  <a:cubicBezTo>
                    <a:pt x="57" y="61"/>
                    <a:pt x="63" y="59"/>
                    <a:pt x="68" y="55"/>
                  </a:cubicBezTo>
                  <a:cubicBezTo>
                    <a:pt x="72" y="51"/>
                    <a:pt x="75" y="45"/>
                    <a:pt x="75" y="38"/>
                  </a:cubicBezTo>
                  <a:cubicBezTo>
                    <a:pt x="75" y="31"/>
                    <a:pt x="72" y="25"/>
                    <a:pt x="68" y="21"/>
                  </a:cubicBezTo>
                  <a:cubicBezTo>
                    <a:pt x="63" y="17"/>
                    <a:pt x="57" y="15"/>
                    <a:pt x="49" y="15"/>
                  </a:cubicBezTo>
                  <a:cubicBezTo>
                    <a:pt x="40" y="15"/>
                    <a:pt x="34" y="17"/>
                    <a:pt x="29" y="21"/>
                  </a:cubicBezTo>
                  <a:cubicBezTo>
                    <a:pt x="25" y="25"/>
                    <a:pt x="23" y="31"/>
                    <a:pt x="23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FD124775-77E0-41B1-B1E5-76F004A57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2" y="3075"/>
              <a:ext cx="603" cy="566"/>
            </a:xfrm>
            <a:prstGeom prst="ellipse">
              <a:avLst/>
            </a:prstGeom>
            <a:solidFill>
              <a:srgbClr val="D7F4EE"/>
            </a:solidFill>
            <a:ln w="88900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F275F5F-D43C-43B1-B7BC-EF0FB677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9" y="3202"/>
              <a:ext cx="186" cy="280"/>
            </a:xfrm>
            <a:custGeom>
              <a:avLst/>
              <a:gdLst>
                <a:gd name="T0" fmla="*/ 9 w 97"/>
                <a:gd name="T1" fmla="*/ 140 h 146"/>
                <a:gd name="T2" fmla="*/ 9 w 97"/>
                <a:gd name="T3" fmla="*/ 123 h 146"/>
                <a:gd name="T4" fmla="*/ 24 w 97"/>
                <a:gd name="T5" fmla="*/ 128 h 146"/>
                <a:gd name="T6" fmla="*/ 38 w 97"/>
                <a:gd name="T7" fmla="*/ 130 h 146"/>
                <a:gd name="T8" fmla="*/ 67 w 97"/>
                <a:gd name="T9" fmla="*/ 117 h 146"/>
                <a:gd name="T10" fmla="*/ 78 w 97"/>
                <a:gd name="T11" fmla="*/ 78 h 146"/>
                <a:gd name="T12" fmla="*/ 64 w 97"/>
                <a:gd name="T13" fmla="*/ 91 h 146"/>
                <a:gd name="T14" fmla="*/ 46 w 97"/>
                <a:gd name="T15" fmla="*/ 95 h 146"/>
                <a:gd name="T16" fmla="*/ 12 w 97"/>
                <a:gd name="T17" fmla="*/ 83 h 146"/>
                <a:gd name="T18" fmla="*/ 0 w 97"/>
                <a:gd name="T19" fmla="*/ 47 h 146"/>
                <a:gd name="T20" fmla="*/ 13 w 97"/>
                <a:gd name="T21" fmla="*/ 13 h 146"/>
                <a:gd name="T22" fmla="*/ 47 w 97"/>
                <a:gd name="T23" fmla="*/ 0 h 146"/>
                <a:gd name="T24" fmla="*/ 84 w 97"/>
                <a:gd name="T25" fmla="*/ 18 h 146"/>
                <a:gd name="T26" fmla="*/ 97 w 97"/>
                <a:gd name="T27" fmla="*/ 73 h 146"/>
                <a:gd name="T28" fmla="*/ 81 w 97"/>
                <a:gd name="T29" fmla="*/ 126 h 146"/>
                <a:gd name="T30" fmla="*/ 39 w 97"/>
                <a:gd name="T31" fmla="*/ 146 h 146"/>
                <a:gd name="T32" fmla="*/ 24 w 97"/>
                <a:gd name="T33" fmla="*/ 144 h 146"/>
                <a:gd name="T34" fmla="*/ 9 w 97"/>
                <a:gd name="T35" fmla="*/ 140 h 146"/>
                <a:gd name="T36" fmla="*/ 47 w 97"/>
                <a:gd name="T37" fmla="*/ 80 h 146"/>
                <a:gd name="T38" fmla="*/ 67 w 97"/>
                <a:gd name="T39" fmla="*/ 72 h 146"/>
                <a:gd name="T40" fmla="*/ 75 w 97"/>
                <a:gd name="T41" fmla="*/ 47 h 146"/>
                <a:gd name="T42" fmla="*/ 67 w 97"/>
                <a:gd name="T43" fmla="*/ 24 h 146"/>
                <a:gd name="T44" fmla="*/ 47 w 97"/>
                <a:gd name="T45" fmla="*/ 15 h 146"/>
                <a:gd name="T46" fmla="*/ 27 w 97"/>
                <a:gd name="T47" fmla="*/ 24 h 146"/>
                <a:gd name="T48" fmla="*/ 19 w 97"/>
                <a:gd name="T49" fmla="*/ 47 h 146"/>
                <a:gd name="T50" fmla="*/ 27 w 97"/>
                <a:gd name="T51" fmla="*/ 72 h 146"/>
                <a:gd name="T52" fmla="*/ 47 w 97"/>
                <a:gd name="T53" fmla="*/ 8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46">
                  <a:moveTo>
                    <a:pt x="9" y="140"/>
                  </a:moveTo>
                  <a:lnTo>
                    <a:pt x="9" y="123"/>
                  </a:lnTo>
                  <a:cubicBezTo>
                    <a:pt x="14" y="125"/>
                    <a:pt x="19" y="127"/>
                    <a:pt x="24" y="128"/>
                  </a:cubicBezTo>
                  <a:cubicBezTo>
                    <a:pt x="29" y="129"/>
                    <a:pt x="33" y="130"/>
                    <a:pt x="38" y="130"/>
                  </a:cubicBezTo>
                  <a:cubicBezTo>
                    <a:pt x="51" y="130"/>
                    <a:pt x="60" y="126"/>
                    <a:pt x="67" y="117"/>
                  </a:cubicBezTo>
                  <a:cubicBezTo>
                    <a:pt x="74" y="109"/>
                    <a:pt x="77" y="96"/>
                    <a:pt x="78" y="78"/>
                  </a:cubicBezTo>
                  <a:cubicBezTo>
                    <a:pt x="75" y="84"/>
                    <a:pt x="70" y="88"/>
                    <a:pt x="64" y="91"/>
                  </a:cubicBezTo>
                  <a:cubicBezTo>
                    <a:pt x="59" y="94"/>
                    <a:pt x="53" y="95"/>
                    <a:pt x="46" y="95"/>
                  </a:cubicBezTo>
                  <a:cubicBezTo>
                    <a:pt x="32" y="95"/>
                    <a:pt x="21" y="91"/>
                    <a:pt x="12" y="83"/>
                  </a:cubicBezTo>
                  <a:cubicBezTo>
                    <a:pt x="4" y="74"/>
                    <a:pt x="0" y="62"/>
                    <a:pt x="0" y="47"/>
                  </a:cubicBezTo>
                  <a:cubicBezTo>
                    <a:pt x="0" y="33"/>
                    <a:pt x="4" y="21"/>
                    <a:pt x="13" y="13"/>
                  </a:cubicBezTo>
                  <a:cubicBezTo>
                    <a:pt x="21" y="4"/>
                    <a:pt x="33" y="0"/>
                    <a:pt x="47" y="0"/>
                  </a:cubicBezTo>
                  <a:cubicBezTo>
                    <a:pt x="63" y="0"/>
                    <a:pt x="76" y="6"/>
                    <a:pt x="84" y="18"/>
                  </a:cubicBezTo>
                  <a:cubicBezTo>
                    <a:pt x="93" y="31"/>
                    <a:pt x="97" y="49"/>
                    <a:pt x="97" y="73"/>
                  </a:cubicBezTo>
                  <a:cubicBezTo>
                    <a:pt x="97" y="95"/>
                    <a:pt x="92" y="113"/>
                    <a:pt x="81" y="126"/>
                  </a:cubicBezTo>
                  <a:cubicBezTo>
                    <a:pt x="71" y="139"/>
                    <a:pt x="57" y="146"/>
                    <a:pt x="39" y="146"/>
                  </a:cubicBezTo>
                  <a:cubicBezTo>
                    <a:pt x="34" y="146"/>
                    <a:pt x="29" y="145"/>
                    <a:pt x="24" y="144"/>
                  </a:cubicBezTo>
                  <a:cubicBezTo>
                    <a:pt x="19" y="143"/>
                    <a:pt x="14" y="142"/>
                    <a:pt x="9" y="140"/>
                  </a:cubicBezTo>
                  <a:close/>
                  <a:moveTo>
                    <a:pt x="47" y="80"/>
                  </a:moveTo>
                  <a:cubicBezTo>
                    <a:pt x="56" y="80"/>
                    <a:pt x="62" y="77"/>
                    <a:pt x="67" y="72"/>
                  </a:cubicBezTo>
                  <a:cubicBezTo>
                    <a:pt x="72" y="66"/>
                    <a:pt x="75" y="58"/>
                    <a:pt x="75" y="47"/>
                  </a:cubicBezTo>
                  <a:cubicBezTo>
                    <a:pt x="75" y="37"/>
                    <a:pt x="72" y="29"/>
                    <a:pt x="67" y="24"/>
                  </a:cubicBezTo>
                  <a:cubicBezTo>
                    <a:pt x="62" y="18"/>
                    <a:pt x="56" y="15"/>
                    <a:pt x="47" y="15"/>
                  </a:cubicBezTo>
                  <a:cubicBezTo>
                    <a:pt x="38" y="15"/>
                    <a:pt x="32" y="18"/>
                    <a:pt x="27" y="24"/>
                  </a:cubicBezTo>
                  <a:cubicBezTo>
                    <a:pt x="22" y="29"/>
                    <a:pt x="19" y="37"/>
                    <a:pt x="19" y="47"/>
                  </a:cubicBezTo>
                  <a:cubicBezTo>
                    <a:pt x="19" y="58"/>
                    <a:pt x="22" y="66"/>
                    <a:pt x="27" y="72"/>
                  </a:cubicBezTo>
                  <a:cubicBezTo>
                    <a:pt x="32" y="77"/>
                    <a:pt x="38" y="80"/>
                    <a:pt x="47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7DFA6025-602D-4445-8145-7031759BB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" y="3369"/>
              <a:ext cx="920" cy="0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5794EF5F-12BA-4399-8733-5373E2908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" y="1759"/>
              <a:ext cx="0" cy="383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8A611251-C7D0-4E76-91BA-3E883F657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" y="2709"/>
              <a:ext cx="0" cy="328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32265B94-51BF-4937-8DB1-56919F5BF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36"/>
              <a:ext cx="0" cy="326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AD48BD7B-886C-45AA-9B98-DD9440D9D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1" y="2715"/>
              <a:ext cx="0" cy="326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1E93BEFD-678E-496C-AAF4-329289624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0" y="1788"/>
              <a:ext cx="0" cy="327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7855E2E3-9026-4095-A229-B5ACC6949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" y="1786"/>
              <a:ext cx="0" cy="339"/>
            </a:xfrm>
            <a:prstGeom prst="line">
              <a:avLst/>
            </a:prstGeom>
            <a:noFill/>
            <a:ln w="460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840ABB35-66A4-4DB6-8A7D-91C974F09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49114"/>
              </p:ext>
            </p:extLst>
          </p:nvPr>
        </p:nvGraphicFramePr>
        <p:xfrm>
          <a:off x="6187527" y="3134759"/>
          <a:ext cx="4223658" cy="3086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829">
                  <a:extLst>
                    <a:ext uri="{9D8B030D-6E8A-4147-A177-3AD203B41FA5}">
                      <a16:colId xmlns:a16="http://schemas.microsoft.com/office/drawing/2014/main" val="1902210714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283411237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Destination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Direction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2909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54355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40762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31475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83188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93500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 | 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09118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19992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 | 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2833787"/>
                  </a:ext>
                </a:extLst>
              </a:tr>
            </a:tbl>
          </a:graphicData>
        </a:graphic>
      </p:graphicFrame>
      <p:sp>
        <p:nvSpPr>
          <p:cNvPr id="42" name="Arrow: Right 41">
            <a:extLst>
              <a:ext uri="{FF2B5EF4-FFF2-40B4-BE49-F238E27FC236}">
                <a16:creationId xmlns:a16="http://schemas.microsoft.com/office/drawing/2014/main" id="{C3374AE4-CF35-431C-B2B0-51A3EE75DCE3}"/>
              </a:ext>
            </a:extLst>
          </p:cNvPr>
          <p:cNvSpPr/>
          <p:nvPr/>
        </p:nvSpPr>
        <p:spPr>
          <a:xfrm rot="18798712">
            <a:off x="8526218" y="1563854"/>
            <a:ext cx="388462" cy="1341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9C15973-8B42-4A3B-B011-3A42B22C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89" y="1765879"/>
            <a:ext cx="296444" cy="2964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AEFE15-62BB-4290-A40B-FC6D7C7A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63" y="2661092"/>
            <a:ext cx="284556" cy="306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E4230-82C3-4CE3-820E-77492D48B94C}"/>
              </a:ext>
            </a:extLst>
          </p:cNvPr>
          <p:cNvSpPr txBox="1"/>
          <p:nvPr/>
        </p:nvSpPr>
        <p:spPr>
          <a:xfrm>
            <a:off x="2108802" y="1722618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node maintains a </a:t>
            </a:r>
            <a:r>
              <a:rPr lang="en-US" dirty="0">
                <a:solidFill>
                  <a:srgbClr val="0070C0"/>
                </a:solidFill>
              </a:rPr>
              <a:t>routing table </a:t>
            </a:r>
            <a:r>
              <a:rPr lang="en-US" dirty="0"/>
              <a:t>(node table).</a:t>
            </a:r>
            <a:br>
              <a:rPr lang="en-US" dirty="0"/>
            </a:br>
            <a:r>
              <a:rPr lang="en-US" dirty="0"/>
              <a:t>Specifies the </a:t>
            </a:r>
            <a:r>
              <a:rPr lang="en-US" dirty="0">
                <a:solidFill>
                  <a:srgbClr val="00B050"/>
                </a:solidFill>
              </a:rPr>
              <a:t>next hop</a:t>
            </a:r>
            <a:r>
              <a:rPr lang="en-US" dirty="0"/>
              <a:t> for the final </a:t>
            </a:r>
            <a:r>
              <a:rPr lang="en-US" dirty="0">
                <a:solidFill>
                  <a:srgbClr val="FF0000"/>
                </a:solidFill>
              </a:rPr>
              <a:t>destination</a:t>
            </a:r>
            <a:r>
              <a:rPr lang="en-US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20AFE5-A307-4A1E-B192-2C7D5006FE15}"/>
              </a:ext>
            </a:extLst>
          </p:cNvPr>
          <p:cNvSpPr txBox="1"/>
          <p:nvPr/>
        </p:nvSpPr>
        <p:spPr>
          <a:xfrm>
            <a:off x="2070693" y="2661092"/>
            <a:ext cx="441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table shows the routing decisions for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North-last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at Node 5.</a:t>
            </a:r>
            <a:br>
              <a:rPr lang="en-US" dirty="0"/>
            </a:br>
            <a:r>
              <a:rPr lang="en-US" dirty="0"/>
              <a:t>Note that in some cases we have a</a:t>
            </a:r>
          </a:p>
          <a:p>
            <a:r>
              <a:rPr lang="en-US" dirty="0">
                <a:solidFill>
                  <a:srgbClr val="0070C0"/>
                </a:solidFill>
              </a:rPr>
              <a:t>choice</a:t>
            </a:r>
            <a:r>
              <a:rPr lang="en-US" dirty="0"/>
              <a:t> of two routes.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46D9707-B628-4017-8CA6-6A8868D4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764" y="4225228"/>
            <a:ext cx="318527" cy="273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5D304-43AC-43D4-A89B-4BA17273BF70}"/>
              </a:ext>
            </a:extLst>
          </p:cNvPr>
          <p:cNvSpPr txBox="1"/>
          <p:nvPr/>
        </p:nvSpPr>
        <p:spPr>
          <a:xfrm>
            <a:off x="2070694" y="4135398"/>
            <a:ext cx="3967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 decision based on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congestion information</a:t>
            </a:r>
            <a:r>
              <a:rPr lang="en-US" dirty="0"/>
              <a:t>. Take into</a:t>
            </a:r>
            <a:br>
              <a:rPr lang="en-US" dirty="0"/>
            </a:br>
            <a:r>
              <a:rPr lang="en-US" dirty="0"/>
              <a:t>account the delay incurred in</a:t>
            </a:r>
            <a:br>
              <a:rPr lang="en-US" dirty="0"/>
            </a:br>
            <a:r>
              <a:rPr lang="en-US" dirty="0"/>
              <a:t>sending flits the last time the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br>
              <a:rPr lang="en-US" dirty="0"/>
            </a:br>
            <a:r>
              <a:rPr lang="en-US" dirty="0"/>
              <a:t>was used.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7169F-2B67-4E5D-B191-ADAFAAC71636}"/>
              </a:ext>
            </a:extLst>
          </p:cNvPr>
          <p:cNvSpPr/>
          <p:nvPr/>
        </p:nvSpPr>
        <p:spPr>
          <a:xfrm>
            <a:off x="8382585" y="1674942"/>
            <a:ext cx="248194" cy="261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16B25C-556A-4BF9-98C3-0E161648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F80CA-BBA9-4E41-93C7-AA0E0752016A}"/>
              </a:ext>
            </a:extLst>
          </p:cNvPr>
          <p:cNvSpPr txBox="1"/>
          <p:nvPr/>
        </p:nvSpPr>
        <p:spPr>
          <a:xfrm>
            <a:off x="1897994" y="193210"/>
            <a:ext cx="457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 of a Routing Table</a:t>
            </a:r>
          </a:p>
        </p:txBody>
      </p:sp>
    </p:spTree>
    <p:extLst>
      <p:ext uri="{BB962C8B-B14F-4D97-AF65-F5344CB8AC3E}">
        <p14:creationId xmlns:p14="http://schemas.microsoft.com/office/powerpoint/2010/main" val="12242545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B14D-5993-4DBE-AE94-222DDFAD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905" y="244667"/>
            <a:ext cx="7543800" cy="1088068"/>
          </a:xfrm>
        </p:spPr>
        <p:txBody>
          <a:bodyPr/>
          <a:lstStyle/>
          <a:p>
            <a:r>
              <a:rPr lang="en-US" dirty="0"/>
              <a:t>Router Pipeline till 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B2E17-3DA6-4FB9-9861-B485BA19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76DEB6-0400-47D7-96DD-0FA131C632B8}"/>
              </a:ext>
            </a:extLst>
          </p:cNvPr>
          <p:cNvGrpSpPr/>
          <p:nvPr/>
        </p:nvGrpSpPr>
        <p:grpSpPr>
          <a:xfrm>
            <a:off x="5181601" y="838437"/>
            <a:ext cx="5416121" cy="4932048"/>
            <a:chOff x="4275085" y="838437"/>
            <a:chExt cx="4798636" cy="436458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61C813AC-35FA-44FC-83EE-17A1DD5C01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75085" y="838437"/>
              <a:ext cx="4798636" cy="4364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C3673BA-6A1A-4715-9528-1CEBCD2F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535" y="2426500"/>
              <a:ext cx="1644902" cy="93526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7F7CBA7-2BD6-4C43-8FAE-1C895E4A3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693" y="2490229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6E279FD-A0AD-4848-8FAF-8F82A6686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499" y="2490229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D54F720-E1E8-4E8B-ADF9-97A86EEFE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028" y="2490229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682DC7F-C2B2-4990-B870-3FE046507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112" y="2490229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B63147A3-EB6A-425A-B1AB-3894EB4A0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248" y="307757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3FFA0F46-AB8F-4E32-A9A1-016B2D584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3332" y="307757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F17E392-296B-4B65-B2CA-063EB26C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583" y="307757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00B3698-CCD6-475E-9033-D96D95465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667" y="307757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E3E934B-04D5-4F91-A989-FEA3452D6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428" y="2857102"/>
              <a:ext cx="93010" cy="129181"/>
            </a:xfrm>
            <a:custGeom>
              <a:avLst/>
              <a:gdLst>
                <a:gd name="T0" fmla="*/ 22 w 54"/>
                <a:gd name="T1" fmla="*/ 75 h 75"/>
                <a:gd name="T2" fmla="*/ 0 w 54"/>
                <a:gd name="T3" fmla="*/ 0 h 75"/>
                <a:gd name="T4" fmla="*/ 8 w 54"/>
                <a:gd name="T5" fmla="*/ 0 h 75"/>
                <a:gd name="T6" fmla="*/ 27 w 54"/>
                <a:gd name="T7" fmla="*/ 63 h 75"/>
                <a:gd name="T8" fmla="*/ 45 w 54"/>
                <a:gd name="T9" fmla="*/ 0 h 75"/>
                <a:gd name="T10" fmla="*/ 54 w 54"/>
                <a:gd name="T11" fmla="*/ 0 h 75"/>
                <a:gd name="T12" fmla="*/ 31 w 54"/>
                <a:gd name="T13" fmla="*/ 75 h 75"/>
                <a:gd name="T14" fmla="*/ 22 w 54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5">
                  <a:moveTo>
                    <a:pt x="22" y="7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7" y="63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31" y="75"/>
                  </a:lnTo>
                  <a:lnTo>
                    <a:pt x="22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BDD6D69-7D6A-4D93-936F-5B4D310D8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050" y="2853658"/>
              <a:ext cx="82676" cy="136070"/>
            </a:xfrm>
            <a:custGeom>
              <a:avLst/>
              <a:gdLst>
                <a:gd name="T0" fmla="*/ 245 w 245"/>
                <a:gd name="T1" fmla="*/ 38 h 406"/>
                <a:gd name="T2" fmla="*/ 245 w 245"/>
                <a:gd name="T3" fmla="*/ 93 h 406"/>
                <a:gd name="T4" fmla="*/ 201 w 245"/>
                <a:gd name="T5" fmla="*/ 56 h 406"/>
                <a:gd name="T6" fmla="*/ 151 w 245"/>
                <a:gd name="T7" fmla="*/ 44 h 406"/>
                <a:gd name="T8" fmla="*/ 71 w 245"/>
                <a:gd name="T9" fmla="*/ 85 h 406"/>
                <a:gd name="T10" fmla="*/ 43 w 245"/>
                <a:gd name="T11" fmla="*/ 203 h 406"/>
                <a:gd name="T12" fmla="*/ 71 w 245"/>
                <a:gd name="T13" fmla="*/ 322 h 406"/>
                <a:gd name="T14" fmla="*/ 151 w 245"/>
                <a:gd name="T15" fmla="*/ 363 h 406"/>
                <a:gd name="T16" fmla="*/ 201 w 245"/>
                <a:gd name="T17" fmla="*/ 350 h 406"/>
                <a:gd name="T18" fmla="*/ 245 w 245"/>
                <a:gd name="T19" fmla="*/ 313 h 406"/>
                <a:gd name="T20" fmla="*/ 245 w 245"/>
                <a:gd name="T21" fmla="*/ 368 h 406"/>
                <a:gd name="T22" fmla="*/ 199 w 245"/>
                <a:gd name="T23" fmla="*/ 397 h 406"/>
                <a:gd name="T24" fmla="*/ 148 w 245"/>
                <a:gd name="T25" fmla="*/ 406 h 406"/>
                <a:gd name="T26" fmla="*/ 40 w 245"/>
                <a:gd name="T27" fmla="*/ 352 h 406"/>
                <a:gd name="T28" fmla="*/ 0 w 245"/>
                <a:gd name="T29" fmla="*/ 203 h 406"/>
                <a:gd name="T30" fmla="*/ 40 w 245"/>
                <a:gd name="T31" fmla="*/ 55 h 406"/>
                <a:gd name="T32" fmla="*/ 148 w 245"/>
                <a:gd name="T33" fmla="*/ 0 h 406"/>
                <a:gd name="T34" fmla="*/ 200 w 245"/>
                <a:gd name="T35" fmla="*/ 10 h 406"/>
                <a:gd name="T36" fmla="*/ 245 w 245"/>
                <a:gd name="T37" fmla="*/ 3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406">
                  <a:moveTo>
                    <a:pt x="245" y="38"/>
                  </a:moveTo>
                  <a:lnTo>
                    <a:pt x="245" y="93"/>
                  </a:lnTo>
                  <a:cubicBezTo>
                    <a:pt x="231" y="77"/>
                    <a:pt x="216" y="64"/>
                    <a:pt x="201" y="56"/>
                  </a:cubicBezTo>
                  <a:cubicBezTo>
                    <a:pt x="185" y="48"/>
                    <a:pt x="168" y="44"/>
                    <a:pt x="151" y="44"/>
                  </a:cubicBezTo>
                  <a:cubicBezTo>
                    <a:pt x="116" y="44"/>
                    <a:pt x="89" y="58"/>
                    <a:pt x="71" y="85"/>
                  </a:cubicBezTo>
                  <a:cubicBezTo>
                    <a:pt x="53" y="112"/>
                    <a:pt x="43" y="152"/>
                    <a:pt x="43" y="203"/>
                  </a:cubicBezTo>
                  <a:cubicBezTo>
                    <a:pt x="43" y="255"/>
                    <a:pt x="53" y="294"/>
                    <a:pt x="71" y="322"/>
                  </a:cubicBezTo>
                  <a:cubicBezTo>
                    <a:pt x="89" y="349"/>
                    <a:pt x="116" y="363"/>
                    <a:pt x="151" y="363"/>
                  </a:cubicBezTo>
                  <a:cubicBezTo>
                    <a:pt x="168" y="363"/>
                    <a:pt x="185" y="359"/>
                    <a:pt x="201" y="350"/>
                  </a:cubicBezTo>
                  <a:cubicBezTo>
                    <a:pt x="216" y="342"/>
                    <a:pt x="231" y="330"/>
                    <a:pt x="245" y="313"/>
                  </a:cubicBezTo>
                  <a:lnTo>
                    <a:pt x="245" y="368"/>
                  </a:lnTo>
                  <a:cubicBezTo>
                    <a:pt x="231" y="381"/>
                    <a:pt x="215" y="390"/>
                    <a:pt x="199" y="397"/>
                  </a:cubicBezTo>
                  <a:cubicBezTo>
                    <a:pt x="183" y="403"/>
                    <a:pt x="166" y="406"/>
                    <a:pt x="148" y="406"/>
                  </a:cubicBezTo>
                  <a:cubicBezTo>
                    <a:pt x="102" y="406"/>
                    <a:pt x="66" y="388"/>
                    <a:pt x="40" y="352"/>
                  </a:cubicBezTo>
                  <a:cubicBezTo>
                    <a:pt x="13" y="316"/>
                    <a:pt x="0" y="266"/>
                    <a:pt x="0" y="203"/>
                  </a:cubicBezTo>
                  <a:cubicBezTo>
                    <a:pt x="0" y="141"/>
                    <a:pt x="13" y="91"/>
                    <a:pt x="40" y="55"/>
                  </a:cubicBezTo>
                  <a:cubicBezTo>
                    <a:pt x="66" y="19"/>
                    <a:pt x="102" y="0"/>
                    <a:pt x="148" y="0"/>
                  </a:cubicBezTo>
                  <a:cubicBezTo>
                    <a:pt x="167" y="0"/>
                    <a:pt x="184" y="4"/>
                    <a:pt x="200" y="10"/>
                  </a:cubicBezTo>
                  <a:cubicBezTo>
                    <a:pt x="216" y="16"/>
                    <a:pt x="231" y="25"/>
                    <a:pt x="245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BB64A95-7143-4252-B1DC-1DD8E557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676" y="2560848"/>
              <a:ext cx="105067" cy="709633"/>
            </a:xfrm>
            <a:custGeom>
              <a:avLst/>
              <a:gdLst>
                <a:gd name="T0" fmla="*/ 249 w 311"/>
                <a:gd name="T1" fmla="*/ 0 h 2119"/>
                <a:gd name="T2" fmla="*/ 115 w 311"/>
                <a:gd name="T3" fmla="*/ 156 h 2119"/>
                <a:gd name="T4" fmla="*/ 115 w 311"/>
                <a:gd name="T5" fmla="*/ 929 h 2119"/>
                <a:gd name="T6" fmla="*/ 0 w 311"/>
                <a:gd name="T7" fmla="*/ 1056 h 2119"/>
                <a:gd name="T8" fmla="*/ 123 w 311"/>
                <a:gd name="T9" fmla="*/ 1169 h 2119"/>
                <a:gd name="T10" fmla="*/ 123 w 311"/>
                <a:gd name="T11" fmla="*/ 1999 h 2119"/>
                <a:gd name="T12" fmla="*/ 311 w 311"/>
                <a:gd name="T13" fmla="*/ 2119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2119">
                  <a:moveTo>
                    <a:pt x="249" y="0"/>
                  </a:moveTo>
                  <a:lnTo>
                    <a:pt x="115" y="156"/>
                  </a:lnTo>
                  <a:lnTo>
                    <a:pt x="115" y="929"/>
                  </a:lnTo>
                  <a:lnTo>
                    <a:pt x="0" y="1056"/>
                  </a:lnTo>
                  <a:lnTo>
                    <a:pt x="123" y="1169"/>
                  </a:lnTo>
                  <a:lnTo>
                    <a:pt x="123" y="1999"/>
                  </a:lnTo>
                  <a:lnTo>
                    <a:pt x="311" y="21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DDD6CDA3-9739-4EAE-A166-897450AA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071" y="3480615"/>
              <a:ext cx="91288" cy="9301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722027E-A46E-47A4-AB7E-51918940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071" y="3751034"/>
              <a:ext cx="91288" cy="9301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DE069EE-02B8-4B1F-B66A-418D6FFEC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071" y="4005950"/>
              <a:ext cx="91288" cy="94733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5392C47C-DABA-4520-8D04-57A58890C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286" y="2913942"/>
              <a:ext cx="74924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4A44D5D-DA06-4AE8-8CD8-6F037FC2C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856" y="2881216"/>
              <a:ext cx="113679" cy="65452"/>
            </a:xfrm>
            <a:custGeom>
              <a:avLst/>
              <a:gdLst>
                <a:gd name="T0" fmla="*/ 97 w 339"/>
                <a:gd name="T1" fmla="*/ 96 h 193"/>
                <a:gd name="T2" fmla="*/ 0 w 339"/>
                <a:gd name="T3" fmla="*/ 193 h 193"/>
                <a:gd name="T4" fmla="*/ 339 w 339"/>
                <a:gd name="T5" fmla="*/ 96 h 193"/>
                <a:gd name="T6" fmla="*/ 0 w 339"/>
                <a:gd name="T7" fmla="*/ 0 h 193"/>
                <a:gd name="T8" fmla="*/ 97 w 339"/>
                <a:gd name="T9" fmla="*/ 9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3">
                  <a:moveTo>
                    <a:pt x="97" y="96"/>
                  </a:moveTo>
                  <a:lnTo>
                    <a:pt x="0" y="193"/>
                  </a:lnTo>
                  <a:lnTo>
                    <a:pt x="339" y="96"/>
                  </a:lnTo>
                  <a:lnTo>
                    <a:pt x="0" y="0"/>
                  </a:lnTo>
                  <a:lnTo>
                    <a:pt x="97" y="9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1972F88-6705-4AF1-81BD-E5D0BA527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992" y="2765815"/>
              <a:ext cx="44783" cy="93010"/>
            </a:xfrm>
            <a:custGeom>
              <a:avLst/>
              <a:gdLst>
                <a:gd name="T0" fmla="*/ 0 w 26"/>
                <a:gd name="T1" fmla="*/ 0 h 54"/>
                <a:gd name="T2" fmla="*/ 6 w 26"/>
                <a:gd name="T3" fmla="*/ 0 h 54"/>
                <a:gd name="T4" fmla="*/ 6 w 26"/>
                <a:gd name="T5" fmla="*/ 48 h 54"/>
                <a:gd name="T6" fmla="*/ 26 w 26"/>
                <a:gd name="T7" fmla="*/ 48 h 54"/>
                <a:gd name="T8" fmla="*/ 26 w 26"/>
                <a:gd name="T9" fmla="*/ 54 h 54"/>
                <a:gd name="T10" fmla="*/ 0 w 26"/>
                <a:gd name="T11" fmla="*/ 54 h 54"/>
                <a:gd name="T12" fmla="*/ 0 w 2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4">
                  <a:moveTo>
                    <a:pt x="0" y="0"/>
                  </a:moveTo>
                  <a:lnTo>
                    <a:pt x="6" y="0"/>
                  </a:lnTo>
                  <a:lnTo>
                    <a:pt x="6" y="48"/>
                  </a:lnTo>
                  <a:lnTo>
                    <a:pt x="26" y="48"/>
                  </a:lnTo>
                  <a:lnTo>
                    <a:pt x="2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4408158B-8BAE-4A67-ADC6-9AD469E3E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5219" y="2786484"/>
              <a:ext cx="49950" cy="74064"/>
            </a:xfrm>
            <a:custGeom>
              <a:avLst/>
              <a:gdLst>
                <a:gd name="T0" fmla="*/ 73 w 146"/>
                <a:gd name="T1" fmla="*/ 29 h 220"/>
                <a:gd name="T2" fmla="*/ 40 w 146"/>
                <a:gd name="T3" fmla="*/ 51 h 220"/>
                <a:gd name="T4" fmla="*/ 28 w 146"/>
                <a:gd name="T5" fmla="*/ 110 h 220"/>
                <a:gd name="T6" fmla="*/ 40 w 146"/>
                <a:gd name="T7" fmla="*/ 170 h 220"/>
                <a:gd name="T8" fmla="*/ 73 w 146"/>
                <a:gd name="T9" fmla="*/ 191 h 220"/>
                <a:gd name="T10" fmla="*/ 107 w 146"/>
                <a:gd name="T11" fmla="*/ 169 h 220"/>
                <a:gd name="T12" fmla="*/ 119 w 146"/>
                <a:gd name="T13" fmla="*/ 110 h 220"/>
                <a:gd name="T14" fmla="*/ 107 w 146"/>
                <a:gd name="T15" fmla="*/ 51 h 220"/>
                <a:gd name="T16" fmla="*/ 73 w 146"/>
                <a:gd name="T17" fmla="*/ 29 h 220"/>
                <a:gd name="T18" fmla="*/ 73 w 146"/>
                <a:gd name="T19" fmla="*/ 0 h 220"/>
                <a:gd name="T20" fmla="*/ 127 w 146"/>
                <a:gd name="T21" fmla="*/ 29 h 220"/>
                <a:gd name="T22" fmla="*/ 146 w 146"/>
                <a:gd name="T23" fmla="*/ 110 h 220"/>
                <a:gd name="T24" fmla="*/ 127 w 146"/>
                <a:gd name="T25" fmla="*/ 191 h 220"/>
                <a:gd name="T26" fmla="*/ 73 w 146"/>
                <a:gd name="T27" fmla="*/ 220 h 220"/>
                <a:gd name="T28" fmla="*/ 20 w 146"/>
                <a:gd name="T29" fmla="*/ 191 h 220"/>
                <a:gd name="T30" fmla="*/ 0 w 146"/>
                <a:gd name="T31" fmla="*/ 110 h 220"/>
                <a:gd name="T32" fmla="*/ 20 w 146"/>
                <a:gd name="T33" fmla="*/ 29 h 220"/>
                <a:gd name="T34" fmla="*/ 73 w 146"/>
                <a:gd name="T3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20">
                  <a:moveTo>
                    <a:pt x="73" y="29"/>
                  </a:moveTo>
                  <a:cubicBezTo>
                    <a:pt x="59" y="29"/>
                    <a:pt x="48" y="36"/>
                    <a:pt x="40" y="51"/>
                  </a:cubicBezTo>
                  <a:cubicBezTo>
                    <a:pt x="32" y="65"/>
                    <a:pt x="28" y="85"/>
                    <a:pt x="28" y="110"/>
                  </a:cubicBezTo>
                  <a:cubicBezTo>
                    <a:pt x="28" y="135"/>
                    <a:pt x="32" y="155"/>
                    <a:pt x="40" y="170"/>
                  </a:cubicBezTo>
                  <a:cubicBezTo>
                    <a:pt x="48" y="184"/>
                    <a:pt x="59" y="191"/>
                    <a:pt x="73" y="191"/>
                  </a:cubicBezTo>
                  <a:cubicBezTo>
                    <a:pt x="87" y="191"/>
                    <a:pt x="98" y="184"/>
                    <a:pt x="107" y="169"/>
                  </a:cubicBezTo>
                  <a:cubicBezTo>
                    <a:pt x="115" y="155"/>
                    <a:pt x="119" y="135"/>
                    <a:pt x="119" y="110"/>
                  </a:cubicBezTo>
                  <a:cubicBezTo>
                    <a:pt x="119" y="85"/>
                    <a:pt x="115" y="65"/>
                    <a:pt x="107" y="51"/>
                  </a:cubicBezTo>
                  <a:cubicBezTo>
                    <a:pt x="98" y="36"/>
                    <a:pt x="87" y="29"/>
                    <a:pt x="73" y="29"/>
                  </a:cubicBezTo>
                  <a:close/>
                  <a:moveTo>
                    <a:pt x="73" y="0"/>
                  </a:moveTo>
                  <a:cubicBezTo>
                    <a:pt x="96" y="0"/>
                    <a:pt x="114" y="9"/>
                    <a:pt x="127" y="29"/>
                  </a:cubicBezTo>
                  <a:cubicBezTo>
                    <a:pt x="140" y="48"/>
                    <a:pt x="146" y="76"/>
                    <a:pt x="146" y="110"/>
                  </a:cubicBezTo>
                  <a:cubicBezTo>
                    <a:pt x="146" y="144"/>
                    <a:pt x="140" y="172"/>
                    <a:pt x="127" y="191"/>
                  </a:cubicBezTo>
                  <a:cubicBezTo>
                    <a:pt x="114" y="211"/>
                    <a:pt x="96" y="220"/>
                    <a:pt x="73" y="220"/>
                  </a:cubicBezTo>
                  <a:cubicBezTo>
                    <a:pt x="51" y="220"/>
                    <a:pt x="33" y="211"/>
                    <a:pt x="20" y="191"/>
                  </a:cubicBezTo>
                  <a:cubicBezTo>
                    <a:pt x="7" y="172"/>
                    <a:pt x="0" y="144"/>
                    <a:pt x="0" y="110"/>
                  </a:cubicBezTo>
                  <a:cubicBezTo>
                    <a:pt x="0" y="76"/>
                    <a:pt x="7" y="48"/>
                    <a:pt x="20" y="29"/>
                  </a:cubicBezTo>
                  <a:cubicBezTo>
                    <a:pt x="33" y="9"/>
                    <a:pt x="51" y="0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FB79D15-7947-4827-B8BE-7012B10B0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503" y="2786484"/>
              <a:ext cx="43060" cy="74064"/>
            </a:xfrm>
            <a:custGeom>
              <a:avLst/>
              <a:gdLst>
                <a:gd name="T0" fmla="*/ 126 w 126"/>
                <a:gd name="T1" fmla="*/ 13 h 220"/>
                <a:gd name="T2" fmla="*/ 126 w 126"/>
                <a:gd name="T3" fmla="*/ 45 h 220"/>
                <a:gd name="T4" fmla="*/ 104 w 126"/>
                <a:gd name="T5" fmla="*/ 33 h 220"/>
                <a:gd name="T6" fmla="*/ 81 w 126"/>
                <a:gd name="T7" fmla="*/ 29 h 220"/>
                <a:gd name="T8" fmla="*/ 42 w 126"/>
                <a:gd name="T9" fmla="*/ 50 h 220"/>
                <a:gd name="T10" fmla="*/ 28 w 126"/>
                <a:gd name="T11" fmla="*/ 110 h 220"/>
                <a:gd name="T12" fmla="*/ 42 w 126"/>
                <a:gd name="T13" fmla="*/ 170 h 220"/>
                <a:gd name="T14" fmla="*/ 81 w 126"/>
                <a:gd name="T15" fmla="*/ 191 h 220"/>
                <a:gd name="T16" fmla="*/ 104 w 126"/>
                <a:gd name="T17" fmla="*/ 187 h 220"/>
                <a:gd name="T18" fmla="*/ 126 w 126"/>
                <a:gd name="T19" fmla="*/ 175 h 220"/>
                <a:gd name="T20" fmla="*/ 126 w 126"/>
                <a:gd name="T21" fmla="*/ 207 h 220"/>
                <a:gd name="T22" fmla="*/ 103 w 126"/>
                <a:gd name="T23" fmla="*/ 217 h 220"/>
                <a:gd name="T24" fmla="*/ 79 w 126"/>
                <a:gd name="T25" fmla="*/ 220 h 220"/>
                <a:gd name="T26" fmla="*/ 21 w 126"/>
                <a:gd name="T27" fmla="*/ 191 h 220"/>
                <a:gd name="T28" fmla="*/ 0 w 126"/>
                <a:gd name="T29" fmla="*/ 110 h 220"/>
                <a:gd name="T30" fmla="*/ 22 w 126"/>
                <a:gd name="T31" fmla="*/ 29 h 220"/>
                <a:gd name="T32" fmla="*/ 80 w 126"/>
                <a:gd name="T33" fmla="*/ 0 h 220"/>
                <a:gd name="T34" fmla="*/ 104 w 126"/>
                <a:gd name="T35" fmla="*/ 3 h 220"/>
                <a:gd name="T36" fmla="*/ 126 w 126"/>
                <a:gd name="T37" fmla="*/ 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20">
                  <a:moveTo>
                    <a:pt x="126" y="13"/>
                  </a:moveTo>
                  <a:lnTo>
                    <a:pt x="126" y="45"/>
                  </a:lnTo>
                  <a:cubicBezTo>
                    <a:pt x="119" y="40"/>
                    <a:pt x="111" y="36"/>
                    <a:pt x="104" y="33"/>
                  </a:cubicBezTo>
                  <a:cubicBezTo>
                    <a:pt x="97" y="30"/>
                    <a:pt x="89" y="29"/>
                    <a:pt x="81" y="29"/>
                  </a:cubicBezTo>
                  <a:cubicBezTo>
                    <a:pt x="64" y="29"/>
                    <a:pt x="51" y="36"/>
                    <a:pt x="42" y="50"/>
                  </a:cubicBezTo>
                  <a:cubicBezTo>
                    <a:pt x="33" y="65"/>
                    <a:pt x="28" y="84"/>
                    <a:pt x="28" y="110"/>
                  </a:cubicBezTo>
                  <a:cubicBezTo>
                    <a:pt x="28" y="136"/>
                    <a:pt x="33" y="156"/>
                    <a:pt x="42" y="170"/>
                  </a:cubicBezTo>
                  <a:cubicBezTo>
                    <a:pt x="51" y="184"/>
                    <a:pt x="64" y="191"/>
                    <a:pt x="81" y="191"/>
                  </a:cubicBezTo>
                  <a:cubicBezTo>
                    <a:pt x="89" y="191"/>
                    <a:pt x="97" y="190"/>
                    <a:pt x="104" y="187"/>
                  </a:cubicBezTo>
                  <a:cubicBezTo>
                    <a:pt x="111" y="184"/>
                    <a:pt x="119" y="180"/>
                    <a:pt x="126" y="175"/>
                  </a:cubicBezTo>
                  <a:lnTo>
                    <a:pt x="126" y="207"/>
                  </a:lnTo>
                  <a:cubicBezTo>
                    <a:pt x="119" y="211"/>
                    <a:pt x="111" y="215"/>
                    <a:pt x="103" y="217"/>
                  </a:cubicBezTo>
                  <a:cubicBezTo>
                    <a:pt x="96" y="219"/>
                    <a:pt x="87" y="220"/>
                    <a:pt x="79" y="220"/>
                  </a:cubicBezTo>
                  <a:cubicBezTo>
                    <a:pt x="55" y="220"/>
                    <a:pt x="36" y="211"/>
                    <a:pt x="21" y="191"/>
                  </a:cubicBezTo>
                  <a:cubicBezTo>
                    <a:pt x="7" y="171"/>
                    <a:pt x="0" y="144"/>
                    <a:pt x="0" y="110"/>
                  </a:cubicBezTo>
                  <a:cubicBezTo>
                    <a:pt x="0" y="76"/>
                    <a:pt x="7" y="49"/>
                    <a:pt x="22" y="29"/>
                  </a:cubicBezTo>
                  <a:cubicBezTo>
                    <a:pt x="36" y="9"/>
                    <a:pt x="55" y="0"/>
                    <a:pt x="80" y="0"/>
                  </a:cubicBezTo>
                  <a:cubicBezTo>
                    <a:pt x="88" y="0"/>
                    <a:pt x="96" y="1"/>
                    <a:pt x="104" y="3"/>
                  </a:cubicBezTo>
                  <a:cubicBezTo>
                    <a:pt x="112" y="5"/>
                    <a:pt x="119" y="8"/>
                    <a:pt x="12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86D1CF8-2BA1-4224-8505-AF76FB58D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621" y="2786484"/>
              <a:ext cx="44783" cy="74064"/>
            </a:xfrm>
            <a:custGeom>
              <a:avLst/>
              <a:gdLst>
                <a:gd name="T0" fmla="*/ 82 w 134"/>
                <a:gd name="T1" fmla="*/ 109 h 220"/>
                <a:gd name="T2" fmla="*/ 38 w 134"/>
                <a:gd name="T3" fmla="*/ 119 h 220"/>
                <a:gd name="T4" fmla="*/ 26 w 134"/>
                <a:gd name="T5" fmla="*/ 152 h 220"/>
                <a:gd name="T6" fmla="*/ 35 w 134"/>
                <a:gd name="T7" fmla="*/ 181 h 220"/>
                <a:gd name="T8" fmla="*/ 60 w 134"/>
                <a:gd name="T9" fmla="*/ 192 h 220"/>
                <a:gd name="T10" fmla="*/ 95 w 134"/>
                <a:gd name="T11" fmla="*/ 171 h 220"/>
                <a:gd name="T12" fmla="*/ 108 w 134"/>
                <a:gd name="T13" fmla="*/ 117 h 220"/>
                <a:gd name="T14" fmla="*/ 108 w 134"/>
                <a:gd name="T15" fmla="*/ 109 h 220"/>
                <a:gd name="T16" fmla="*/ 82 w 134"/>
                <a:gd name="T17" fmla="*/ 109 h 220"/>
                <a:gd name="T18" fmla="*/ 134 w 134"/>
                <a:gd name="T19" fmla="*/ 95 h 220"/>
                <a:gd name="T20" fmla="*/ 134 w 134"/>
                <a:gd name="T21" fmla="*/ 215 h 220"/>
                <a:gd name="T22" fmla="*/ 108 w 134"/>
                <a:gd name="T23" fmla="*/ 215 h 220"/>
                <a:gd name="T24" fmla="*/ 108 w 134"/>
                <a:gd name="T25" fmla="*/ 183 h 220"/>
                <a:gd name="T26" fmla="*/ 86 w 134"/>
                <a:gd name="T27" fmla="*/ 211 h 220"/>
                <a:gd name="T28" fmla="*/ 53 w 134"/>
                <a:gd name="T29" fmla="*/ 220 h 220"/>
                <a:gd name="T30" fmla="*/ 14 w 134"/>
                <a:gd name="T31" fmla="*/ 202 h 220"/>
                <a:gd name="T32" fmla="*/ 0 w 134"/>
                <a:gd name="T33" fmla="*/ 154 h 220"/>
                <a:gd name="T34" fmla="*/ 18 w 134"/>
                <a:gd name="T35" fmla="*/ 100 h 220"/>
                <a:gd name="T36" fmla="*/ 72 w 134"/>
                <a:gd name="T37" fmla="*/ 82 h 220"/>
                <a:gd name="T38" fmla="*/ 108 w 134"/>
                <a:gd name="T39" fmla="*/ 82 h 220"/>
                <a:gd name="T40" fmla="*/ 108 w 134"/>
                <a:gd name="T41" fmla="*/ 79 h 220"/>
                <a:gd name="T42" fmla="*/ 96 w 134"/>
                <a:gd name="T43" fmla="*/ 42 h 220"/>
                <a:gd name="T44" fmla="*/ 63 w 134"/>
                <a:gd name="T45" fmla="*/ 29 h 220"/>
                <a:gd name="T46" fmla="*/ 37 w 134"/>
                <a:gd name="T47" fmla="*/ 33 h 220"/>
                <a:gd name="T48" fmla="*/ 12 w 134"/>
                <a:gd name="T49" fmla="*/ 46 h 220"/>
                <a:gd name="T50" fmla="*/ 12 w 134"/>
                <a:gd name="T51" fmla="*/ 14 h 220"/>
                <a:gd name="T52" fmla="*/ 40 w 134"/>
                <a:gd name="T53" fmla="*/ 3 h 220"/>
                <a:gd name="T54" fmla="*/ 66 w 134"/>
                <a:gd name="T55" fmla="*/ 0 h 220"/>
                <a:gd name="T56" fmla="*/ 117 w 134"/>
                <a:gd name="T57" fmla="*/ 23 h 220"/>
                <a:gd name="T58" fmla="*/ 134 w 134"/>
                <a:gd name="T59" fmla="*/ 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4" h="220">
                  <a:moveTo>
                    <a:pt x="82" y="109"/>
                  </a:moveTo>
                  <a:cubicBezTo>
                    <a:pt x="61" y="109"/>
                    <a:pt x="47" y="113"/>
                    <a:pt x="38" y="119"/>
                  </a:cubicBezTo>
                  <a:cubicBezTo>
                    <a:pt x="30" y="125"/>
                    <a:pt x="26" y="136"/>
                    <a:pt x="26" y="152"/>
                  </a:cubicBezTo>
                  <a:cubicBezTo>
                    <a:pt x="26" y="164"/>
                    <a:pt x="29" y="174"/>
                    <a:pt x="35" y="181"/>
                  </a:cubicBezTo>
                  <a:cubicBezTo>
                    <a:pt x="41" y="188"/>
                    <a:pt x="50" y="192"/>
                    <a:pt x="60" y="192"/>
                  </a:cubicBezTo>
                  <a:cubicBezTo>
                    <a:pt x="75" y="192"/>
                    <a:pt x="86" y="185"/>
                    <a:pt x="95" y="171"/>
                  </a:cubicBezTo>
                  <a:cubicBezTo>
                    <a:pt x="104" y="158"/>
                    <a:pt x="108" y="140"/>
                    <a:pt x="108" y="117"/>
                  </a:cubicBezTo>
                  <a:lnTo>
                    <a:pt x="108" y="109"/>
                  </a:lnTo>
                  <a:lnTo>
                    <a:pt x="82" y="109"/>
                  </a:lnTo>
                  <a:close/>
                  <a:moveTo>
                    <a:pt x="134" y="95"/>
                  </a:moveTo>
                  <a:lnTo>
                    <a:pt x="134" y="215"/>
                  </a:lnTo>
                  <a:lnTo>
                    <a:pt x="108" y="215"/>
                  </a:lnTo>
                  <a:lnTo>
                    <a:pt x="108" y="183"/>
                  </a:lnTo>
                  <a:cubicBezTo>
                    <a:pt x="102" y="196"/>
                    <a:pt x="95" y="205"/>
                    <a:pt x="86" y="211"/>
                  </a:cubicBezTo>
                  <a:cubicBezTo>
                    <a:pt x="77" y="217"/>
                    <a:pt x="66" y="220"/>
                    <a:pt x="53" y="220"/>
                  </a:cubicBezTo>
                  <a:cubicBezTo>
                    <a:pt x="37" y="220"/>
                    <a:pt x="24" y="214"/>
                    <a:pt x="14" y="202"/>
                  </a:cubicBezTo>
                  <a:cubicBezTo>
                    <a:pt x="5" y="190"/>
                    <a:pt x="0" y="174"/>
                    <a:pt x="0" y="154"/>
                  </a:cubicBezTo>
                  <a:cubicBezTo>
                    <a:pt x="0" y="130"/>
                    <a:pt x="6" y="112"/>
                    <a:pt x="18" y="100"/>
                  </a:cubicBezTo>
                  <a:cubicBezTo>
                    <a:pt x="30" y="88"/>
                    <a:pt x="48" y="82"/>
                    <a:pt x="72" y="82"/>
                  </a:cubicBezTo>
                  <a:lnTo>
                    <a:pt x="108" y="82"/>
                  </a:lnTo>
                  <a:lnTo>
                    <a:pt x="108" y="79"/>
                  </a:lnTo>
                  <a:cubicBezTo>
                    <a:pt x="108" y="63"/>
                    <a:pt x="104" y="51"/>
                    <a:pt x="96" y="42"/>
                  </a:cubicBezTo>
                  <a:cubicBezTo>
                    <a:pt x="89" y="33"/>
                    <a:pt x="77" y="29"/>
                    <a:pt x="63" y="29"/>
                  </a:cubicBezTo>
                  <a:cubicBezTo>
                    <a:pt x="54" y="29"/>
                    <a:pt x="45" y="30"/>
                    <a:pt x="37" y="33"/>
                  </a:cubicBezTo>
                  <a:cubicBezTo>
                    <a:pt x="28" y="36"/>
                    <a:pt x="20" y="40"/>
                    <a:pt x="12" y="46"/>
                  </a:cubicBezTo>
                  <a:lnTo>
                    <a:pt x="12" y="14"/>
                  </a:lnTo>
                  <a:cubicBezTo>
                    <a:pt x="21" y="9"/>
                    <a:pt x="31" y="6"/>
                    <a:pt x="40" y="3"/>
                  </a:cubicBezTo>
                  <a:cubicBezTo>
                    <a:pt x="49" y="1"/>
                    <a:pt x="57" y="0"/>
                    <a:pt x="66" y="0"/>
                  </a:cubicBezTo>
                  <a:cubicBezTo>
                    <a:pt x="89" y="0"/>
                    <a:pt x="106" y="8"/>
                    <a:pt x="117" y="23"/>
                  </a:cubicBezTo>
                  <a:cubicBezTo>
                    <a:pt x="129" y="39"/>
                    <a:pt x="134" y="63"/>
                    <a:pt x="134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01B7F70F-9DF1-4A84-8C3D-524868C28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627" y="2762370"/>
              <a:ext cx="8612" cy="964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4AF54D5-876B-4647-853F-3C5EB06B4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287" y="1789208"/>
              <a:ext cx="1371039" cy="296255"/>
            </a:xfrm>
            <a:prstGeom prst="rect">
              <a:avLst/>
            </a:prstGeom>
            <a:solidFill>
              <a:srgbClr val="D5E5FF"/>
            </a:solidFill>
            <a:ln w="9525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F899EDA-396C-4BE7-B184-5CCD9C29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0040" y="1873606"/>
              <a:ext cx="86121" cy="113679"/>
            </a:xfrm>
            <a:custGeom>
              <a:avLst/>
              <a:gdLst>
                <a:gd name="T0" fmla="*/ 20 w 50"/>
                <a:gd name="T1" fmla="*/ 66 h 66"/>
                <a:gd name="T2" fmla="*/ 0 w 50"/>
                <a:gd name="T3" fmla="*/ 0 h 66"/>
                <a:gd name="T4" fmla="*/ 7 w 50"/>
                <a:gd name="T5" fmla="*/ 0 h 66"/>
                <a:gd name="T6" fmla="*/ 25 w 50"/>
                <a:gd name="T7" fmla="*/ 56 h 66"/>
                <a:gd name="T8" fmla="*/ 42 w 50"/>
                <a:gd name="T9" fmla="*/ 0 h 66"/>
                <a:gd name="T10" fmla="*/ 50 w 50"/>
                <a:gd name="T11" fmla="*/ 0 h 66"/>
                <a:gd name="T12" fmla="*/ 29 w 50"/>
                <a:gd name="T13" fmla="*/ 66 h 66"/>
                <a:gd name="T14" fmla="*/ 20 w 50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66">
                  <a:moveTo>
                    <a:pt x="20" y="6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5" y="56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29" y="6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2AF7D77-AC24-41FE-BDBD-0078290CF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051" y="1871883"/>
              <a:ext cx="75786" cy="117124"/>
            </a:xfrm>
            <a:custGeom>
              <a:avLst/>
              <a:gdLst>
                <a:gd name="T0" fmla="*/ 226 w 226"/>
                <a:gd name="T1" fmla="*/ 32 h 350"/>
                <a:gd name="T2" fmla="*/ 226 w 226"/>
                <a:gd name="T3" fmla="*/ 80 h 350"/>
                <a:gd name="T4" fmla="*/ 185 w 226"/>
                <a:gd name="T5" fmla="*/ 48 h 350"/>
                <a:gd name="T6" fmla="*/ 139 w 226"/>
                <a:gd name="T7" fmla="*/ 37 h 350"/>
                <a:gd name="T8" fmla="*/ 66 w 226"/>
                <a:gd name="T9" fmla="*/ 73 h 350"/>
                <a:gd name="T10" fmla="*/ 40 w 226"/>
                <a:gd name="T11" fmla="*/ 175 h 350"/>
                <a:gd name="T12" fmla="*/ 66 w 226"/>
                <a:gd name="T13" fmla="*/ 277 h 350"/>
                <a:gd name="T14" fmla="*/ 139 w 226"/>
                <a:gd name="T15" fmla="*/ 312 h 350"/>
                <a:gd name="T16" fmla="*/ 185 w 226"/>
                <a:gd name="T17" fmla="*/ 302 h 350"/>
                <a:gd name="T18" fmla="*/ 226 w 226"/>
                <a:gd name="T19" fmla="*/ 270 h 350"/>
                <a:gd name="T20" fmla="*/ 226 w 226"/>
                <a:gd name="T21" fmla="*/ 317 h 350"/>
                <a:gd name="T22" fmla="*/ 184 w 226"/>
                <a:gd name="T23" fmla="*/ 342 h 350"/>
                <a:gd name="T24" fmla="*/ 137 w 226"/>
                <a:gd name="T25" fmla="*/ 350 h 350"/>
                <a:gd name="T26" fmla="*/ 37 w 226"/>
                <a:gd name="T27" fmla="*/ 303 h 350"/>
                <a:gd name="T28" fmla="*/ 0 w 226"/>
                <a:gd name="T29" fmla="*/ 175 h 350"/>
                <a:gd name="T30" fmla="*/ 37 w 226"/>
                <a:gd name="T31" fmla="*/ 47 h 350"/>
                <a:gd name="T32" fmla="*/ 137 w 226"/>
                <a:gd name="T33" fmla="*/ 0 h 350"/>
                <a:gd name="T34" fmla="*/ 184 w 226"/>
                <a:gd name="T35" fmla="*/ 8 h 350"/>
                <a:gd name="T36" fmla="*/ 226 w 226"/>
                <a:gd name="T37" fmla="*/ 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350">
                  <a:moveTo>
                    <a:pt x="226" y="32"/>
                  </a:moveTo>
                  <a:lnTo>
                    <a:pt x="226" y="80"/>
                  </a:lnTo>
                  <a:cubicBezTo>
                    <a:pt x="213" y="66"/>
                    <a:pt x="200" y="55"/>
                    <a:pt x="185" y="48"/>
                  </a:cubicBezTo>
                  <a:cubicBezTo>
                    <a:pt x="171" y="41"/>
                    <a:pt x="156" y="37"/>
                    <a:pt x="139" y="37"/>
                  </a:cubicBezTo>
                  <a:cubicBezTo>
                    <a:pt x="107" y="37"/>
                    <a:pt x="83" y="49"/>
                    <a:pt x="66" y="73"/>
                  </a:cubicBezTo>
                  <a:cubicBezTo>
                    <a:pt x="49" y="96"/>
                    <a:pt x="40" y="130"/>
                    <a:pt x="40" y="175"/>
                  </a:cubicBezTo>
                  <a:cubicBezTo>
                    <a:pt x="40" y="219"/>
                    <a:pt x="49" y="254"/>
                    <a:pt x="66" y="277"/>
                  </a:cubicBezTo>
                  <a:cubicBezTo>
                    <a:pt x="83" y="301"/>
                    <a:pt x="107" y="312"/>
                    <a:pt x="139" y="312"/>
                  </a:cubicBezTo>
                  <a:cubicBezTo>
                    <a:pt x="156" y="312"/>
                    <a:pt x="171" y="309"/>
                    <a:pt x="185" y="302"/>
                  </a:cubicBezTo>
                  <a:cubicBezTo>
                    <a:pt x="200" y="295"/>
                    <a:pt x="213" y="284"/>
                    <a:pt x="226" y="270"/>
                  </a:cubicBezTo>
                  <a:lnTo>
                    <a:pt x="226" y="317"/>
                  </a:lnTo>
                  <a:cubicBezTo>
                    <a:pt x="213" y="328"/>
                    <a:pt x="199" y="336"/>
                    <a:pt x="184" y="342"/>
                  </a:cubicBezTo>
                  <a:cubicBezTo>
                    <a:pt x="169" y="347"/>
                    <a:pt x="154" y="350"/>
                    <a:pt x="137" y="350"/>
                  </a:cubicBezTo>
                  <a:cubicBezTo>
                    <a:pt x="95" y="350"/>
                    <a:pt x="61" y="334"/>
                    <a:pt x="37" y="303"/>
                  </a:cubicBezTo>
                  <a:cubicBezTo>
                    <a:pt x="13" y="272"/>
                    <a:pt x="0" y="229"/>
                    <a:pt x="0" y="175"/>
                  </a:cubicBezTo>
                  <a:cubicBezTo>
                    <a:pt x="0" y="121"/>
                    <a:pt x="13" y="78"/>
                    <a:pt x="37" y="47"/>
                  </a:cubicBezTo>
                  <a:cubicBezTo>
                    <a:pt x="61" y="16"/>
                    <a:pt x="95" y="0"/>
                    <a:pt x="137" y="0"/>
                  </a:cubicBezTo>
                  <a:cubicBezTo>
                    <a:pt x="154" y="0"/>
                    <a:pt x="170" y="3"/>
                    <a:pt x="184" y="8"/>
                  </a:cubicBezTo>
                  <a:cubicBezTo>
                    <a:pt x="199" y="13"/>
                    <a:pt x="213" y="21"/>
                    <a:pt x="226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D2D3C6E9-3359-41EA-B22E-13A7268DC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5676" y="1901164"/>
              <a:ext cx="58562" cy="87843"/>
            </a:xfrm>
            <a:custGeom>
              <a:avLst/>
              <a:gdLst>
                <a:gd name="T0" fmla="*/ 108 w 177"/>
                <a:gd name="T1" fmla="*/ 132 h 266"/>
                <a:gd name="T2" fmla="*/ 50 w 177"/>
                <a:gd name="T3" fmla="*/ 144 h 266"/>
                <a:gd name="T4" fmla="*/ 34 w 177"/>
                <a:gd name="T5" fmla="*/ 183 h 266"/>
                <a:gd name="T6" fmla="*/ 46 w 177"/>
                <a:gd name="T7" fmla="*/ 218 h 266"/>
                <a:gd name="T8" fmla="*/ 79 w 177"/>
                <a:gd name="T9" fmla="*/ 231 h 266"/>
                <a:gd name="T10" fmla="*/ 125 w 177"/>
                <a:gd name="T11" fmla="*/ 207 h 266"/>
                <a:gd name="T12" fmla="*/ 143 w 177"/>
                <a:gd name="T13" fmla="*/ 141 h 266"/>
                <a:gd name="T14" fmla="*/ 143 w 177"/>
                <a:gd name="T15" fmla="*/ 132 h 266"/>
                <a:gd name="T16" fmla="*/ 108 w 177"/>
                <a:gd name="T17" fmla="*/ 132 h 266"/>
                <a:gd name="T18" fmla="*/ 177 w 177"/>
                <a:gd name="T19" fmla="*/ 115 h 266"/>
                <a:gd name="T20" fmla="*/ 177 w 177"/>
                <a:gd name="T21" fmla="*/ 259 h 266"/>
                <a:gd name="T22" fmla="*/ 143 w 177"/>
                <a:gd name="T23" fmla="*/ 259 h 266"/>
                <a:gd name="T24" fmla="*/ 143 w 177"/>
                <a:gd name="T25" fmla="*/ 221 h 266"/>
                <a:gd name="T26" fmla="*/ 113 w 177"/>
                <a:gd name="T27" fmla="*/ 255 h 266"/>
                <a:gd name="T28" fmla="*/ 70 w 177"/>
                <a:gd name="T29" fmla="*/ 266 h 266"/>
                <a:gd name="T30" fmla="*/ 19 w 177"/>
                <a:gd name="T31" fmla="*/ 244 h 266"/>
                <a:gd name="T32" fmla="*/ 0 w 177"/>
                <a:gd name="T33" fmla="*/ 186 h 266"/>
                <a:gd name="T34" fmla="*/ 23 w 177"/>
                <a:gd name="T35" fmla="*/ 121 h 266"/>
                <a:gd name="T36" fmla="*/ 94 w 177"/>
                <a:gd name="T37" fmla="*/ 100 h 266"/>
                <a:gd name="T38" fmla="*/ 143 w 177"/>
                <a:gd name="T39" fmla="*/ 100 h 266"/>
                <a:gd name="T40" fmla="*/ 143 w 177"/>
                <a:gd name="T41" fmla="*/ 96 h 266"/>
                <a:gd name="T42" fmla="*/ 127 w 177"/>
                <a:gd name="T43" fmla="*/ 51 h 266"/>
                <a:gd name="T44" fmla="*/ 83 w 177"/>
                <a:gd name="T45" fmla="*/ 35 h 266"/>
                <a:gd name="T46" fmla="*/ 48 w 177"/>
                <a:gd name="T47" fmla="*/ 41 h 266"/>
                <a:gd name="T48" fmla="*/ 15 w 177"/>
                <a:gd name="T49" fmla="*/ 56 h 266"/>
                <a:gd name="T50" fmla="*/ 15 w 177"/>
                <a:gd name="T51" fmla="*/ 18 h 266"/>
                <a:gd name="T52" fmla="*/ 52 w 177"/>
                <a:gd name="T53" fmla="*/ 5 h 266"/>
                <a:gd name="T54" fmla="*/ 87 w 177"/>
                <a:gd name="T55" fmla="*/ 0 h 266"/>
                <a:gd name="T56" fmla="*/ 155 w 177"/>
                <a:gd name="T57" fmla="*/ 29 h 266"/>
                <a:gd name="T58" fmla="*/ 177 w 177"/>
                <a:gd name="T59" fmla="*/ 1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266">
                  <a:moveTo>
                    <a:pt x="108" y="132"/>
                  </a:moveTo>
                  <a:cubicBezTo>
                    <a:pt x="81" y="132"/>
                    <a:pt x="61" y="136"/>
                    <a:pt x="50" y="144"/>
                  </a:cubicBezTo>
                  <a:cubicBezTo>
                    <a:pt x="40" y="151"/>
                    <a:pt x="34" y="164"/>
                    <a:pt x="34" y="183"/>
                  </a:cubicBezTo>
                  <a:cubicBezTo>
                    <a:pt x="34" y="198"/>
                    <a:pt x="38" y="209"/>
                    <a:pt x="46" y="218"/>
                  </a:cubicBezTo>
                  <a:cubicBezTo>
                    <a:pt x="54" y="227"/>
                    <a:pt x="65" y="231"/>
                    <a:pt x="79" y="231"/>
                  </a:cubicBezTo>
                  <a:cubicBezTo>
                    <a:pt x="98" y="231"/>
                    <a:pt x="114" y="223"/>
                    <a:pt x="125" y="207"/>
                  </a:cubicBezTo>
                  <a:cubicBezTo>
                    <a:pt x="137" y="190"/>
                    <a:pt x="143" y="169"/>
                    <a:pt x="143" y="141"/>
                  </a:cubicBezTo>
                  <a:lnTo>
                    <a:pt x="143" y="132"/>
                  </a:lnTo>
                  <a:lnTo>
                    <a:pt x="108" y="132"/>
                  </a:lnTo>
                  <a:close/>
                  <a:moveTo>
                    <a:pt x="177" y="115"/>
                  </a:moveTo>
                  <a:lnTo>
                    <a:pt x="177" y="259"/>
                  </a:lnTo>
                  <a:lnTo>
                    <a:pt x="143" y="259"/>
                  </a:lnTo>
                  <a:lnTo>
                    <a:pt x="143" y="221"/>
                  </a:lnTo>
                  <a:cubicBezTo>
                    <a:pt x="135" y="236"/>
                    <a:pt x="125" y="248"/>
                    <a:pt x="113" y="255"/>
                  </a:cubicBezTo>
                  <a:cubicBezTo>
                    <a:pt x="102" y="262"/>
                    <a:pt x="87" y="266"/>
                    <a:pt x="70" y="266"/>
                  </a:cubicBezTo>
                  <a:cubicBezTo>
                    <a:pt x="49" y="266"/>
                    <a:pt x="32" y="259"/>
                    <a:pt x="19" y="244"/>
                  </a:cubicBezTo>
                  <a:cubicBezTo>
                    <a:pt x="6" y="230"/>
                    <a:pt x="0" y="210"/>
                    <a:pt x="0" y="186"/>
                  </a:cubicBezTo>
                  <a:cubicBezTo>
                    <a:pt x="0" y="157"/>
                    <a:pt x="8" y="136"/>
                    <a:pt x="23" y="121"/>
                  </a:cubicBezTo>
                  <a:cubicBezTo>
                    <a:pt x="39" y="107"/>
                    <a:pt x="63" y="100"/>
                    <a:pt x="94" y="100"/>
                  </a:cubicBezTo>
                  <a:lnTo>
                    <a:pt x="143" y="100"/>
                  </a:lnTo>
                  <a:lnTo>
                    <a:pt x="143" y="96"/>
                  </a:lnTo>
                  <a:cubicBezTo>
                    <a:pt x="143" y="76"/>
                    <a:pt x="137" y="62"/>
                    <a:pt x="127" y="51"/>
                  </a:cubicBezTo>
                  <a:cubicBezTo>
                    <a:pt x="117" y="41"/>
                    <a:pt x="102" y="35"/>
                    <a:pt x="83" y="35"/>
                  </a:cubicBezTo>
                  <a:cubicBezTo>
                    <a:pt x="71" y="35"/>
                    <a:pt x="59" y="37"/>
                    <a:pt x="48" y="41"/>
                  </a:cubicBezTo>
                  <a:cubicBezTo>
                    <a:pt x="37" y="44"/>
                    <a:pt x="26" y="49"/>
                    <a:pt x="15" y="56"/>
                  </a:cubicBezTo>
                  <a:lnTo>
                    <a:pt x="15" y="18"/>
                  </a:lnTo>
                  <a:cubicBezTo>
                    <a:pt x="28" y="12"/>
                    <a:pt x="40" y="8"/>
                    <a:pt x="52" y="5"/>
                  </a:cubicBezTo>
                  <a:cubicBezTo>
                    <a:pt x="64" y="2"/>
                    <a:pt x="75" y="0"/>
                    <a:pt x="87" y="0"/>
                  </a:cubicBezTo>
                  <a:cubicBezTo>
                    <a:pt x="117" y="0"/>
                    <a:pt x="140" y="10"/>
                    <a:pt x="155" y="29"/>
                  </a:cubicBezTo>
                  <a:cubicBezTo>
                    <a:pt x="170" y="48"/>
                    <a:pt x="177" y="76"/>
                    <a:pt x="177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B1BC1EA5-5BD1-483A-BA10-D8EF399D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8352" y="1870161"/>
              <a:ext cx="12057" cy="1171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F192CB61-417E-489F-A60E-B028F560A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522" y="1870161"/>
              <a:ext cx="12057" cy="1171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55CA3AB-0F51-43D3-BAFD-8D9FC91A7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5526" y="1901164"/>
              <a:ext cx="63729" cy="87843"/>
            </a:xfrm>
            <a:custGeom>
              <a:avLst/>
              <a:gdLst>
                <a:gd name="T0" fmla="*/ 96 w 192"/>
                <a:gd name="T1" fmla="*/ 35 h 266"/>
                <a:gd name="T2" fmla="*/ 52 w 192"/>
                <a:gd name="T3" fmla="*/ 62 h 266"/>
                <a:gd name="T4" fmla="*/ 36 w 192"/>
                <a:gd name="T5" fmla="*/ 133 h 266"/>
                <a:gd name="T6" fmla="*/ 52 w 192"/>
                <a:gd name="T7" fmla="*/ 205 h 266"/>
                <a:gd name="T8" fmla="*/ 96 w 192"/>
                <a:gd name="T9" fmla="*/ 231 h 266"/>
                <a:gd name="T10" fmla="*/ 140 w 192"/>
                <a:gd name="T11" fmla="*/ 204 h 266"/>
                <a:gd name="T12" fmla="*/ 156 w 192"/>
                <a:gd name="T13" fmla="*/ 133 h 266"/>
                <a:gd name="T14" fmla="*/ 140 w 192"/>
                <a:gd name="T15" fmla="*/ 62 h 266"/>
                <a:gd name="T16" fmla="*/ 96 w 192"/>
                <a:gd name="T17" fmla="*/ 35 h 266"/>
                <a:gd name="T18" fmla="*/ 96 w 192"/>
                <a:gd name="T19" fmla="*/ 0 h 266"/>
                <a:gd name="T20" fmla="*/ 167 w 192"/>
                <a:gd name="T21" fmla="*/ 35 h 266"/>
                <a:gd name="T22" fmla="*/ 192 w 192"/>
                <a:gd name="T23" fmla="*/ 133 h 266"/>
                <a:gd name="T24" fmla="*/ 167 w 192"/>
                <a:gd name="T25" fmla="*/ 231 h 266"/>
                <a:gd name="T26" fmla="*/ 96 w 192"/>
                <a:gd name="T27" fmla="*/ 266 h 266"/>
                <a:gd name="T28" fmla="*/ 25 w 192"/>
                <a:gd name="T29" fmla="*/ 231 h 266"/>
                <a:gd name="T30" fmla="*/ 0 w 192"/>
                <a:gd name="T31" fmla="*/ 133 h 266"/>
                <a:gd name="T32" fmla="*/ 25 w 192"/>
                <a:gd name="T33" fmla="*/ 35 h 266"/>
                <a:gd name="T34" fmla="*/ 96 w 192"/>
                <a:gd name="T3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66">
                  <a:moveTo>
                    <a:pt x="96" y="35"/>
                  </a:moveTo>
                  <a:cubicBezTo>
                    <a:pt x="78" y="35"/>
                    <a:pt x="63" y="44"/>
                    <a:pt x="52" y="62"/>
                  </a:cubicBezTo>
                  <a:cubicBezTo>
                    <a:pt x="41" y="79"/>
                    <a:pt x="36" y="103"/>
                    <a:pt x="36" y="133"/>
                  </a:cubicBezTo>
                  <a:cubicBezTo>
                    <a:pt x="36" y="163"/>
                    <a:pt x="41" y="187"/>
                    <a:pt x="52" y="205"/>
                  </a:cubicBezTo>
                  <a:cubicBezTo>
                    <a:pt x="63" y="222"/>
                    <a:pt x="77" y="231"/>
                    <a:pt x="96" y="231"/>
                  </a:cubicBezTo>
                  <a:cubicBezTo>
                    <a:pt x="114" y="231"/>
                    <a:pt x="129" y="222"/>
                    <a:pt x="140" y="204"/>
                  </a:cubicBezTo>
                  <a:cubicBezTo>
                    <a:pt x="150" y="187"/>
                    <a:pt x="156" y="163"/>
                    <a:pt x="156" y="133"/>
                  </a:cubicBezTo>
                  <a:cubicBezTo>
                    <a:pt x="156" y="103"/>
                    <a:pt x="150" y="79"/>
                    <a:pt x="140" y="62"/>
                  </a:cubicBezTo>
                  <a:cubicBezTo>
                    <a:pt x="129" y="44"/>
                    <a:pt x="114" y="35"/>
                    <a:pt x="96" y="35"/>
                  </a:cubicBezTo>
                  <a:close/>
                  <a:moveTo>
                    <a:pt x="96" y="0"/>
                  </a:moveTo>
                  <a:cubicBezTo>
                    <a:pt x="126" y="0"/>
                    <a:pt x="150" y="12"/>
                    <a:pt x="167" y="35"/>
                  </a:cubicBezTo>
                  <a:cubicBezTo>
                    <a:pt x="184" y="59"/>
                    <a:pt x="192" y="91"/>
                    <a:pt x="192" y="133"/>
                  </a:cubicBezTo>
                  <a:cubicBezTo>
                    <a:pt x="192" y="174"/>
                    <a:pt x="184" y="207"/>
                    <a:pt x="167" y="231"/>
                  </a:cubicBezTo>
                  <a:cubicBezTo>
                    <a:pt x="150" y="254"/>
                    <a:pt x="126" y="266"/>
                    <a:pt x="96" y="266"/>
                  </a:cubicBezTo>
                  <a:cubicBezTo>
                    <a:pt x="66" y="266"/>
                    <a:pt x="42" y="254"/>
                    <a:pt x="25" y="231"/>
                  </a:cubicBezTo>
                  <a:cubicBezTo>
                    <a:pt x="8" y="207"/>
                    <a:pt x="0" y="174"/>
                    <a:pt x="0" y="133"/>
                  </a:cubicBezTo>
                  <a:cubicBezTo>
                    <a:pt x="0" y="91"/>
                    <a:pt x="8" y="59"/>
                    <a:pt x="25" y="35"/>
                  </a:cubicBezTo>
                  <a:cubicBezTo>
                    <a:pt x="42" y="12"/>
                    <a:pt x="6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463EA98-D68C-4C04-A966-70D61782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034" y="1901164"/>
              <a:ext cx="56840" cy="87843"/>
            </a:xfrm>
            <a:custGeom>
              <a:avLst/>
              <a:gdLst>
                <a:gd name="T0" fmla="*/ 167 w 167"/>
                <a:gd name="T1" fmla="*/ 16 h 266"/>
                <a:gd name="T2" fmla="*/ 167 w 167"/>
                <a:gd name="T3" fmla="*/ 55 h 266"/>
                <a:gd name="T4" fmla="*/ 137 w 167"/>
                <a:gd name="T5" fmla="*/ 40 h 266"/>
                <a:gd name="T6" fmla="*/ 108 w 167"/>
                <a:gd name="T7" fmla="*/ 35 h 266"/>
                <a:gd name="T8" fmla="*/ 55 w 167"/>
                <a:gd name="T9" fmla="*/ 61 h 266"/>
                <a:gd name="T10" fmla="*/ 37 w 167"/>
                <a:gd name="T11" fmla="*/ 133 h 266"/>
                <a:gd name="T12" fmla="*/ 55 w 167"/>
                <a:gd name="T13" fmla="*/ 205 h 266"/>
                <a:gd name="T14" fmla="*/ 108 w 167"/>
                <a:gd name="T15" fmla="*/ 231 h 266"/>
                <a:gd name="T16" fmla="*/ 137 w 167"/>
                <a:gd name="T17" fmla="*/ 226 h 266"/>
                <a:gd name="T18" fmla="*/ 167 w 167"/>
                <a:gd name="T19" fmla="*/ 211 h 266"/>
                <a:gd name="T20" fmla="*/ 167 w 167"/>
                <a:gd name="T21" fmla="*/ 250 h 266"/>
                <a:gd name="T22" fmla="*/ 137 w 167"/>
                <a:gd name="T23" fmla="*/ 262 h 266"/>
                <a:gd name="T24" fmla="*/ 104 w 167"/>
                <a:gd name="T25" fmla="*/ 266 h 266"/>
                <a:gd name="T26" fmla="*/ 28 w 167"/>
                <a:gd name="T27" fmla="*/ 230 h 266"/>
                <a:gd name="T28" fmla="*/ 0 w 167"/>
                <a:gd name="T29" fmla="*/ 133 h 266"/>
                <a:gd name="T30" fmla="*/ 29 w 167"/>
                <a:gd name="T31" fmla="*/ 36 h 266"/>
                <a:gd name="T32" fmla="*/ 106 w 167"/>
                <a:gd name="T33" fmla="*/ 0 h 266"/>
                <a:gd name="T34" fmla="*/ 137 w 167"/>
                <a:gd name="T35" fmla="*/ 4 h 266"/>
                <a:gd name="T36" fmla="*/ 167 w 167"/>
                <a:gd name="T37" fmla="*/ 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266">
                  <a:moveTo>
                    <a:pt x="167" y="16"/>
                  </a:moveTo>
                  <a:lnTo>
                    <a:pt x="167" y="55"/>
                  </a:lnTo>
                  <a:cubicBezTo>
                    <a:pt x="157" y="48"/>
                    <a:pt x="147" y="44"/>
                    <a:pt x="137" y="40"/>
                  </a:cubicBezTo>
                  <a:cubicBezTo>
                    <a:pt x="127" y="37"/>
                    <a:pt x="118" y="35"/>
                    <a:pt x="108" y="35"/>
                  </a:cubicBezTo>
                  <a:cubicBezTo>
                    <a:pt x="85" y="35"/>
                    <a:pt x="68" y="44"/>
                    <a:pt x="55" y="61"/>
                  </a:cubicBezTo>
                  <a:cubicBezTo>
                    <a:pt x="43" y="78"/>
                    <a:pt x="37" y="102"/>
                    <a:pt x="37" y="133"/>
                  </a:cubicBezTo>
                  <a:cubicBezTo>
                    <a:pt x="37" y="164"/>
                    <a:pt x="43" y="188"/>
                    <a:pt x="55" y="205"/>
                  </a:cubicBezTo>
                  <a:cubicBezTo>
                    <a:pt x="68" y="222"/>
                    <a:pt x="85" y="231"/>
                    <a:pt x="108" y="231"/>
                  </a:cubicBezTo>
                  <a:cubicBezTo>
                    <a:pt x="118" y="231"/>
                    <a:pt x="127" y="229"/>
                    <a:pt x="137" y="226"/>
                  </a:cubicBezTo>
                  <a:cubicBezTo>
                    <a:pt x="147" y="223"/>
                    <a:pt x="157" y="218"/>
                    <a:pt x="167" y="211"/>
                  </a:cubicBezTo>
                  <a:lnTo>
                    <a:pt x="167" y="250"/>
                  </a:lnTo>
                  <a:cubicBezTo>
                    <a:pt x="157" y="255"/>
                    <a:pt x="147" y="259"/>
                    <a:pt x="137" y="262"/>
                  </a:cubicBezTo>
                  <a:cubicBezTo>
                    <a:pt x="126" y="265"/>
                    <a:pt x="115" y="266"/>
                    <a:pt x="104" y="266"/>
                  </a:cubicBezTo>
                  <a:cubicBezTo>
                    <a:pt x="72" y="266"/>
                    <a:pt x="47" y="254"/>
                    <a:pt x="28" y="230"/>
                  </a:cubicBezTo>
                  <a:cubicBezTo>
                    <a:pt x="10" y="206"/>
                    <a:pt x="0" y="174"/>
                    <a:pt x="0" y="133"/>
                  </a:cubicBezTo>
                  <a:cubicBezTo>
                    <a:pt x="0" y="92"/>
                    <a:pt x="10" y="59"/>
                    <a:pt x="29" y="36"/>
                  </a:cubicBezTo>
                  <a:cubicBezTo>
                    <a:pt x="47" y="12"/>
                    <a:pt x="73" y="0"/>
                    <a:pt x="106" y="0"/>
                  </a:cubicBezTo>
                  <a:cubicBezTo>
                    <a:pt x="117" y="0"/>
                    <a:pt x="127" y="2"/>
                    <a:pt x="137" y="4"/>
                  </a:cubicBezTo>
                  <a:cubicBezTo>
                    <a:pt x="147" y="7"/>
                    <a:pt x="157" y="11"/>
                    <a:pt x="16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48F909E-416B-43C5-9573-F5D38C7F8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5376" y="1901164"/>
              <a:ext cx="58562" cy="87843"/>
            </a:xfrm>
            <a:custGeom>
              <a:avLst/>
              <a:gdLst>
                <a:gd name="T0" fmla="*/ 109 w 177"/>
                <a:gd name="T1" fmla="*/ 132 h 266"/>
                <a:gd name="T2" fmla="*/ 51 w 177"/>
                <a:gd name="T3" fmla="*/ 144 h 266"/>
                <a:gd name="T4" fmla="*/ 34 w 177"/>
                <a:gd name="T5" fmla="*/ 183 h 266"/>
                <a:gd name="T6" fmla="*/ 46 w 177"/>
                <a:gd name="T7" fmla="*/ 218 h 266"/>
                <a:gd name="T8" fmla="*/ 79 w 177"/>
                <a:gd name="T9" fmla="*/ 231 h 266"/>
                <a:gd name="T10" fmla="*/ 125 w 177"/>
                <a:gd name="T11" fmla="*/ 207 h 266"/>
                <a:gd name="T12" fmla="*/ 143 w 177"/>
                <a:gd name="T13" fmla="*/ 141 h 266"/>
                <a:gd name="T14" fmla="*/ 143 w 177"/>
                <a:gd name="T15" fmla="*/ 132 h 266"/>
                <a:gd name="T16" fmla="*/ 109 w 177"/>
                <a:gd name="T17" fmla="*/ 132 h 266"/>
                <a:gd name="T18" fmla="*/ 177 w 177"/>
                <a:gd name="T19" fmla="*/ 115 h 266"/>
                <a:gd name="T20" fmla="*/ 177 w 177"/>
                <a:gd name="T21" fmla="*/ 259 h 266"/>
                <a:gd name="T22" fmla="*/ 143 w 177"/>
                <a:gd name="T23" fmla="*/ 259 h 266"/>
                <a:gd name="T24" fmla="*/ 143 w 177"/>
                <a:gd name="T25" fmla="*/ 221 h 266"/>
                <a:gd name="T26" fmla="*/ 113 w 177"/>
                <a:gd name="T27" fmla="*/ 255 h 266"/>
                <a:gd name="T28" fmla="*/ 70 w 177"/>
                <a:gd name="T29" fmla="*/ 266 h 266"/>
                <a:gd name="T30" fmla="*/ 19 w 177"/>
                <a:gd name="T31" fmla="*/ 244 h 266"/>
                <a:gd name="T32" fmla="*/ 0 w 177"/>
                <a:gd name="T33" fmla="*/ 186 h 266"/>
                <a:gd name="T34" fmla="*/ 24 w 177"/>
                <a:gd name="T35" fmla="*/ 121 h 266"/>
                <a:gd name="T36" fmla="*/ 94 w 177"/>
                <a:gd name="T37" fmla="*/ 100 h 266"/>
                <a:gd name="T38" fmla="*/ 143 w 177"/>
                <a:gd name="T39" fmla="*/ 100 h 266"/>
                <a:gd name="T40" fmla="*/ 143 w 177"/>
                <a:gd name="T41" fmla="*/ 96 h 266"/>
                <a:gd name="T42" fmla="*/ 127 w 177"/>
                <a:gd name="T43" fmla="*/ 51 h 266"/>
                <a:gd name="T44" fmla="*/ 83 w 177"/>
                <a:gd name="T45" fmla="*/ 35 h 266"/>
                <a:gd name="T46" fmla="*/ 48 w 177"/>
                <a:gd name="T47" fmla="*/ 41 h 266"/>
                <a:gd name="T48" fmla="*/ 15 w 177"/>
                <a:gd name="T49" fmla="*/ 56 h 266"/>
                <a:gd name="T50" fmla="*/ 15 w 177"/>
                <a:gd name="T51" fmla="*/ 18 h 266"/>
                <a:gd name="T52" fmla="*/ 52 w 177"/>
                <a:gd name="T53" fmla="*/ 5 h 266"/>
                <a:gd name="T54" fmla="*/ 87 w 177"/>
                <a:gd name="T55" fmla="*/ 0 h 266"/>
                <a:gd name="T56" fmla="*/ 155 w 177"/>
                <a:gd name="T57" fmla="*/ 29 h 266"/>
                <a:gd name="T58" fmla="*/ 177 w 177"/>
                <a:gd name="T59" fmla="*/ 1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266">
                  <a:moveTo>
                    <a:pt x="109" y="132"/>
                  </a:moveTo>
                  <a:cubicBezTo>
                    <a:pt x="81" y="132"/>
                    <a:pt x="61" y="136"/>
                    <a:pt x="51" y="144"/>
                  </a:cubicBezTo>
                  <a:cubicBezTo>
                    <a:pt x="40" y="151"/>
                    <a:pt x="34" y="164"/>
                    <a:pt x="34" y="183"/>
                  </a:cubicBezTo>
                  <a:cubicBezTo>
                    <a:pt x="34" y="198"/>
                    <a:pt x="38" y="209"/>
                    <a:pt x="46" y="218"/>
                  </a:cubicBezTo>
                  <a:cubicBezTo>
                    <a:pt x="55" y="227"/>
                    <a:pt x="66" y="231"/>
                    <a:pt x="79" y="231"/>
                  </a:cubicBezTo>
                  <a:cubicBezTo>
                    <a:pt x="99" y="231"/>
                    <a:pt x="114" y="223"/>
                    <a:pt x="125" y="207"/>
                  </a:cubicBezTo>
                  <a:cubicBezTo>
                    <a:pt x="137" y="190"/>
                    <a:pt x="143" y="169"/>
                    <a:pt x="143" y="141"/>
                  </a:cubicBezTo>
                  <a:lnTo>
                    <a:pt x="143" y="132"/>
                  </a:lnTo>
                  <a:lnTo>
                    <a:pt x="109" y="132"/>
                  </a:lnTo>
                  <a:close/>
                  <a:moveTo>
                    <a:pt x="177" y="115"/>
                  </a:moveTo>
                  <a:lnTo>
                    <a:pt x="177" y="259"/>
                  </a:lnTo>
                  <a:lnTo>
                    <a:pt x="143" y="259"/>
                  </a:lnTo>
                  <a:lnTo>
                    <a:pt x="143" y="221"/>
                  </a:lnTo>
                  <a:cubicBezTo>
                    <a:pt x="135" y="236"/>
                    <a:pt x="125" y="248"/>
                    <a:pt x="113" y="255"/>
                  </a:cubicBezTo>
                  <a:cubicBezTo>
                    <a:pt x="102" y="262"/>
                    <a:pt x="87" y="266"/>
                    <a:pt x="70" y="266"/>
                  </a:cubicBezTo>
                  <a:cubicBezTo>
                    <a:pt x="49" y="266"/>
                    <a:pt x="32" y="259"/>
                    <a:pt x="19" y="244"/>
                  </a:cubicBezTo>
                  <a:cubicBezTo>
                    <a:pt x="6" y="230"/>
                    <a:pt x="0" y="210"/>
                    <a:pt x="0" y="186"/>
                  </a:cubicBezTo>
                  <a:cubicBezTo>
                    <a:pt x="0" y="157"/>
                    <a:pt x="8" y="136"/>
                    <a:pt x="24" y="121"/>
                  </a:cubicBezTo>
                  <a:cubicBezTo>
                    <a:pt x="39" y="107"/>
                    <a:pt x="63" y="100"/>
                    <a:pt x="94" y="100"/>
                  </a:cubicBezTo>
                  <a:lnTo>
                    <a:pt x="143" y="100"/>
                  </a:lnTo>
                  <a:lnTo>
                    <a:pt x="143" y="96"/>
                  </a:lnTo>
                  <a:cubicBezTo>
                    <a:pt x="143" y="76"/>
                    <a:pt x="138" y="62"/>
                    <a:pt x="127" y="51"/>
                  </a:cubicBezTo>
                  <a:cubicBezTo>
                    <a:pt x="117" y="41"/>
                    <a:pt x="102" y="35"/>
                    <a:pt x="83" y="35"/>
                  </a:cubicBezTo>
                  <a:cubicBezTo>
                    <a:pt x="71" y="35"/>
                    <a:pt x="60" y="37"/>
                    <a:pt x="48" y="41"/>
                  </a:cubicBezTo>
                  <a:cubicBezTo>
                    <a:pt x="37" y="44"/>
                    <a:pt x="26" y="49"/>
                    <a:pt x="15" y="56"/>
                  </a:cubicBezTo>
                  <a:lnTo>
                    <a:pt x="15" y="18"/>
                  </a:lnTo>
                  <a:cubicBezTo>
                    <a:pt x="28" y="12"/>
                    <a:pt x="40" y="8"/>
                    <a:pt x="52" y="5"/>
                  </a:cubicBezTo>
                  <a:cubicBezTo>
                    <a:pt x="64" y="2"/>
                    <a:pt x="76" y="0"/>
                    <a:pt x="87" y="0"/>
                  </a:cubicBezTo>
                  <a:cubicBezTo>
                    <a:pt x="117" y="0"/>
                    <a:pt x="140" y="10"/>
                    <a:pt x="155" y="29"/>
                  </a:cubicBezTo>
                  <a:cubicBezTo>
                    <a:pt x="170" y="48"/>
                    <a:pt x="177" y="76"/>
                    <a:pt x="177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4850157-A771-4DC5-B12D-A0921B626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439" y="1878773"/>
              <a:ext cx="44783" cy="108512"/>
            </a:xfrm>
            <a:custGeom>
              <a:avLst/>
              <a:gdLst>
                <a:gd name="T0" fmla="*/ 60 w 131"/>
                <a:gd name="T1" fmla="*/ 0 h 325"/>
                <a:gd name="T2" fmla="*/ 60 w 131"/>
                <a:gd name="T3" fmla="*/ 72 h 325"/>
                <a:gd name="T4" fmla="*/ 131 w 131"/>
                <a:gd name="T5" fmla="*/ 72 h 325"/>
                <a:gd name="T6" fmla="*/ 131 w 131"/>
                <a:gd name="T7" fmla="*/ 105 h 325"/>
                <a:gd name="T8" fmla="*/ 60 w 131"/>
                <a:gd name="T9" fmla="*/ 105 h 325"/>
                <a:gd name="T10" fmla="*/ 60 w 131"/>
                <a:gd name="T11" fmla="*/ 242 h 325"/>
                <a:gd name="T12" fmla="*/ 67 w 131"/>
                <a:gd name="T13" fmla="*/ 282 h 325"/>
                <a:gd name="T14" fmla="*/ 95 w 131"/>
                <a:gd name="T15" fmla="*/ 291 h 325"/>
                <a:gd name="T16" fmla="*/ 131 w 131"/>
                <a:gd name="T17" fmla="*/ 291 h 325"/>
                <a:gd name="T18" fmla="*/ 131 w 131"/>
                <a:gd name="T19" fmla="*/ 325 h 325"/>
                <a:gd name="T20" fmla="*/ 95 w 131"/>
                <a:gd name="T21" fmla="*/ 325 h 325"/>
                <a:gd name="T22" fmla="*/ 40 w 131"/>
                <a:gd name="T23" fmla="*/ 308 h 325"/>
                <a:gd name="T24" fmla="*/ 25 w 131"/>
                <a:gd name="T25" fmla="*/ 242 h 325"/>
                <a:gd name="T26" fmla="*/ 25 w 131"/>
                <a:gd name="T27" fmla="*/ 105 h 325"/>
                <a:gd name="T28" fmla="*/ 0 w 131"/>
                <a:gd name="T29" fmla="*/ 105 h 325"/>
                <a:gd name="T30" fmla="*/ 0 w 131"/>
                <a:gd name="T31" fmla="*/ 72 h 325"/>
                <a:gd name="T32" fmla="*/ 25 w 131"/>
                <a:gd name="T33" fmla="*/ 72 h 325"/>
                <a:gd name="T34" fmla="*/ 25 w 131"/>
                <a:gd name="T35" fmla="*/ 0 h 325"/>
                <a:gd name="T36" fmla="*/ 60 w 131"/>
                <a:gd name="T3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325">
                  <a:moveTo>
                    <a:pt x="60" y="0"/>
                  </a:moveTo>
                  <a:lnTo>
                    <a:pt x="60" y="72"/>
                  </a:lnTo>
                  <a:lnTo>
                    <a:pt x="131" y="72"/>
                  </a:lnTo>
                  <a:lnTo>
                    <a:pt x="131" y="105"/>
                  </a:lnTo>
                  <a:lnTo>
                    <a:pt x="60" y="105"/>
                  </a:lnTo>
                  <a:lnTo>
                    <a:pt x="60" y="242"/>
                  </a:lnTo>
                  <a:cubicBezTo>
                    <a:pt x="60" y="263"/>
                    <a:pt x="62" y="276"/>
                    <a:pt x="67" y="282"/>
                  </a:cubicBezTo>
                  <a:cubicBezTo>
                    <a:pt x="71" y="288"/>
                    <a:pt x="81" y="291"/>
                    <a:pt x="95" y="291"/>
                  </a:cubicBezTo>
                  <a:lnTo>
                    <a:pt x="131" y="291"/>
                  </a:lnTo>
                  <a:lnTo>
                    <a:pt x="131" y="325"/>
                  </a:lnTo>
                  <a:lnTo>
                    <a:pt x="95" y="325"/>
                  </a:lnTo>
                  <a:cubicBezTo>
                    <a:pt x="69" y="325"/>
                    <a:pt x="50" y="319"/>
                    <a:pt x="40" y="308"/>
                  </a:cubicBezTo>
                  <a:cubicBezTo>
                    <a:pt x="30" y="295"/>
                    <a:pt x="25" y="274"/>
                    <a:pt x="25" y="242"/>
                  </a:cubicBezTo>
                  <a:lnTo>
                    <a:pt x="25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25" y="72"/>
                  </a:lnTo>
                  <a:lnTo>
                    <a:pt x="25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79B69E4-25AD-47E2-B701-222F3C437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9724" y="1870161"/>
              <a:ext cx="10334" cy="117124"/>
            </a:xfrm>
            <a:custGeom>
              <a:avLst/>
              <a:gdLst>
                <a:gd name="T0" fmla="*/ 0 w 35"/>
                <a:gd name="T1" fmla="*/ 98 h 351"/>
                <a:gd name="T2" fmla="*/ 35 w 35"/>
                <a:gd name="T3" fmla="*/ 98 h 351"/>
                <a:gd name="T4" fmla="*/ 35 w 35"/>
                <a:gd name="T5" fmla="*/ 351 h 351"/>
                <a:gd name="T6" fmla="*/ 0 w 35"/>
                <a:gd name="T7" fmla="*/ 351 h 351"/>
                <a:gd name="T8" fmla="*/ 0 w 35"/>
                <a:gd name="T9" fmla="*/ 98 h 351"/>
                <a:gd name="T10" fmla="*/ 0 w 35"/>
                <a:gd name="T11" fmla="*/ 0 h 351"/>
                <a:gd name="T12" fmla="*/ 35 w 35"/>
                <a:gd name="T13" fmla="*/ 0 h 351"/>
                <a:gd name="T14" fmla="*/ 35 w 35"/>
                <a:gd name="T15" fmla="*/ 52 h 351"/>
                <a:gd name="T16" fmla="*/ 0 w 35"/>
                <a:gd name="T17" fmla="*/ 52 h 351"/>
                <a:gd name="T18" fmla="*/ 0 w 35"/>
                <a:gd name="T1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1">
                  <a:moveTo>
                    <a:pt x="0" y="98"/>
                  </a:moveTo>
                  <a:lnTo>
                    <a:pt x="35" y="98"/>
                  </a:lnTo>
                  <a:lnTo>
                    <a:pt x="35" y="351"/>
                  </a:lnTo>
                  <a:lnTo>
                    <a:pt x="0" y="351"/>
                  </a:lnTo>
                  <a:lnTo>
                    <a:pt x="0" y="98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13CDC5F-FCCD-49FA-A2CF-90626CBB2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0727" y="1901164"/>
              <a:ext cx="63729" cy="87843"/>
            </a:xfrm>
            <a:custGeom>
              <a:avLst/>
              <a:gdLst>
                <a:gd name="T0" fmla="*/ 96 w 193"/>
                <a:gd name="T1" fmla="*/ 35 h 266"/>
                <a:gd name="T2" fmla="*/ 53 w 193"/>
                <a:gd name="T3" fmla="*/ 62 h 266"/>
                <a:gd name="T4" fmla="*/ 36 w 193"/>
                <a:gd name="T5" fmla="*/ 133 h 266"/>
                <a:gd name="T6" fmla="*/ 52 w 193"/>
                <a:gd name="T7" fmla="*/ 205 h 266"/>
                <a:gd name="T8" fmla="*/ 96 w 193"/>
                <a:gd name="T9" fmla="*/ 231 h 266"/>
                <a:gd name="T10" fmla="*/ 140 w 193"/>
                <a:gd name="T11" fmla="*/ 204 h 266"/>
                <a:gd name="T12" fmla="*/ 156 w 193"/>
                <a:gd name="T13" fmla="*/ 133 h 266"/>
                <a:gd name="T14" fmla="*/ 140 w 193"/>
                <a:gd name="T15" fmla="*/ 62 h 266"/>
                <a:gd name="T16" fmla="*/ 96 w 193"/>
                <a:gd name="T17" fmla="*/ 35 h 266"/>
                <a:gd name="T18" fmla="*/ 96 w 193"/>
                <a:gd name="T19" fmla="*/ 0 h 266"/>
                <a:gd name="T20" fmla="*/ 167 w 193"/>
                <a:gd name="T21" fmla="*/ 35 h 266"/>
                <a:gd name="T22" fmla="*/ 193 w 193"/>
                <a:gd name="T23" fmla="*/ 133 h 266"/>
                <a:gd name="T24" fmla="*/ 167 w 193"/>
                <a:gd name="T25" fmla="*/ 231 h 266"/>
                <a:gd name="T26" fmla="*/ 96 w 193"/>
                <a:gd name="T27" fmla="*/ 266 h 266"/>
                <a:gd name="T28" fmla="*/ 26 w 193"/>
                <a:gd name="T29" fmla="*/ 231 h 266"/>
                <a:gd name="T30" fmla="*/ 0 w 193"/>
                <a:gd name="T31" fmla="*/ 133 h 266"/>
                <a:gd name="T32" fmla="*/ 26 w 193"/>
                <a:gd name="T33" fmla="*/ 35 h 266"/>
                <a:gd name="T34" fmla="*/ 96 w 193"/>
                <a:gd name="T3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266">
                  <a:moveTo>
                    <a:pt x="96" y="35"/>
                  </a:moveTo>
                  <a:cubicBezTo>
                    <a:pt x="78" y="35"/>
                    <a:pt x="63" y="44"/>
                    <a:pt x="53" y="62"/>
                  </a:cubicBezTo>
                  <a:cubicBezTo>
                    <a:pt x="42" y="79"/>
                    <a:pt x="36" y="103"/>
                    <a:pt x="36" y="133"/>
                  </a:cubicBezTo>
                  <a:cubicBezTo>
                    <a:pt x="36" y="163"/>
                    <a:pt x="42" y="187"/>
                    <a:pt x="52" y="205"/>
                  </a:cubicBezTo>
                  <a:cubicBezTo>
                    <a:pt x="63" y="222"/>
                    <a:pt x="78" y="231"/>
                    <a:pt x="96" y="231"/>
                  </a:cubicBezTo>
                  <a:cubicBezTo>
                    <a:pt x="115" y="231"/>
                    <a:pt x="129" y="222"/>
                    <a:pt x="140" y="204"/>
                  </a:cubicBezTo>
                  <a:cubicBezTo>
                    <a:pt x="151" y="187"/>
                    <a:pt x="156" y="163"/>
                    <a:pt x="156" y="133"/>
                  </a:cubicBezTo>
                  <a:cubicBezTo>
                    <a:pt x="156" y="103"/>
                    <a:pt x="151" y="79"/>
                    <a:pt x="140" y="62"/>
                  </a:cubicBezTo>
                  <a:cubicBezTo>
                    <a:pt x="129" y="44"/>
                    <a:pt x="115" y="35"/>
                    <a:pt x="96" y="35"/>
                  </a:cubicBezTo>
                  <a:close/>
                  <a:moveTo>
                    <a:pt x="96" y="0"/>
                  </a:moveTo>
                  <a:cubicBezTo>
                    <a:pt x="126" y="0"/>
                    <a:pt x="150" y="12"/>
                    <a:pt x="167" y="35"/>
                  </a:cubicBezTo>
                  <a:cubicBezTo>
                    <a:pt x="184" y="59"/>
                    <a:pt x="193" y="91"/>
                    <a:pt x="193" y="133"/>
                  </a:cubicBezTo>
                  <a:cubicBezTo>
                    <a:pt x="193" y="174"/>
                    <a:pt x="184" y="207"/>
                    <a:pt x="167" y="231"/>
                  </a:cubicBezTo>
                  <a:cubicBezTo>
                    <a:pt x="150" y="254"/>
                    <a:pt x="126" y="266"/>
                    <a:pt x="96" y="266"/>
                  </a:cubicBezTo>
                  <a:cubicBezTo>
                    <a:pt x="66" y="266"/>
                    <a:pt x="43" y="254"/>
                    <a:pt x="26" y="231"/>
                  </a:cubicBezTo>
                  <a:cubicBezTo>
                    <a:pt x="9" y="207"/>
                    <a:pt x="0" y="174"/>
                    <a:pt x="0" y="133"/>
                  </a:cubicBezTo>
                  <a:cubicBezTo>
                    <a:pt x="0" y="91"/>
                    <a:pt x="9" y="59"/>
                    <a:pt x="26" y="35"/>
                  </a:cubicBezTo>
                  <a:cubicBezTo>
                    <a:pt x="43" y="12"/>
                    <a:pt x="6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42B3C95-EEFD-48D4-929A-780EC41FF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3403" y="1901164"/>
              <a:ext cx="58562" cy="86121"/>
            </a:xfrm>
            <a:custGeom>
              <a:avLst/>
              <a:gdLst>
                <a:gd name="T0" fmla="*/ 175 w 175"/>
                <a:gd name="T1" fmla="*/ 107 h 259"/>
                <a:gd name="T2" fmla="*/ 175 w 175"/>
                <a:gd name="T3" fmla="*/ 259 h 259"/>
                <a:gd name="T4" fmla="*/ 141 w 175"/>
                <a:gd name="T5" fmla="*/ 259 h 259"/>
                <a:gd name="T6" fmla="*/ 141 w 175"/>
                <a:gd name="T7" fmla="*/ 108 h 259"/>
                <a:gd name="T8" fmla="*/ 129 w 175"/>
                <a:gd name="T9" fmla="*/ 54 h 259"/>
                <a:gd name="T10" fmla="*/ 94 w 175"/>
                <a:gd name="T11" fmla="*/ 36 h 259"/>
                <a:gd name="T12" fmla="*/ 50 w 175"/>
                <a:gd name="T13" fmla="*/ 58 h 259"/>
                <a:gd name="T14" fmla="*/ 34 w 175"/>
                <a:gd name="T15" fmla="*/ 116 h 259"/>
                <a:gd name="T16" fmla="*/ 34 w 175"/>
                <a:gd name="T17" fmla="*/ 259 h 259"/>
                <a:gd name="T18" fmla="*/ 0 w 175"/>
                <a:gd name="T19" fmla="*/ 259 h 259"/>
                <a:gd name="T20" fmla="*/ 0 w 175"/>
                <a:gd name="T21" fmla="*/ 6 h 259"/>
                <a:gd name="T22" fmla="*/ 34 w 175"/>
                <a:gd name="T23" fmla="*/ 6 h 259"/>
                <a:gd name="T24" fmla="*/ 34 w 175"/>
                <a:gd name="T25" fmla="*/ 46 h 259"/>
                <a:gd name="T26" fmla="*/ 63 w 175"/>
                <a:gd name="T27" fmla="*/ 12 h 259"/>
                <a:gd name="T28" fmla="*/ 102 w 175"/>
                <a:gd name="T29" fmla="*/ 0 h 259"/>
                <a:gd name="T30" fmla="*/ 157 w 175"/>
                <a:gd name="T31" fmla="*/ 27 h 259"/>
                <a:gd name="T32" fmla="*/ 175 w 175"/>
                <a:gd name="T33" fmla="*/ 10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259">
                  <a:moveTo>
                    <a:pt x="175" y="107"/>
                  </a:moveTo>
                  <a:lnTo>
                    <a:pt x="175" y="259"/>
                  </a:lnTo>
                  <a:lnTo>
                    <a:pt x="141" y="259"/>
                  </a:lnTo>
                  <a:lnTo>
                    <a:pt x="141" y="108"/>
                  </a:lnTo>
                  <a:cubicBezTo>
                    <a:pt x="141" y="84"/>
                    <a:pt x="137" y="66"/>
                    <a:pt x="129" y="54"/>
                  </a:cubicBezTo>
                  <a:cubicBezTo>
                    <a:pt x="122" y="42"/>
                    <a:pt x="110" y="36"/>
                    <a:pt x="94" y="36"/>
                  </a:cubicBezTo>
                  <a:cubicBezTo>
                    <a:pt x="76" y="36"/>
                    <a:pt x="61" y="44"/>
                    <a:pt x="50" y="58"/>
                  </a:cubicBezTo>
                  <a:cubicBezTo>
                    <a:pt x="40" y="72"/>
                    <a:pt x="34" y="92"/>
                    <a:pt x="34" y="116"/>
                  </a:cubicBezTo>
                  <a:lnTo>
                    <a:pt x="34" y="259"/>
                  </a:lnTo>
                  <a:lnTo>
                    <a:pt x="0" y="259"/>
                  </a:lnTo>
                  <a:lnTo>
                    <a:pt x="0" y="6"/>
                  </a:lnTo>
                  <a:lnTo>
                    <a:pt x="34" y="6"/>
                  </a:lnTo>
                  <a:lnTo>
                    <a:pt x="34" y="46"/>
                  </a:lnTo>
                  <a:cubicBezTo>
                    <a:pt x="43" y="30"/>
                    <a:pt x="52" y="19"/>
                    <a:pt x="63" y="12"/>
                  </a:cubicBezTo>
                  <a:cubicBezTo>
                    <a:pt x="75" y="4"/>
                    <a:pt x="88" y="0"/>
                    <a:pt x="102" y="0"/>
                  </a:cubicBezTo>
                  <a:cubicBezTo>
                    <a:pt x="126" y="0"/>
                    <a:pt x="145" y="9"/>
                    <a:pt x="157" y="27"/>
                  </a:cubicBezTo>
                  <a:cubicBezTo>
                    <a:pt x="169" y="45"/>
                    <a:pt x="175" y="72"/>
                    <a:pt x="175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E426038C-F372-4795-9BAB-EA84ACA27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736" y="902166"/>
              <a:ext cx="1369316" cy="296255"/>
            </a:xfrm>
            <a:prstGeom prst="rect">
              <a:avLst/>
            </a:prstGeom>
            <a:solidFill>
              <a:srgbClr val="D5E5FF"/>
            </a:solidFill>
            <a:ln w="9525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E17A260-13E0-4688-B11E-0E42EAA2D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13" y="986564"/>
              <a:ext cx="74064" cy="113679"/>
            </a:xfrm>
            <a:custGeom>
              <a:avLst/>
              <a:gdLst>
                <a:gd name="T0" fmla="*/ 132 w 218"/>
                <a:gd name="T1" fmla="*/ 179 h 338"/>
                <a:gd name="T2" fmla="*/ 156 w 218"/>
                <a:gd name="T3" fmla="*/ 201 h 338"/>
                <a:gd name="T4" fmla="*/ 179 w 218"/>
                <a:gd name="T5" fmla="*/ 245 h 338"/>
                <a:gd name="T6" fmla="*/ 218 w 218"/>
                <a:gd name="T7" fmla="*/ 338 h 338"/>
                <a:gd name="T8" fmla="*/ 177 w 218"/>
                <a:gd name="T9" fmla="*/ 338 h 338"/>
                <a:gd name="T10" fmla="*/ 141 w 218"/>
                <a:gd name="T11" fmla="*/ 251 h 338"/>
                <a:gd name="T12" fmla="*/ 114 w 218"/>
                <a:gd name="T13" fmla="*/ 206 h 338"/>
                <a:gd name="T14" fmla="*/ 79 w 218"/>
                <a:gd name="T15" fmla="*/ 195 h 338"/>
                <a:gd name="T16" fmla="*/ 38 w 218"/>
                <a:gd name="T17" fmla="*/ 195 h 338"/>
                <a:gd name="T18" fmla="*/ 38 w 218"/>
                <a:gd name="T19" fmla="*/ 338 h 338"/>
                <a:gd name="T20" fmla="*/ 0 w 218"/>
                <a:gd name="T21" fmla="*/ 338 h 338"/>
                <a:gd name="T22" fmla="*/ 0 w 218"/>
                <a:gd name="T23" fmla="*/ 0 h 338"/>
                <a:gd name="T24" fmla="*/ 85 w 218"/>
                <a:gd name="T25" fmla="*/ 0 h 338"/>
                <a:gd name="T26" fmla="*/ 157 w 218"/>
                <a:gd name="T27" fmla="*/ 24 h 338"/>
                <a:gd name="T28" fmla="*/ 180 w 218"/>
                <a:gd name="T29" fmla="*/ 97 h 338"/>
                <a:gd name="T30" fmla="*/ 168 w 218"/>
                <a:gd name="T31" fmla="*/ 150 h 338"/>
                <a:gd name="T32" fmla="*/ 132 w 218"/>
                <a:gd name="T33" fmla="*/ 179 h 338"/>
                <a:gd name="T34" fmla="*/ 38 w 218"/>
                <a:gd name="T35" fmla="*/ 38 h 338"/>
                <a:gd name="T36" fmla="*/ 38 w 218"/>
                <a:gd name="T37" fmla="*/ 158 h 338"/>
                <a:gd name="T38" fmla="*/ 85 w 218"/>
                <a:gd name="T39" fmla="*/ 158 h 338"/>
                <a:gd name="T40" fmla="*/ 126 w 218"/>
                <a:gd name="T41" fmla="*/ 142 h 338"/>
                <a:gd name="T42" fmla="*/ 141 w 218"/>
                <a:gd name="T43" fmla="*/ 97 h 338"/>
                <a:gd name="T44" fmla="*/ 126 w 218"/>
                <a:gd name="T45" fmla="*/ 53 h 338"/>
                <a:gd name="T46" fmla="*/ 85 w 218"/>
                <a:gd name="T47" fmla="*/ 38 h 338"/>
                <a:gd name="T48" fmla="*/ 38 w 218"/>
                <a:gd name="T49" fmla="*/ 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38">
                  <a:moveTo>
                    <a:pt x="132" y="179"/>
                  </a:moveTo>
                  <a:cubicBezTo>
                    <a:pt x="141" y="183"/>
                    <a:pt x="148" y="190"/>
                    <a:pt x="156" y="201"/>
                  </a:cubicBezTo>
                  <a:cubicBezTo>
                    <a:pt x="164" y="212"/>
                    <a:pt x="172" y="226"/>
                    <a:pt x="179" y="245"/>
                  </a:cubicBezTo>
                  <a:lnTo>
                    <a:pt x="218" y="338"/>
                  </a:lnTo>
                  <a:lnTo>
                    <a:pt x="177" y="338"/>
                  </a:lnTo>
                  <a:lnTo>
                    <a:pt x="141" y="251"/>
                  </a:lnTo>
                  <a:cubicBezTo>
                    <a:pt x="132" y="228"/>
                    <a:pt x="123" y="214"/>
                    <a:pt x="114" y="206"/>
                  </a:cubicBezTo>
                  <a:cubicBezTo>
                    <a:pt x="106" y="199"/>
                    <a:pt x="94" y="195"/>
                    <a:pt x="79" y="195"/>
                  </a:cubicBezTo>
                  <a:lnTo>
                    <a:pt x="38" y="195"/>
                  </a:lnTo>
                  <a:lnTo>
                    <a:pt x="38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85" y="0"/>
                  </a:lnTo>
                  <a:cubicBezTo>
                    <a:pt x="117" y="0"/>
                    <a:pt x="141" y="8"/>
                    <a:pt x="157" y="24"/>
                  </a:cubicBezTo>
                  <a:cubicBezTo>
                    <a:pt x="173" y="41"/>
                    <a:pt x="180" y="65"/>
                    <a:pt x="180" y="97"/>
                  </a:cubicBezTo>
                  <a:cubicBezTo>
                    <a:pt x="180" y="119"/>
                    <a:pt x="176" y="136"/>
                    <a:pt x="168" y="150"/>
                  </a:cubicBezTo>
                  <a:cubicBezTo>
                    <a:pt x="160" y="164"/>
                    <a:pt x="148" y="174"/>
                    <a:pt x="132" y="179"/>
                  </a:cubicBezTo>
                  <a:close/>
                  <a:moveTo>
                    <a:pt x="38" y="38"/>
                  </a:moveTo>
                  <a:lnTo>
                    <a:pt x="38" y="158"/>
                  </a:lnTo>
                  <a:lnTo>
                    <a:pt x="85" y="158"/>
                  </a:lnTo>
                  <a:cubicBezTo>
                    <a:pt x="103" y="158"/>
                    <a:pt x="117" y="153"/>
                    <a:pt x="126" y="142"/>
                  </a:cubicBezTo>
                  <a:cubicBezTo>
                    <a:pt x="136" y="132"/>
                    <a:pt x="141" y="117"/>
                    <a:pt x="141" y="97"/>
                  </a:cubicBezTo>
                  <a:cubicBezTo>
                    <a:pt x="141" y="78"/>
                    <a:pt x="136" y="63"/>
                    <a:pt x="126" y="53"/>
                  </a:cubicBezTo>
                  <a:cubicBezTo>
                    <a:pt x="117" y="43"/>
                    <a:pt x="103" y="38"/>
                    <a:pt x="85" y="38"/>
                  </a:cubicBez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B55F775-4F30-4005-9845-23E95C413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9422" y="1012400"/>
              <a:ext cx="65452" cy="89565"/>
            </a:xfrm>
            <a:custGeom>
              <a:avLst/>
              <a:gdLst>
                <a:gd name="T0" fmla="*/ 96 w 193"/>
                <a:gd name="T1" fmla="*/ 36 h 266"/>
                <a:gd name="T2" fmla="*/ 53 w 193"/>
                <a:gd name="T3" fmla="*/ 62 h 266"/>
                <a:gd name="T4" fmla="*/ 36 w 193"/>
                <a:gd name="T5" fmla="*/ 133 h 266"/>
                <a:gd name="T6" fmla="*/ 52 w 193"/>
                <a:gd name="T7" fmla="*/ 205 h 266"/>
                <a:gd name="T8" fmla="*/ 96 w 193"/>
                <a:gd name="T9" fmla="*/ 231 h 266"/>
                <a:gd name="T10" fmla="*/ 140 w 193"/>
                <a:gd name="T11" fmla="*/ 205 h 266"/>
                <a:gd name="T12" fmla="*/ 156 w 193"/>
                <a:gd name="T13" fmla="*/ 133 h 266"/>
                <a:gd name="T14" fmla="*/ 140 w 193"/>
                <a:gd name="T15" fmla="*/ 62 h 266"/>
                <a:gd name="T16" fmla="*/ 96 w 193"/>
                <a:gd name="T17" fmla="*/ 36 h 266"/>
                <a:gd name="T18" fmla="*/ 96 w 193"/>
                <a:gd name="T19" fmla="*/ 0 h 266"/>
                <a:gd name="T20" fmla="*/ 167 w 193"/>
                <a:gd name="T21" fmla="*/ 36 h 266"/>
                <a:gd name="T22" fmla="*/ 193 w 193"/>
                <a:gd name="T23" fmla="*/ 133 h 266"/>
                <a:gd name="T24" fmla="*/ 167 w 193"/>
                <a:gd name="T25" fmla="*/ 231 h 266"/>
                <a:gd name="T26" fmla="*/ 96 w 193"/>
                <a:gd name="T27" fmla="*/ 266 h 266"/>
                <a:gd name="T28" fmla="*/ 26 w 193"/>
                <a:gd name="T29" fmla="*/ 231 h 266"/>
                <a:gd name="T30" fmla="*/ 0 w 193"/>
                <a:gd name="T31" fmla="*/ 133 h 266"/>
                <a:gd name="T32" fmla="*/ 26 w 193"/>
                <a:gd name="T33" fmla="*/ 36 h 266"/>
                <a:gd name="T34" fmla="*/ 96 w 193"/>
                <a:gd name="T3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266">
                  <a:moveTo>
                    <a:pt x="96" y="36"/>
                  </a:moveTo>
                  <a:cubicBezTo>
                    <a:pt x="78" y="36"/>
                    <a:pt x="63" y="44"/>
                    <a:pt x="53" y="62"/>
                  </a:cubicBezTo>
                  <a:cubicBezTo>
                    <a:pt x="42" y="79"/>
                    <a:pt x="36" y="103"/>
                    <a:pt x="36" y="133"/>
                  </a:cubicBezTo>
                  <a:cubicBezTo>
                    <a:pt x="36" y="164"/>
                    <a:pt x="42" y="187"/>
                    <a:pt x="52" y="205"/>
                  </a:cubicBezTo>
                  <a:cubicBezTo>
                    <a:pt x="63" y="222"/>
                    <a:pt x="78" y="231"/>
                    <a:pt x="96" y="231"/>
                  </a:cubicBezTo>
                  <a:cubicBezTo>
                    <a:pt x="115" y="231"/>
                    <a:pt x="129" y="222"/>
                    <a:pt x="140" y="205"/>
                  </a:cubicBezTo>
                  <a:cubicBezTo>
                    <a:pt x="151" y="187"/>
                    <a:pt x="156" y="163"/>
                    <a:pt x="156" y="133"/>
                  </a:cubicBezTo>
                  <a:cubicBezTo>
                    <a:pt x="156" y="103"/>
                    <a:pt x="151" y="80"/>
                    <a:pt x="140" y="62"/>
                  </a:cubicBezTo>
                  <a:cubicBezTo>
                    <a:pt x="129" y="45"/>
                    <a:pt x="115" y="36"/>
                    <a:pt x="96" y="36"/>
                  </a:cubicBezTo>
                  <a:close/>
                  <a:moveTo>
                    <a:pt x="96" y="0"/>
                  </a:moveTo>
                  <a:cubicBezTo>
                    <a:pt x="126" y="0"/>
                    <a:pt x="150" y="12"/>
                    <a:pt x="167" y="36"/>
                  </a:cubicBezTo>
                  <a:cubicBezTo>
                    <a:pt x="184" y="59"/>
                    <a:pt x="193" y="92"/>
                    <a:pt x="193" y="133"/>
                  </a:cubicBezTo>
                  <a:cubicBezTo>
                    <a:pt x="193" y="175"/>
                    <a:pt x="184" y="207"/>
                    <a:pt x="167" y="231"/>
                  </a:cubicBezTo>
                  <a:cubicBezTo>
                    <a:pt x="150" y="254"/>
                    <a:pt x="126" y="266"/>
                    <a:pt x="96" y="266"/>
                  </a:cubicBezTo>
                  <a:cubicBezTo>
                    <a:pt x="66" y="266"/>
                    <a:pt x="43" y="254"/>
                    <a:pt x="26" y="231"/>
                  </a:cubicBezTo>
                  <a:cubicBezTo>
                    <a:pt x="8" y="207"/>
                    <a:pt x="0" y="175"/>
                    <a:pt x="0" y="133"/>
                  </a:cubicBezTo>
                  <a:cubicBezTo>
                    <a:pt x="0" y="92"/>
                    <a:pt x="8" y="59"/>
                    <a:pt x="26" y="36"/>
                  </a:cubicBezTo>
                  <a:cubicBezTo>
                    <a:pt x="43" y="12"/>
                    <a:pt x="6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4AB2B0BE-E259-4ED7-87E9-64E5AC607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097" y="1012400"/>
              <a:ext cx="60284" cy="89565"/>
            </a:xfrm>
            <a:custGeom>
              <a:avLst/>
              <a:gdLst>
                <a:gd name="T0" fmla="*/ 0 w 176"/>
                <a:gd name="T1" fmla="*/ 160 h 266"/>
                <a:gd name="T2" fmla="*/ 0 w 176"/>
                <a:gd name="T3" fmla="*/ 7 h 266"/>
                <a:gd name="T4" fmla="*/ 35 w 176"/>
                <a:gd name="T5" fmla="*/ 7 h 266"/>
                <a:gd name="T6" fmla="*/ 35 w 176"/>
                <a:gd name="T7" fmla="*/ 158 h 266"/>
                <a:gd name="T8" fmla="*/ 46 w 176"/>
                <a:gd name="T9" fmla="*/ 212 h 266"/>
                <a:gd name="T10" fmla="*/ 81 w 176"/>
                <a:gd name="T11" fmla="*/ 230 h 266"/>
                <a:gd name="T12" fmla="*/ 125 w 176"/>
                <a:gd name="T13" fmla="*/ 209 h 266"/>
                <a:gd name="T14" fmla="*/ 142 w 176"/>
                <a:gd name="T15" fmla="*/ 150 h 266"/>
                <a:gd name="T16" fmla="*/ 142 w 176"/>
                <a:gd name="T17" fmla="*/ 7 h 266"/>
                <a:gd name="T18" fmla="*/ 176 w 176"/>
                <a:gd name="T19" fmla="*/ 7 h 266"/>
                <a:gd name="T20" fmla="*/ 176 w 176"/>
                <a:gd name="T21" fmla="*/ 260 h 266"/>
                <a:gd name="T22" fmla="*/ 142 w 176"/>
                <a:gd name="T23" fmla="*/ 260 h 266"/>
                <a:gd name="T24" fmla="*/ 142 w 176"/>
                <a:gd name="T25" fmla="*/ 221 h 266"/>
                <a:gd name="T26" fmla="*/ 112 w 176"/>
                <a:gd name="T27" fmla="*/ 255 h 266"/>
                <a:gd name="T28" fmla="*/ 74 w 176"/>
                <a:gd name="T29" fmla="*/ 266 h 266"/>
                <a:gd name="T30" fmla="*/ 19 w 176"/>
                <a:gd name="T31" fmla="*/ 239 h 266"/>
                <a:gd name="T32" fmla="*/ 0 w 176"/>
                <a:gd name="T33" fmla="*/ 160 h 266"/>
                <a:gd name="T34" fmla="*/ 87 w 176"/>
                <a:gd name="T35" fmla="*/ 0 h 266"/>
                <a:gd name="T36" fmla="*/ 87 w 176"/>
                <a:gd name="T3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66">
                  <a:moveTo>
                    <a:pt x="0" y="160"/>
                  </a:moveTo>
                  <a:lnTo>
                    <a:pt x="0" y="7"/>
                  </a:lnTo>
                  <a:lnTo>
                    <a:pt x="35" y="7"/>
                  </a:lnTo>
                  <a:lnTo>
                    <a:pt x="35" y="158"/>
                  </a:lnTo>
                  <a:cubicBezTo>
                    <a:pt x="35" y="182"/>
                    <a:pt x="39" y="200"/>
                    <a:pt x="46" y="212"/>
                  </a:cubicBezTo>
                  <a:cubicBezTo>
                    <a:pt x="54" y="224"/>
                    <a:pt x="66" y="230"/>
                    <a:pt x="81" y="230"/>
                  </a:cubicBezTo>
                  <a:cubicBezTo>
                    <a:pt x="100" y="230"/>
                    <a:pt x="115" y="223"/>
                    <a:pt x="125" y="209"/>
                  </a:cubicBezTo>
                  <a:cubicBezTo>
                    <a:pt x="136" y="194"/>
                    <a:pt x="142" y="175"/>
                    <a:pt x="142" y="150"/>
                  </a:cubicBezTo>
                  <a:lnTo>
                    <a:pt x="142" y="7"/>
                  </a:lnTo>
                  <a:lnTo>
                    <a:pt x="176" y="7"/>
                  </a:lnTo>
                  <a:lnTo>
                    <a:pt x="176" y="260"/>
                  </a:lnTo>
                  <a:lnTo>
                    <a:pt x="142" y="260"/>
                  </a:lnTo>
                  <a:lnTo>
                    <a:pt x="142" y="221"/>
                  </a:lnTo>
                  <a:cubicBezTo>
                    <a:pt x="133" y="236"/>
                    <a:pt x="124" y="248"/>
                    <a:pt x="112" y="255"/>
                  </a:cubicBezTo>
                  <a:cubicBezTo>
                    <a:pt x="101" y="262"/>
                    <a:pt x="89" y="266"/>
                    <a:pt x="74" y="266"/>
                  </a:cubicBezTo>
                  <a:cubicBezTo>
                    <a:pt x="50" y="266"/>
                    <a:pt x="32" y="257"/>
                    <a:pt x="19" y="239"/>
                  </a:cubicBezTo>
                  <a:cubicBezTo>
                    <a:pt x="7" y="221"/>
                    <a:pt x="0" y="195"/>
                    <a:pt x="0" y="160"/>
                  </a:cubicBezTo>
                  <a:close/>
                  <a:moveTo>
                    <a:pt x="87" y="0"/>
                  </a:move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7487C66A-6B8B-42C2-8AAA-A6E383DB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883" y="991732"/>
              <a:ext cx="43060" cy="108512"/>
            </a:xfrm>
            <a:custGeom>
              <a:avLst/>
              <a:gdLst>
                <a:gd name="T0" fmla="*/ 60 w 131"/>
                <a:gd name="T1" fmla="*/ 0 h 325"/>
                <a:gd name="T2" fmla="*/ 60 w 131"/>
                <a:gd name="T3" fmla="*/ 72 h 325"/>
                <a:gd name="T4" fmla="*/ 131 w 131"/>
                <a:gd name="T5" fmla="*/ 72 h 325"/>
                <a:gd name="T6" fmla="*/ 131 w 131"/>
                <a:gd name="T7" fmla="*/ 104 h 325"/>
                <a:gd name="T8" fmla="*/ 60 w 131"/>
                <a:gd name="T9" fmla="*/ 104 h 325"/>
                <a:gd name="T10" fmla="*/ 60 w 131"/>
                <a:gd name="T11" fmla="*/ 241 h 325"/>
                <a:gd name="T12" fmla="*/ 67 w 131"/>
                <a:gd name="T13" fmla="*/ 281 h 325"/>
                <a:gd name="T14" fmla="*/ 95 w 131"/>
                <a:gd name="T15" fmla="*/ 290 h 325"/>
                <a:gd name="T16" fmla="*/ 131 w 131"/>
                <a:gd name="T17" fmla="*/ 290 h 325"/>
                <a:gd name="T18" fmla="*/ 131 w 131"/>
                <a:gd name="T19" fmla="*/ 325 h 325"/>
                <a:gd name="T20" fmla="*/ 95 w 131"/>
                <a:gd name="T21" fmla="*/ 325 h 325"/>
                <a:gd name="T22" fmla="*/ 40 w 131"/>
                <a:gd name="T23" fmla="*/ 307 h 325"/>
                <a:gd name="T24" fmla="*/ 25 w 131"/>
                <a:gd name="T25" fmla="*/ 241 h 325"/>
                <a:gd name="T26" fmla="*/ 25 w 131"/>
                <a:gd name="T27" fmla="*/ 104 h 325"/>
                <a:gd name="T28" fmla="*/ 0 w 131"/>
                <a:gd name="T29" fmla="*/ 104 h 325"/>
                <a:gd name="T30" fmla="*/ 0 w 131"/>
                <a:gd name="T31" fmla="*/ 72 h 325"/>
                <a:gd name="T32" fmla="*/ 25 w 131"/>
                <a:gd name="T33" fmla="*/ 72 h 325"/>
                <a:gd name="T34" fmla="*/ 25 w 131"/>
                <a:gd name="T35" fmla="*/ 0 h 325"/>
                <a:gd name="T36" fmla="*/ 60 w 131"/>
                <a:gd name="T3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325">
                  <a:moveTo>
                    <a:pt x="60" y="0"/>
                  </a:moveTo>
                  <a:lnTo>
                    <a:pt x="60" y="72"/>
                  </a:lnTo>
                  <a:lnTo>
                    <a:pt x="131" y="72"/>
                  </a:lnTo>
                  <a:lnTo>
                    <a:pt x="131" y="104"/>
                  </a:lnTo>
                  <a:lnTo>
                    <a:pt x="60" y="104"/>
                  </a:lnTo>
                  <a:lnTo>
                    <a:pt x="60" y="241"/>
                  </a:lnTo>
                  <a:cubicBezTo>
                    <a:pt x="60" y="262"/>
                    <a:pt x="62" y="275"/>
                    <a:pt x="67" y="281"/>
                  </a:cubicBezTo>
                  <a:cubicBezTo>
                    <a:pt x="72" y="287"/>
                    <a:pt x="81" y="290"/>
                    <a:pt x="95" y="290"/>
                  </a:cubicBezTo>
                  <a:lnTo>
                    <a:pt x="131" y="290"/>
                  </a:lnTo>
                  <a:lnTo>
                    <a:pt x="131" y="325"/>
                  </a:lnTo>
                  <a:lnTo>
                    <a:pt x="95" y="325"/>
                  </a:lnTo>
                  <a:cubicBezTo>
                    <a:pt x="69" y="325"/>
                    <a:pt x="50" y="319"/>
                    <a:pt x="40" y="307"/>
                  </a:cubicBezTo>
                  <a:cubicBezTo>
                    <a:pt x="30" y="295"/>
                    <a:pt x="25" y="273"/>
                    <a:pt x="25" y="241"/>
                  </a:cubicBezTo>
                  <a:lnTo>
                    <a:pt x="25" y="104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25" y="72"/>
                  </a:lnTo>
                  <a:lnTo>
                    <a:pt x="25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F8C32701-04B3-4164-A325-39FD8BC29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1278" y="1012400"/>
              <a:ext cx="65452" cy="89565"/>
            </a:xfrm>
            <a:custGeom>
              <a:avLst/>
              <a:gdLst>
                <a:gd name="T0" fmla="*/ 195 w 195"/>
                <a:gd name="T1" fmla="*/ 123 h 266"/>
                <a:gd name="T2" fmla="*/ 195 w 195"/>
                <a:gd name="T3" fmla="*/ 143 h 266"/>
                <a:gd name="T4" fmla="*/ 37 w 195"/>
                <a:gd name="T5" fmla="*/ 143 h 266"/>
                <a:gd name="T6" fmla="*/ 58 w 195"/>
                <a:gd name="T7" fmla="*/ 209 h 266"/>
                <a:gd name="T8" fmla="*/ 112 w 195"/>
                <a:gd name="T9" fmla="*/ 231 h 266"/>
                <a:gd name="T10" fmla="*/ 150 w 195"/>
                <a:gd name="T11" fmla="*/ 225 h 266"/>
                <a:gd name="T12" fmla="*/ 187 w 195"/>
                <a:gd name="T13" fmla="*/ 207 h 266"/>
                <a:gd name="T14" fmla="*/ 187 w 195"/>
                <a:gd name="T15" fmla="*/ 247 h 266"/>
                <a:gd name="T16" fmla="*/ 149 w 195"/>
                <a:gd name="T17" fmla="*/ 261 h 266"/>
                <a:gd name="T18" fmla="*/ 109 w 195"/>
                <a:gd name="T19" fmla="*/ 266 h 266"/>
                <a:gd name="T20" fmla="*/ 30 w 195"/>
                <a:gd name="T21" fmla="*/ 231 h 266"/>
                <a:gd name="T22" fmla="*/ 0 w 195"/>
                <a:gd name="T23" fmla="*/ 136 h 266"/>
                <a:gd name="T24" fmla="*/ 28 w 195"/>
                <a:gd name="T25" fmla="*/ 37 h 266"/>
                <a:gd name="T26" fmla="*/ 103 w 195"/>
                <a:gd name="T27" fmla="*/ 0 h 266"/>
                <a:gd name="T28" fmla="*/ 170 w 195"/>
                <a:gd name="T29" fmla="*/ 33 h 266"/>
                <a:gd name="T30" fmla="*/ 195 w 195"/>
                <a:gd name="T31" fmla="*/ 123 h 266"/>
                <a:gd name="T32" fmla="*/ 161 w 195"/>
                <a:gd name="T33" fmla="*/ 111 h 266"/>
                <a:gd name="T34" fmla="*/ 145 w 195"/>
                <a:gd name="T35" fmla="*/ 56 h 266"/>
                <a:gd name="T36" fmla="*/ 104 w 195"/>
                <a:gd name="T37" fmla="*/ 36 h 266"/>
                <a:gd name="T38" fmla="*/ 58 w 195"/>
                <a:gd name="T39" fmla="*/ 55 h 266"/>
                <a:gd name="T40" fmla="*/ 38 w 195"/>
                <a:gd name="T41" fmla="*/ 111 h 266"/>
                <a:gd name="T42" fmla="*/ 161 w 195"/>
                <a:gd name="T43" fmla="*/ 11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" h="266">
                  <a:moveTo>
                    <a:pt x="195" y="123"/>
                  </a:moveTo>
                  <a:lnTo>
                    <a:pt x="195" y="143"/>
                  </a:lnTo>
                  <a:lnTo>
                    <a:pt x="37" y="143"/>
                  </a:lnTo>
                  <a:cubicBezTo>
                    <a:pt x="38" y="172"/>
                    <a:pt x="45" y="193"/>
                    <a:pt x="58" y="209"/>
                  </a:cubicBezTo>
                  <a:cubicBezTo>
                    <a:pt x="71" y="223"/>
                    <a:pt x="89" y="231"/>
                    <a:pt x="112" y="231"/>
                  </a:cubicBezTo>
                  <a:cubicBezTo>
                    <a:pt x="125" y="231"/>
                    <a:pt x="138" y="229"/>
                    <a:pt x="150" y="225"/>
                  </a:cubicBezTo>
                  <a:cubicBezTo>
                    <a:pt x="163" y="221"/>
                    <a:pt x="175" y="215"/>
                    <a:pt x="187" y="207"/>
                  </a:cubicBezTo>
                  <a:lnTo>
                    <a:pt x="187" y="247"/>
                  </a:lnTo>
                  <a:cubicBezTo>
                    <a:pt x="175" y="253"/>
                    <a:pt x="162" y="258"/>
                    <a:pt x="149" y="261"/>
                  </a:cubicBezTo>
                  <a:cubicBezTo>
                    <a:pt x="136" y="265"/>
                    <a:pt x="123" y="266"/>
                    <a:pt x="109" y="266"/>
                  </a:cubicBezTo>
                  <a:cubicBezTo>
                    <a:pt x="76" y="266"/>
                    <a:pt x="49" y="254"/>
                    <a:pt x="30" y="231"/>
                  </a:cubicBezTo>
                  <a:cubicBezTo>
                    <a:pt x="10" y="207"/>
                    <a:pt x="0" y="176"/>
                    <a:pt x="0" y="136"/>
                  </a:cubicBezTo>
                  <a:cubicBezTo>
                    <a:pt x="0" y="94"/>
                    <a:pt x="10" y="61"/>
                    <a:pt x="28" y="37"/>
                  </a:cubicBezTo>
                  <a:cubicBezTo>
                    <a:pt x="47" y="13"/>
                    <a:pt x="72" y="0"/>
                    <a:pt x="103" y="0"/>
                  </a:cubicBezTo>
                  <a:cubicBezTo>
                    <a:pt x="132" y="0"/>
                    <a:pt x="154" y="11"/>
                    <a:pt x="170" y="33"/>
                  </a:cubicBezTo>
                  <a:cubicBezTo>
                    <a:pt x="187" y="55"/>
                    <a:pt x="195" y="85"/>
                    <a:pt x="195" y="123"/>
                  </a:cubicBezTo>
                  <a:close/>
                  <a:moveTo>
                    <a:pt x="161" y="111"/>
                  </a:moveTo>
                  <a:cubicBezTo>
                    <a:pt x="160" y="88"/>
                    <a:pt x="155" y="70"/>
                    <a:pt x="145" y="56"/>
                  </a:cubicBezTo>
                  <a:cubicBezTo>
                    <a:pt x="134" y="43"/>
                    <a:pt x="121" y="36"/>
                    <a:pt x="104" y="36"/>
                  </a:cubicBezTo>
                  <a:cubicBezTo>
                    <a:pt x="85" y="36"/>
                    <a:pt x="69" y="42"/>
                    <a:pt x="58" y="55"/>
                  </a:cubicBezTo>
                  <a:cubicBezTo>
                    <a:pt x="46" y="68"/>
                    <a:pt x="39" y="87"/>
                    <a:pt x="38" y="111"/>
                  </a:cubicBezTo>
                  <a:lnTo>
                    <a:pt x="16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A7BDFE87-3F90-49F8-A6E6-14A0E157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847" y="1012400"/>
              <a:ext cx="55117" cy="89565"/>
            </a:xfrm>
            <a:custGeom>
              <a:avLst/>
              <a:gdLst>
                <a:gd name="T0" fmla="*/ 166 w 166"/>
                <a:gd name="T1" fmla="*/ 16 h 266"/>
                <a:gd name="T2" fmla="*/ 166 w 166"/>
                <a:gd name="T3" fmla="*/ 55 h 266"/>
                <a:gd name="T4" fmla="*/ 137 w 166"/>
                <a:gd name="T5" fmla="*/ 41 h 266"/>
                <a:gd name="T6" fmla="*/ 107 w 166"/>
                <a:gd name="T7" fmla="*/ 36 h 266"/>
                <a:gd name="T8" fmla="*/ 55 w 166"/>
                <a:gd name="T9" fmla="*/ 61 h 266"/>
                <a:gd name="T10" fmla="*/ 37 w 166"/>
                <a:gd name="T11" fmla="*/ 133 h 266"/>
                <a:gd name="T12" fmla="*/ 55 w 166"/>
                <a:gd name="T13" fmla="*/ 205 h 266"/>
                <a:gd name="T14" fmla="*/ 107 w 166"/>
                <a:gd name="T15" fmla="*/ 231 h 266"/>
                <a:gd name="T16" fmla="*/ 137 w 166"/>
                <a:gd name="T17" fmla="*/ 226 h 266"/>
                <a:gd name="T18" fmla="*/ 166 w 166"/>
                <a:gd name="T19" fmla="*/ 211 h 266"/>
                <a:gd name="T20" fmla="*/ 166 w 166"/>
                <a:gd name="T21" fmla="*/ 250 h 266"/>
                <a:gd name="T22" fmla="*/ 136 w 166"/>
                <a:gd name="T23" fmla="*/ 262 h 266"/>
                <a:gd name="T24" fmla="*/ 104 w 166"/>
                <a:gd name="T25" fmla="*/ 266 h 266"/>
                <a:gd name="T26" fmla="*/ 28 w 166"/>
                <a:gd name="T27" fmla="*/ 230 h 266"/>
                <a:gd name="T28" fmla="*/ 0 w 166"/>
                <a:gd name="T29" fmla="*/ 133 h 266"/>
                <a:gd name="T30" fmla="*/ 28 w 166"/>
                <a:gd name="T31" fmla="*/ 36 h 266"/>
                <a:gd name="T32" fmla="*/ 106 w 166"/>
                <a:gd name="T33" fmla="*/ 0 h 266"/>
                <a:gd name="T34" fmla="*/ 137 w 166"/>
                <a:gd name="T35" fmla="*/ 5 h 266"/>
                <a:gd name="T36" fmla="*/ 166 w 166"/>
                <a:gd name="T37" fmla="*/ 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266">
                  <a:moveTo>
                    <a:pt x="166" y="16"/>
                  </a:moveTo>
                  <a:lnTo>
                    <a:pt x="166" y="55"/>
                  </a:lnTo>
                  <a:cubicBezTo>
                    <a:pt x="157" y="49"/>
                    <a:pt x="147" y="44"/>
                    <a:pt x="137" y="41"/>
                  </a:cubicBezTo>
                  <a:cubicBezTo>
                    <a:pt x="127" y="37"/>
                    <a:pt x="117" y="36"/>
                    <a:pt x="107" y="36"/>
                  </a:cubicBezTo>
                  <a:cubicBezTo>
                    <a:pt x="85" y="36"/>
                    <a:pt x="67" y="44"/>
                    <a:pt x="55" y="61"/>
                  </a:cubicBezTo>
                  <a:cubicBezTo>
                    <a:pt x="43" y="79"/>
                    <a:pt x="37" y="102"/>
                    <a:pt x="37" y="133"/>
                  </a:cubicBezTo>
                  <a:cubicBezTo>
                    <a:pt x="37" y="164"/>
                    <a:pt x="43" y="188"/>
                    <a:pt x="55" y="205"/>
                  </a:cubicBezTo>
                  <a:cubicBezTo>
                    <a:pt x="67" y="222"/>
                    <a:pt x="85" y="231"/>
                    <a:pt x="107" y="231"/>
                  </a:cubicBezTo>
                  <a:cubicBezTo>
                    <a:pt x="117" y="231"/>
                    <a:pt x="127" y="229"/>
                    <a:pt x="137" y="226"/>
                  </a:cubicBezTo>
                  <a:cubicBezTo>
                    <a:pt x="147" y="223"/>
                    <a:pt x="157" y="218"/>
                    <a:pt x="166" y="211"/>
                  </a:cubicBezTo>
                  <a:lnTo>
                    <a:pt x="166" y="250"/>
                  </a:lnTo>
                  <a:cubicBezTo>
                    <a:pt x="157" y="255"/>
                    <a:pt x="147" y="259"/>
                    <a:pt x="136" y="262"/>
                  </a:cubicBezTo>
                  <a:cubicBezTo>
                    <a:pt x="126" y="265"/>
                    <a:pt x="115" y="266"/>
                    <a:pt x="104" y="266"/>
                  </a:cubicBezTo>
                  <a:cubicBezTo>
                    <a:pt x="72" y="266"/>
                    <a:pt x="47" y="254"/>
                    <a:pt x="28" y="230"/>
                  </a:cubicBezTo>
                  <a:cubicBezTo>
                    <a:pt x="9" y="206"/>
                    <a:pt x="0" y="174"/>
                    <a:pt x="0" y="133"/>
                  </a:cubicBezTo>
                  <a:cubicBezTo>
                    <a:pt x="0" y="92"/>
                    <a:pt x="10" y="60"/>
                    <a:pt x="28" y="36"/>
                  </a:cubicBezTo>
                  <a:cubicBezTo>
                    <a:pt x="47" y="12"/>
                    <a:pt x="73" y="0"/>
                    <a:pt x="106" y="0"/>
                  </a:cubicBezTo>
                  <a:cubicBezTo>
                    <a:pt x="116" y="0"/>
                    <a:pt x="127" y="2"/>
                    <a:pt x="137" y="5"/>
                  </a:cubicBezTo>
                  <a:cubicBezTo>
                    <a:pt x="147" y="7"/>
                    <a:pt x="157" y="11"/>
                    <a:pt x="16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F90B03AA-595C-4D69-8FCB-31FA115F1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2466" y="1012400"/>
              <a:ext cx="65452" cy="89565"/>
            </a:xfrm>
            <a:custGeom>
              <a:avLst/>
              <a:gdLst>
                <a:gd name="T0" fmla="*/ 96 w 193"/>
                <a:gd name="T1" fmla="*/ 36 h 266"/>
                <a:gd name="T2" fmla="*/ 52 w 193"/>
                <a:gd name="T3" fmla="*/ 62 h 266"/>
                <a:gd name="T4" fmla="*/ 36 w 193"/>
                <a:gd name="T5" fmla="*/ 133 h 266"/>
                <a:gd name="T6" fmla="*/ 52 w 193"/>
                <a:gd name="T7" fmla="*/ 205 h 266"/>
                <a:gd name="T8" fmla="*/ 96 w 193"/>
                <a:gd name="T9" fmla="*/ 231 h 266"/>
                <a:gd name="T10" fmla="*/ 140 w 193"/>
                <a:gd name="T11" fmla="*/ 205 h 266"/>
                <a:gd name="T12" fmla="*/ 156 w 193"/>
                <a:gd name="T13" fmla="*/ 133 h 266"/>
                <a:gd name="T14" fmla="*/ 140 w 193"/>
                <a:gd name="T15" fmla="*/ 62 h 266"/>
                <a:gd name="T16" fmla="*/ 96 w 193"/>
                <a:gd name="T17" fmla="*/ 36 h 266"/>
                <a:gd name="T18" fmla="*/ 96 w 193"/>
                <a:gd name="T19" fmla="*/ 0 h 266"/>
                <a:gd name="T20" fmla="*/ 167 w 193"/>
                <a:gd name="T21" fmla="*/ 36 h 266"/>
                <a:gd name="T22" fmla="*/ 193 w 193"/>
                <a:gd name="T23" fmla="*/ 133 h 266"/>
                <a:gd name="T24" fmla="*/ 167 w 193"/>
                <a:gd name="T25" fmla="*/ 231 h 266"/>
                <a:gd name="T26" fmla="*/ 96 w 193"/>
                <a:gd name="T27" fmla="*/ 266 h 266"/>
                <a:gd name="T28" fmla="*/ 25 w 193"/>
                <a:gd name="T29" fmla="*/ 231 h 266"/>
                <a:gd name="T30" fmla="*/ 0 w 193"/>
                <a:gd name="T31" fmla="*/ 133 h 266"/>
                <a:gd name="T32" fmla="*/ 25 w 193"/>
                <a:gd name="T33" fmla="*/ 36 h 266"/>
                <a:gd name="T34" fmla="*/ 96 w 193"/>
                <a:gd name="T3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266">
                  <a:moveTo>
                    <a:pt x="96" y="36"/>
                  </a:moveTo>
                  <a:cubicBezTo>
                    <a:pt x="78" y="36"/>
                    <a:pt x="63" y="44"/>
                    <a:pt x="52" y="62"/>
                  </a:cubicBezTo>
                  <a:cubicBezTo>
                    <a:pt x="42" y="79"/>
                    <a:pt x="36" y="103"/>
                    <a:pt x="36" y="133"/>
                  </a:cubicBezTo>
                  <a:cubicBezTo>
                    <a:pt x="36" y="164"/>
                    <a:pt x="41" y="187"/>
                    <a:pt x="52" y="205"/>
                  </a:cubicBezTo>
                  <a:cubicBezTo>
                    <a:pt x="63" y="222"/>
                    <a:pt x="78" y="231"/>
                    <a:pt x="96" y="231"/>
                  </a:cubicBezTo>
                  <a:cubicBezTo>
                    <a:pt x="115" y="231"/>
                    <a:pt x="129" y="222"/>
                    <a:pt x="140" y="205"/>
                  </a:cubicBezTo>
                  <a:cubicBezTo>
                    <a:pt x="151" y="187"/>
                    <a:pt x="156" y="163"/>
                    <a:pt x="156" y="133"/>
                  </a:cubicBezTo>
                  <a:cubicBezTo>
                    <a:pt x="156" y="103"/>
                    <a:pt x="151" y="80"/>
                    <a:pt x="140" y="62"/>
                  </a:cubicBezTo>
                  <a:cubicBezTo>
                    <a:pt x="129" y="45"/>
                    <a:pt x="115" y="36"/>
                    <a:pt x="96" y="36"/>
                  </a:cubicBezTo>
                  <a:close/>
                  <a:moveTo>
                    <a:pt x="96" y="0"/>
                  </a:moveTo>
                  <a:cubicBezTo>
                    <a:pt x="126" y="0"/>
                    <a:pt x="150" y="12"/>
                    <a:pt x="167" y="36"/>
                  </a:cubicBezTo>
                  <a:cubicBezTo>
                    <a:pt x="184" y="59"/>
                    <a:pt x="193" y="92"/>
                    <a:pt x="193" y="133"/>
                  </a:cubicBezTo>
                  <a:cubicBezTo>
                    <a:pt x="193" y="175"/>
                    <a:pt x="184" y="207"/>
                    <a:pt x="167" y="231"/>
                  </a:cubicBezTo>
                  <a:cubicBezTo>
                    <a:pt x="150" y="254"/>
                    <a:pt x="126" y="266"/>
                    <a:pt x="96" y="266"/>
                  </a:cubicBezTo>
                  <a:cubicBezTo>
                    <a:pt x="66" y="266"/>
                    <a:pt x="42" y="254"/>
                    <a:pt x="25" y="231"/>
                  </a:cubicBezTo>
                  <a:cubicBezTo>
                    <a:pt x="8" y="207"/>
                    <a:pt x="0" y="175"/>
                    <a:pt x="0" y="133"/>
                  </a:cubicBezTo>
                  <a:cubicBezTo>
                    <a:pt x="0" y="92"/>
                    <a:pt x="8" y="59"/>
                    <a:pt x="25" y="36"/>
                  </a:cubicBezTo>
                  <a:cubicBezTo>
                    <a:pt x="42" y="12"/>
                    <a:pt x="6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9D59D1A1-6067-4374-A20A-2734646D2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141" y="1012400"/>
              <a:ext cx="103345" cy="87843"/>
            </a:xfrm>
            <a:custGeom>
              <a:avLst/>
              <a:gdLst>
                <a:gd name="T0" fmla="*/ 165 w 307"/>
                <a:gd name="T1" fmla="*/ 55 h 260"/>
                <a:gd name="T2" fmla="*/ 196 w 307"/>
                <a:gd name="T3" fmla="*/ 14 h 260"/>
                <a:gd name="T4" fmla="*/ 238 w 307"/>
                <a:gd name="T5" fmla="*/ 0 h 260"/>
                <a:gd name="T6" fmla="*/ 289 w 307"/>
                <a:gd name="T7" fmla="*/ 28 h 260"/>
                <a:gd name="T8" fmla="*/ 307 w 307"/>
                <a:gd name="T9" fmla="*/ 107 h 260"/>
                <a:gd name="T10" fmla="*/ 307 w 307"/>
                <a:gd name="T11" fmla="*/ 260 h 260"/>
                <a:gd name="T12" fmla="*/ 272 w 307"/>
                <a:gd name="T13" fmla="*/ 260 h 260"/>
                <a:gd name="T14" fmla="*/ 272 w 307"/>
                <a:gd name="T15" fmla="*/ 108 h 260"/>
                <a:gd name="T16" fmla="*/ 262 w 307"/>
                <a:gd name="T17" fmla="*/ 54 h 260"/>
                <a:gd name="T18" fmla="*/ 229 w 307"/>
                <a:gd name="T19" fmla="*/ 37 h 260"/>
                <a:gd name="T20" fmla="*/ 187 w 307"/>
                <a:gd name="T21" fmla="*/ 58 h 260"/>
                <a:gd name="T22" fmla="*/ 171 w 307"/>
                <a:gd name="T23" fmla="*/ 117 h 260"/>
                <a:gd name="T24" fmla="*/ 171 w 307"/>
                <a:gd name="T25" fmla="*/ 260 h 260"/>
                <a:gd name="T26" fmla="*/ 136 w 307"/>
                <a:gd name="T27" fmla="*/ 260 h 260"/>
                <a:gd name="T28" fmla="*/ 136 w 307"/>
                <a:gd name="T29" fmla="*/ 108 h 260"/>
                <a:gd name="T30" fmla="*/ 126 w 307"/>
                <a:gd name="T31" fmla="*/ 54 h 260"/>
                <a:gd name="T32" fmla="*/ 93 w 307"/>
                <a:gd name="T33" fmla="*/ 37 h 260"/>
                <a:gd name="T34" fmla="*/ 51 w 307"/>
                <a:gd name="T35" fmla="*/ 58 h 260"/>
                <a:gd name="T36" fmla="*/ 35 w 307"/>
                <a:gd name="T37" fmla="*/ 117 h 260"/>
                <a:gd name="T38" fmla="*/ 35 w 307"/>
                <a:gd name="T39" fmla="*/ 260 h 260"/>
                <a:gd name="T40" fmla="*/ 0 w 307"/>
                <a:gd name="T41" fmla="*/ 260 h 260"/>
                <a:gd name="T42" fmla="*/ 0 w 307"/>
                <a:gd name="T43" fmla="*/ 7 h 260"/>
                <a:gd name="T44" fmla="*/ 35 w 307"/>
                <a:gd name="T45" fmla="*/ 7 h 260"/>
                <a:gd name="T46" fmla="*/ 35 w 307"/>
                <a:gd name="T47" fmla="*/ 46 h 260"/>
                <a:gd name="T48" fmla="*/ 63 w 307"/>
                <a:gd name="T49" fmla="*/ 12 h 260"/>
                <a:gd name="T50" fmla="*/ 103 w 307"/>
                <a:gd name="T51" fmla="*/ 0 h 260"/>
                <a:gd name="T52" fmla="*/ 141 w 307"/>
                <a:gd name="T53" fmla="*/ 14 h 260"/>
                <a:gd name="T54" fmla="*/ 165 w 307"/>
                <a:gd name="T55" fmla="*/ 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260">
                  <a:moveTo>
                    <a:pt x="165" y="55"/>
                  </a:moveTo>
                  <a:cubicBezTo>
                    <a:pt x="174" y="36"/>
                    <a:pt x="184" y="23"/>
                    <a:pt x="196" y="14"/>
                  </a:cubicBezTo>
                  <a:cubicBezTo>
                    <a:pt x="208" y="5"/>
                    <a:pt x="222" y="0"/>
                    <a:pt x="238" y="0"/>
                  </a:cubicBezTo>
                  <a:cubicBezTo>
                    <a:pt x="260" y="0"/>
                    <a:pt x="277" y="10"/>
                    <a:pt x="289" y="28"/>
                  </a:cubicBezTo>
                  <a:cubicBezTo>
                    <a:pt x="301" y="47"/>
                    <a:pt x="307" y="73"/>
                    <a:pt x="307" y="107"/>
                  </a:cubicBezTo>
                  <a:lnTo>
                    <a:pt x="307" y="260"/>
                  </a:lnTo>
                  <a:lnTo>
                    <a:pt x="272" y="260"/>
                  </a:lnTo>
                  <a:lnTo>
                    <a:pt x="272" y="108"/>
                  </a:lnTo>
                  <a:cubicBezTo>
                    <a:pt x="272" y="84"/>
                    <a:pt x="269" y="66"/>
                    <a:pt x="262" y="54"/>
                  </a:cubicBezTo>
                  <a:cubicBezTo>
                    <a:pt x="254" y="43"/>
                    <a:pt x="244" y="37"/>
                    <a:pt x="229" y="37"/>
                  </a:cubicBezTo>
                  <a:cubicBezTo>
                    <a:pt x="211" y="37"/>
                    <a:pt x="197" y="44"/>
                    <a:pt x="187" y="58"/>
                  </a:cubicBezTo>
                  <a:cubicBezTo>
                    <a:pt x="176" y="72"/>
                    <a:pt x="171" y="92"/>
                    <a:pt x="171" y="117"/>
                  </a:cubicBezTo>
                  <a:lnTo>
                    <a:pt x="171" y="260"/>
                  </a:lnTo>
                  <a:lnTo>
                    <a:pt x="136" y="260"/>
                  </a:lnTo>
                  <a:lnTo>
                    <a:pt x="136" y="108"/>
                  </a:lnTo>
                  <a:cubicBezTo>
                    <a:pt x="136" y="84"/>
                    <a:pt x="133" y="66"/>
                    <a:pt x="126" y="54"/>
                  </a:cubicBezTo>
                  <a:cubicBezTo>
                    <a:pt x="118" y="43"/>
                    <a:pt x="107" y="37"/>
                    <a:pt x="93" y="37"/>
                  </a:cubicBezTo>
                  <a:cubicBezTo>
                    <a:pt x="75" y="37"/>
                    <a:pt x="61" y="44"/>
                    <a:pt x="51" y="58"/>
                  </a:cubicBezTo>
                  <a:cubicBezTo>
                    <a:pt x="40" y="73"/>
                    <a:pt x="35" y="92"/>
                    <a:pt x="35" y="117"/>
                  </a:cubicBezTo>
                  <a:lnTo>
                    <a:pt x="35" y="260"/>
                  </a:lnTo>
                  <a:lnTo>
                    <a:pt x="0" y="260"/>
                  </a:lnTo>
                  <a:lnTo>
                    <a:pt x="0" y="7"/>
                  </a:lnTo>
                  <a:lnTo>
                    <a:pt x="35" y="7"/>
                  </a:lnTo>
                  <a:lnTo>
                    <a:pt x="35" y="46"/>
                  </a:lnTo>
                  <a:cubicBezTo>
                    <a:pt x="43" y="30"/>
                    <a:pt x="52" y="19"/>
                    <a:pt x="63" y="12"/>
                  </a:cubicBezTo>
                  <a:cubicBezTo>
                    <a:pt x="74" y="4"/>
                    <a:pt x="87" y="0"/>
                    <a:pt x="103" y="0"/>
                  </a:cubicBezTo>
                  <a:cubicBezTo>
                    <a:pt x="118" y="0"/>
                    <a:pt x="131" y="5"/>
                    <a:pt x="141" y="14"/>
                  </a:cubicBezTo>
                  <a:cubicBezTo>
                    <a:pt x="152" y="24"/>
                    <a:pt x="160" y="37"/>
                    <a:pt x="165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0249F02B-F3D3-474C-8D4B-47FA1B647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877" y="1012400"/>
              <a:ext cx="63729" cy="118846"/>
            </a:xfrm>
            <a:custGeom>
              <a:avLst/>
              <a:gdLst>
                <a:gd name="T0" fmla="*/ 34 w 188"/>
                <a:gd name="T1" fmla="*/ 222 h 356"/>
                <a:gd name="T2" fmla="*/ 34 w 188"/>
                <a:gd name="T3" fmla="*/ 356 h 356"/>
                <a:gd name="T4" fmla="*/ 0 w 188"/>
                <a:gd name="T5" fmla="*/ 356 h 356"/>
                <a:gd name="T6" fmla="*/ 0 w 188"/>
                <a:gd name="T7" fmla="*/ 7 h 356"/>
                <a:gd name="T8" fmla="*/ 34 w 188"/>
                <a:gd name="T9" fmla="*/ 7 h 356"/>
                <a:gd name="T10" fmla="*/ 34 w 188"/>
                <a:gd name="T11" fmla="*/ 45 h 356"/>
                <a:gd name="T12" fmla="*/ 62 w 188"/>
                <a:gd name="T13" fmla="*/ 12 h 356"/>
                <a:gd name="T14" fmla="*/ 102 w 188"/>
                <a:gd name="T15" fmla="*/ 0 h 356"/>
                <a:gd name="T16" fmla="*/ 164 w 188"/>
                <a:gd name="T17" fmla="*/ 37 h 356"/>
                <a:gd name="T18" fmla="*/ 188 w 188"/>
                <a:gd name="T19" fmla="*/ 133 h 356"/>
                <a:gd name="T20" fmla="*/ 164 w 188"/>
                <a:gd name="T21" fmla="*/ 230 h 356"/>
                <a:gd name="T22" fmla="*/ 102 w 188"/>
                <a:gd name="T23" fmla="*/ 266 h 356"/>
                <a:gd name="T24" fmla="*/ 62 w 188"/>
                <a:gd name="T25" fmla="*/ 255 h 356"/>
                <a:gd name="T26" fmla="*/ 34 w 188"/>
                <a:gd name="T27" fmla="*/ 222 h 356"/>
                <a:gd name="T28" fmla="*/ 152 w 188"/>
                <a:gd name="T29" fmla="*/ 133 h 356"/>
                <a:gd name="T30" fmla="*/ 136 w 188"/>
                <a:gd name="T31" fmla="*/ 61 h 356"/>
                <a:gd name="T32" fmla="*/ 93 w 188"/>
                <a:gd name="T33" fmla="*/ 35 h 356"/>
                <a:gd name="T34" fmla="*/ 50 w 188"/>
                <a:gd name="T35" fmla="*/ 61 h 356"/>
                <a:gd name="T36" fmla="*/ 34 w 188"/>
                <a:gd name="T37" fmla="*/ 133 h 356"/>
                <a:gd name="T38" fmla="*/ 50 w 188"/>
                <a:gd name="T39" fmla="*/ 205 h 356"/>
                <a:gd name="T40" fmla="*/ 93 w 188"/>
                <a:gd name="T41" fmla="*/ 231 h 356"/>
                <a:gd name="T42" fmla="*/ 136 w 188"/>
                <a:gd name="T43" fmla="*/ 205 h 356"/>
                <a:gd name="T44" fmla="*/ 152 w 188"/>
                <a:gd name="T45" fmla="*/ 13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356">
                  <a:moveTo>
                    <a:pt x="34" y="222"/>
                  </a:moveTo>
                  <a:lnTo>
                    <a:pt x="34" y="356"/>
                  </a:lnTo>
                  <a:lnTo>
                    <a:pt x="0" y="356"/>
                  </a:lnTo>
                  <a:lnTo>
                    <a:pt x="0" y="7"/>
                  </a:lnTo>
                  <a:lnTo>
                    <a:pt x="34" y="7"/>
                  </a:lnTo>
                  <a:lnTo>
                    <a:pt x="34" y="45"/>
                  </a:lnTo>
                  <a:cubicBezTo>
                    <a:pt x="42" y="30"/>
                    <a:pt x="51" y="19"/>
                    <a:pt x="62" y="12"/>
                  </a:cubicBezTo>
                  <a:cubicBezTo>
                    <a:pt x="73" y="4"/>
                    <a:pt x="86" y="0"/>
                    <a:pt x="102" y="0"/>
                  </a:cubicBezTo>
                  <a:cubicBezTo>
                    <a:pt x="127" y="0"/>
                    <a:pt x="148" y="13"/>
                    <a:pt x="164" y="37"/>
                  </a:cubicBezTo>
                  <a:cubicBezTo>
                    <a:pt x="180" y="61"/>
                    <a:pt x="188" y="94"/>
                    <a:pt x="188" y="133"/>
                  </a:cubicBezTo>
                  <a:cubicBezTo>
                    <a:pt x="188" y="173"/>
                    <a:pt x="180" y="205"/>
                    <a:pt x="164" y="230"/>
                  </a:cubicBezTo>
                  <a:cubicBezTo>
                    <a:pt x="148" y="254"/>
                    <a:pt x="127" y="266"/>
                    <a:pt x="102" y="266"/>
                  </a:cubicBezTo>
                  <a:cubicBezTo>
                    <a:pt x="86" y="266"/>
                    <a:pt x="73" y="263"/>
                    <a:pt x="62" y="255"/>
                  </a:cubicBezTo>
                  <a:cubicBezTo>
                    <a:pt x="51" y="248"/>
                    <a:pt x="42" y="237"/>
                    <a:pt x="34" y="222"/>
                  </a:cubicBezTo>
                  <a:close/>
                  <a:moveTo>
                    <a:pt x="152" y="133"/>
                  </a:moveTo>
                  <a:cubicBezTo>
                    <a:pt x="152" y="103"/>
                    <a:pt x="147" y="79"/>
                    <a:pt x="136" y="61"/>
                  </a:cubicBezTo>
                  <a:cubicBezTo>
                    <a:pt x="126" y="44"/>
                    <a:pt x="111" y="35"/>
                    <a:pt x="93" y="35"/>
                  </a:cubicBezTo>
                  <a:cubicBezTo>
                    <a:pt x="75" y="35"/>
                    <a:pt x="60" y="44"/>
                    <a:pt x="50" y="61"/>
                  </a:cubicBezTo>
                  <a:cubicBezTo>
                    <a:pt x="40" y="79"/>
                    <a:pt x="34" y="103"/>
                    <a:pt x="34" y="133"/>
                  </a:cubicBezTo>
                  <a:cubicBezTo>
                    <a:pt x="34" y="164"/>
                    <a:pt x="40" y="188"/>
                    <a:pt x="50" y="205"/>
                  </a:cubicBezTo>
                  <a:cubicBezTo>
                    <a:pt x="60" y="223"/>
                    <a:pt x="75" y="231"/>
                    <a:pt x="93" y="231"/>
                  </a:cubicBezTo>
                  <a:cubicBezTo>
                    <a:pt x="111" y="231"/>
                    <a:pt x="126" y="223"/>
                    <a:pt x="136" y="205"/>
                  </a:cubicBezTo>
                  <a:cubicBezTo>
                    <a:pt x="147" y="188"/>
                    <a:pt x="152" y="164"/>
                    <a:pt x="152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AE26714-356D-4C45-B051-881D990BD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31" y="1012400"/>
              <a:ext cx="58562" cy="89565"/>
            </a:xfrm>
            <a:custGeom>
              <a:avLst/>
              <a:gdLst>
                <a:gd name="T0" fmla="*/ 0 w 176"/>
                <a:gd name="T1" fmla="*/ 160 h 266"/>
                <a:gd name="T2" fmla="*/ 0 w 176"/>
                <a:gd name="T3" fmla="*/ 7 h 266"/>
                <a:gd name="T4" fmla="*/ 35 w 176"/>
                <a:gd name="T5" fmla="*/ 7 h 266"/>
                <a:gd name="T6" fmla="*/ 35 w 176"/>
                <a:gd name="T7" fmla="*/ 158 h 266"/>
                <a:gd name="T8" fmla="*/ 46 w 176"/>
                <a:gd name="T9" fmla="*/ 212 h 266"/>
                <a:gd name="T10" fmla="*/ 81 w 176"/>
                <a:gd name="T11" fmla="*/ 230 h 266"/>
                <a:gd name="T12" fmla="*/ 125 w 176"/>
                <a:gd name="T13" fmla="*/ 209 h 266"/>
                <a:gd name="T14" fmla="*/ 142 w 176"/>
                <a:gd name="T15" fmla="*/ 150 h 266"/>
                <a:gd name="T16" fmla="*/ 142 w 176"/>
                <a:gd name="T17" fmla="*/ 7 h 266"/>
                <a:gd name="T18" fmla="*/ 176 w 176"/>
                <a:gd name="T19" fmla="*/ 7 h 266"/>
                <a:gd name="T20" fmla="*/ 176 w 176"/>
                <a:gd name="T21" fmla="*/ 260 h 266"/>
                <a:gd name="T22" fmla="*/ 142 w 176"/>
                <a:gd name="T23" fmla="*/ 260 h 266"/>
                <a:gd name="T24" fmla="*/ 142 w 176"/>
                <a:gd name="T25" fmla="*/ 221 h 266"/>
                <a:gd name="T26" fmla="*/ 112 w 176"/>
                <a:gd name="T27" fmla="*/ 255 h 266"/>
                <a:gd name="T28" fmla="*/ 74 w 176"/>
                <a:gd name="T29" fmla="*/ 266 h 266"/>
                <a:gd name="T30" fmla="*/ 19 w 176"/>
                <a:gd name="T31" fmla="*/ 239 h 266"/>
                <a:gd name="T32" fmla="*/ 0 w 176"/>
                <a:gd name="T33" fmla="*/ 160 h 266"/>
                <a:gd name="T34" fmla="*/ 87 w 176"/>
                <a:gd name="T35" fmla="*/ 0 h 266"/>
                <a:gd name="T36" fmla="*/ 87 w 176"/>
                <a:gd name="T3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66">
                  <a:moveTo>
                    <a:pt x="0" y="160"/>
                  </a:moveTo>
                  <a:lnTo>
                    <a:pt x="0" y="7"/>
                  </a:lnTo>
                  <a:lnTo>
                    <a:pt x="35" y="7"/>
                  </a:lnTo>
                  <a:lnTo>
                    <a:pt x="35" y="158"/>
                  </a:lnTo>
                  <a:cubicBezTo>
                    <a:pt x="35" y="182"/>
                    <a:pt x="39" y="200"/>
                    <a:pt x="46" y="212"/>
                  </a:cubicBezTo>
                  <a:cubicBezTo>
                    <a:pt x="54" y="224"/>
                    <a:pt x="66" y="230"/>
                    <a:pt x="81" y="230"/>
                  </a:cubicBezTo>
                  <a:cubicBezTo>
                    <a:pt x="100" y="230"/>
                    <a:pt x="115" y="223"/>
                    <a:pt x="125" y="209"/>
                  </a:cubicBezTo>
                  <a:cubicBezTo>
                    <a:pt x="136" y="194"/>
                    <a:pt x="142" y="175"/>
                    <a:pt x="142" y="150"/>
                  </a:cubicBezTo>
                  <a:lnTo>
                    <a:pt x="142" y="7"/>
                  </a:lnTo>
                  <a:lnTo>
                    <a:pt x="176" y="7"/>
                  </a:lnTo>
                  <a:lnTo>
                    <a:pt x="176" y="260"/>
                  </a:lnTo>
                  <a:lnTo>
                    <a:pt x="142" y="260"/>
                  </a:lnTo>
                  <a:lnTo>
                    <a:pt x="142" y="221"/>
                  </a:lnTo>
                  <a:cubicBezTo>
                    <a:pt x="133" y="236"/>
                    <a:pt x="124" y="248"/>
                    <a:pt x="112" y="255"/>
                  </a:cubicBezTo>
                  <a:cubicBezTo>
                    <a:pt x="101" y="262"/>
                    <a:pt x="89" y="266"/>
                    <a:pt x="74" y="266"/>
                  </a:cubicBezTo>
                  <a:cubicBezTo>
                    <a:pt x="50" y="266"/>
                    <a:pt x="32" y="257"/>
                    <a:pt x="19" y="239"/>
                  </a:cubicBezTo>
                  <a:cubicBezTo>
                    <a:pt x="7" y="221"/>
                    <a:pt x="0" y="195"/>
                    <a:pt x="0" y="160"/>
                  </a:cubicBezTo>
                  <a:close/>
                  <a:moveTo>
                    <a:pt x="87" y="0"/>
                  </a:move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E54C250-E523-4684-9DBE-56787673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5894" y="991732"/>
              <a:ext cx="44783" cy="108512"/>
            </a:xfrm>
            <a:custGeom>
              <a:avLst/>
              <a:gdLst>
                <a:gd name="T0" fmla="*/ 60 w 131"/>
                <a:gd name="T1" fmla="*/ 0 h 325"/>
                <a:gd name="T2" fmla="*/ 60 w 131"/>
                <a:gd name="T3" fmla="*/ 72 h 325"/>
                <a:gd name="T4" fmla="*/ 131 w 131"/>
                <a:gd name="T5" fmla="*/ 72 h 325"/>
                <a:gd name="T6" fmla="*/ 131 w 131"/>
                <a:gd name="T7" fmla="*/ 104 h 325"/>
                <a:gd name="T8" fmla="*/ 60 w 131"/>
                <a:gd name="T9" fmla="*/ 104 h 325"/>
                <a:gd name="T10" fmla="*/ 60 w 131"/>
                <a:gd name="T11" fmla="*/ 241 h 325"/>
                <a:gd name="T12" fmla="*/ 67 w 131"/>
                <a:gd name="T13" fmla="*/ 281 h 325"/>
                <a:gd name="T14" fmla="*/ 95 w 131"/>
                <a:gd name="T15" fmla="*/ 290 h 325"/>
                <a:gd name="T16" fmla="*/ 131 w 131"/>
                <a:gd name="T17" fmla="*/ 290 h 325"/>
                <a:gd name="T18" fmla="*/ 131 w 131"/>
                <a:gd name="T19" fmla="*/ 325 h 325"/>
                <a:gd name="T20" fmla="*/ 95 w 131"/>
                <a:gd name="T21" fmla="*/ 325 h 325"/>
                <a:gd name="T22" fmla="*/ 40 w 131"/>
                <a:gd name="T23" fmla="*/ 307 h 325"/>
                <a:gd name="T24" fmla="*/ 25 w 131"/>
                <a:gd name="T25" fmla="*/ 241 h 325"/>
                <a:gd name="T26" fmla="*/ 25 w 131"/>
                <a:gd name="T27" fmla="*/ 104 h 325"/>
                <a:gd name="T28" fmla="*/ 0 w 131"/>
                <a:gd name="T29" fmla="*/ 104 h 325"/>
                <a:gd name="T30" fmla="*/ 0 w 131"/>
                <a:gd name="T31" fmla="*/ 72 h 325"/>
                <a:gd name="T32" fmla="*/ 25 w 131"/>
                <a:gd name="T33" fmla="*/ 72 h 325"/>
                <a:gd name="T34" fmla="*/ 25 w 131"/>
                <a:gd name="T35" fmla="*/ 0 h 325"/>
                <a:gd name="T36" fmla="*/ 60 w 131"/>
                <a:gd name="T3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325">
                  <a:moveTo>
                    <a:pt x="60" y="0"/>
                  </a:moveTo>
                  <a:lnTo>
                    <a:pt x="60" y="72"/>
                  </a:lnTo>
                  <a:lnTo>
                    <a:pt x="131" y="72"/>
                  </a:lnTo>
                  <a:lnTo>
                    <a:pt x="131" y="104"/>
                  </a:lnTo>
                  <a:lnTo>
                    <a:pt x="60" y="104"/>
                  </a:lnTo>
                  <a:lnTo>
                    <a:pt x="60" y="241"/>
                  </a:lnTo>
                  <a:cubicBezTo>
                    <a:pt x="60" y="262"/>
                    <a:pt x="62" y="275"/>
                    <a:pt x="67" y="281"/>
                  </a:cubicBezTo>
                  <a:cubicBezTo>
                    <a:pt x="72" y="287"/>
                    <a:pt x="81" y="290"/>
                    <a:pt x="95" y="290"/>
                  </a:cubicBezTo>
                  <a:lnTo>
                    <a:pt x="131" y="290"/>
                  </a:lnTo>
                  <a:lnTo>
                    <a:pt x="131" y="325"/>
                  </a:lnTo>
                  <a:lnTo>
                    <a:pt x="95" y="325"/>
                  </a:lnTo>
                  <a:cubicBezTo>
                    <a:pt x="69" y="325"/>
                    <a:pt x="50" y="319"/>
                    <a:pt x="40" y="307"/>
                  </a:cubicBezTo>
                  <a:cubicBezTo>
                    <a:pt x="30" y="295"/>
                    <a:pt x="25" y="273"/>
                    <a:pt x="25" y="241"/>
                  </a:cubicBezTo>
                  <a:lnTo>
                    <a:pt x="25" y="104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25" y="72"/>
                  </a:lnTo>
                  <a:lnTo>
                    <a:pt x="25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AE57831-D53A-4E3D-AF4A-F44716D09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1011" y="1012400"/>
              <a:ext cx="60284" cy="89565"/>
            </a:xfrm>
            <a:custGeom>
              <a:avLst/>
              <a:gdLst>
                <a:gd name="T0" fmla="*/ 109 w 178"/>
                <a:gd name="T1" fmla="*/ 132 h 266"/>
                <a:gd name="T2" fmla="*/ 51 w 178"/>
                <a:gd name="T3" fmla="*/ 144 h 266"/>
                <a:gd name="T4" fmla="*/ 35 w 178"/>
                <a:gd name="T5" fmla="*/ 183 h 266"/>
                <a:gd name="T6" fmla="*/ 47 w 178"/>
                <a:gd name="T7" fmla="*/ 218 h 266"/>
                <a:gd name="T8" fmla="*/ 80 w 178"/>
                <a:gd name="T9" fmla="*/ 231 h 266"/>
                <a:gd name="T10" fmla="*/ 126 w 178"/>
                <a:gd name="T11" fmla="*/ 207 h 266"/>
                <a:gd name="T12" fmla="*/ 143 w 178"/>
                <a:gd name="T13" fmla="*/ 142 h 266"/>
                <a:gd name="T14" fmla="*/ 143 w 178"/>
                <a:gd name="T15" fmla="*/ 132 h 266"/>
                <a:gd name="T16" fmla="*/ 109 w 178"/>
                <a:gd name="T17" fmla="*/ 132 h 266"/>
                <a:gd name="T18" fmla="*/ 178 w 178"/>
                <a:gd name="T19" fmla="*/ 115 h 266"/>
                <a:gd name="T20" fmla="*/ 178 w 178"/>
                <a:gd name="T21" fmla="*/ 260 h 266"/>
                <a:gd name="T22" fmla="*/ 143 w 178"/>
                <a:gd name="T23" fmla="*/ 260 h 266"/>
                <a:gd name="T24" fmla="*/ 143 w 178"/>
                <a:gd name="T25" fmla="*/ 221 h 266"/>
                <a:gd name="T26" fmla="*/ 114 w 178"/>
                <a:gd name="T27" fmla="*/ 255 h 266"/>
                <a:gd name="T28" fmla="*/ 71 w 178"/>
                <a:gd name="T29" fmla="*/ 266 h 266"/>
                <a:gd name="T30" fmla="*/ 19 w 178"/>
                <a:gd name="T31" fmla="*/ 244 h 266"/>
                <a:gd name="T32" fmla="*/ 0 w 178"/>
                <a:gd name="T33" fmla="*/ 186 h 266"/>
                <a:gd name="T34" fmla="*/ 24 w 178"/>
                <a:gd name="T35" fmla="*/ 122 h 266"/>
                <a:gd name="T36" fmla="*/ 95 w 178"/>
                <a:gd name="T37" fmla="*/ 100 h 266"/>
                <a:gd name="T38" fmla="*/ 143 w 178"/>
                <a:gd name="T39" fmla="*/ 100 h 266"/>
                <a:gd name="T40" fmla="*/ 143 w 178"/>
                <a:gd name="T41" fmla="*/ 96 h 266"/>
                <a:gd name="T42" fmla="*/ 128 w 178"/>
                <a:gd name="T43" fmla="*/ 52 h 266"/>
                <a:gd name="T44" fmla="*/ 84 w 178"/>
                <a:gd name="T45" fmla="*/ 36 h 266"/>
                <a:gd name="T46" fmla="*/ 49 w 178"/>
                <a:gd name="T47" fmla="*/ 41 h 266"/>
                <a:gd name="T48" fmla="*/ 16 w 178"/>
                <a:gd name="T49" fmla="*/ 57 h 266"/>
                <a:gd name="T50" fmla="*/ 16 w 178"/>
                <a:gd name="T51" fmla="*/ 18 h 266"/>
                <a:gd name="T52" fmla="*/ 53 w 178"/>
                <a:gd name="T53" fmla="*/ 5 h 266"/>
                <a:gd name="T54" fmla="*/ 87 w 178"/>
                <a:gd name="T55" fmla="*/ 0 h 266"/>
                <a:gd name="T56" fmla="*/ 155 w 178"/>
                <a:gd name="T57" fmla="*/ 29 h 266"/>
                <a:gd name="T58" fmla="*/ 178 w 178"/>
                <a:gd name="T59" fmla="*/ 1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66">
                  <a:moveTo>
                    <a:pt x="109" y="132"/>
                  </a:moveTo>
                  <a:cubicBezTo>
                    <a:pt x="81" y="132"/>
                    <a:pt x="62" y="136"/>
                    <a:pt x="51" y="144"/>
                  </a:cubicBezTo>
                  <a:cubicBezTo>
                    <a:pt x="40" y="152"/>
                    <a:pt x="35" y="165"/>
                    <a:pt x="35" y="183"/>
                  </a:cubicBezTo>
                  <a:cubicBezTo>
                    <a:pt x="35" y="198"/>
                    <a:pt x="39" y="210"/>
                    <a:pt x="47" y="218"/>
                  </a:cubicBezTo>
                  <a:cubicBezTo>
                    <a:pt x="55" y="227"/>
                    <a:pt x="66" y="231"/>
                    <a:pt x="80" y="231"/>
                  </a:cubicBezTo>
                  <a:cubicBezTo>
                    <a:pt x="99" y="231"/>
                    <a:pt x="114" y="223"/>
                    <a:pt x="126" y="207"/>
                  </a:cubicBezTo>
                  <a:cubicBezTo>
                    <a:pt x="137" y="191"/>
                    <a:pt x="143" y="169"/>
                    <a:pt x="143" y="142"/>
                  </a:cubicBezTo>
                  <a:lnTo>
                    <a:pt x="143" y="132"/>
                  </a:lnTo>
                  <a:lnTo>
                    <a:pt x="109" y="132"/>
                  </a:lnTo>
                  <a:close/>
                  <a:moveTo>
                    <a:pt x="178" y="115"/>
                  </a:moveTo>
                  <a:lnTo>
                    <a:pt x="178" y="260"/>
                  </a:lnTo>
                  <a:lnTo>
                    <a:pt x="143" y="260"/>
                  </a:lnTo>
                  <a:lnTo>
                    <a:pt x="143" y="221"/>
                  </a:lnTo>
                  <a:cubicBezTo>
                    <a:pt x="135" y="237"/>
                    <a:pt x="126" y="248"/>
                    <a:pt x="114" y="255"/>
                  </a:cubicBezTo>
                  <a:cubicBezTo>
                    <a:pt x="102" y="263"/>
                    <a:pt x="88" y="266"/>
                    <a:pt x="71" y="266"/>
                  </a:cubicBezTo>
                  <a:cubicBezTo>
                    <a:pt x="49" y="266"/>
                    <a:pt x="32" y="259"/>
                    <a:pt x="19" y="244"/>
                  </a:cubicBezTo>
                  <a:cubicBezTo>
                    <a:pt x="7" y="230"/>
                    <a:pt x="0" y="210"/>
                    <a:pt x="0" y="186"/>
                  </a:cubicBezTo>
                  <a:cubicBezTo>
                    <a:pt x="0" y="157"/>
                    <a:pt x="8" y="136"/>
                    <a:pt x="24" y="122"/>
                  </a:cubicBezTo>
                  <a:cubicBezTo>
                    <a:pt x="40" y="107"/>
                    <a:pt x="64" y="100"/>
                    <a:pt x="95" y="100"/>
                  </a:cubicBezTo>
                  <a:lnTo>
                    <a:pt x="143" y="100"/>
                  </a:lnTo>
                  <a:lnTo>
                    <a:pt x="143" y="96"/>
                  </a:lnTo>
                  <a:cubicBezTo>
                    <a:pt x="143" y="77"/>
                    <a:pt x="138" y="62"/>
                    <a:pt x="128" y="52"/>
                  </a:cubicBezTo>
                  <a:cubicBezTo>
                    <a:pt x="117" y="41"/>
                    <a:pt x="103" y="36"/>
                    <a:pt x="84" y="36"/>
                  </a:cubicBezTo>
                  <a:cubicBezTo>
                    <a:pt x="72" y="36"/>
                    <a:pt x="60" y="37"/>
                    <a:pt x="49" y="41"/>
                  </a:cubicBezTo>
                  <a:cubicBezTo>
                    <a:pt x="37" y="44"/>
                    <a:pt x="26" y="50"/>
                    <a:pt x="16" y="57"/>
                  </a:cubicBezTo>
                  <a:lnTo>
                    <a:pt x="16" y="18"/>
                  </a:lnTo>
                  <a:cubicBezTo>
                    <a:pt x="28" y="12"/>
                    <a:pt x="41" y="8"/>
                    <a:pt x="53" y="5"/>
                  </a:cubicBezTo>
                  <a:cubicBezTo>
                    <a:pt x="64" y="2"/>
                    <a:pt x="76" y="0"/>
                    <a:pt x="87" y="0"/>
                  </a:cubicBezTo>
                  <a:cubicBezTo>
                    <a:pt x="118" y="0"/>
                    <a:pt x="140" y="10"/>
                    <a:pt x="155" y="29"/>
                  </a:cubicBezTo>
                  <a:cubicBezTo>
                    <a:pt x="170" y="48"/>
                    <a:pt x="178" y="77"/>
                    <a:pt x="178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A683AC61-BD94-468F-9232-D7C423A63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797" y="991732"/>
              <a:ext cx="43060" cy="108512"/>
            </a:xfrm>
            <a:custGeom>
              <a:avLst/>
              <a:gdLst>
                <a:gd name="T0" fmla="*/ 60 w 131"/>
                <a:gd name="T1" fmla="*/ 0 h 325"/>
                <a:gd name="T2" fmla="*/ 60 w 131"/>
                <a:gd name="T3" fmla="*/ 72 h 325"/>
                <a:gd name="T4" fmla="*/ 131 w 131"/>
                <a:gd name="T5" fmla="*/ 72 h 325"/>
                <a:gd name="T6" fmla="*/ 131 w 131"/>
                <a:gd name="T7" fmla="*/ 104 h 325"/>
                <a:gd name="T8" fmla="*/ 60 w 131"/>
                <a:gd name="T9" fmla="*/ 104 h 325"/>
                <a:gd name="T10" fmla="*/ 60 w 131"/>
                <a:gd name="T11" fmla="*/ 241 h 325"/>
                <a:gd name="T12" fmla="*/ 67 w 131"/>
                <a:gd name="T13" fmla="*/ 281 h 325"/>
                <a:gd name="T14" fmla="*/ 96 w 131"/>
                <a:gd name="T15" fmla="*/ 290 h 325"/>
                <a:gd name="T16" fmla="*/ 131 w 131"/>
                <a:gd name="T17" fmla="*/ 290 h 325"/>
                <a:gd name="T18" fmla="*/ 131 w 131"/>
                <a:gd name="T19" fmla="*/ 325 h 325"/>
                <a:gd name="T20" fmla="*/ 96 w 131"/>
                <a:gd name="T21" fmla="*/ 325 h 325"/>
                <a:gd name="T22" fmla="*/ 41 w 131"/>
                <a:gd name="T23" fmla="*/ 307 h 325"/>
                <a:gd name="T24" fmla="*/ 26 w 131"/>
                <a:gd name="T25" fmla="*/ 241 h 325"/>
                <a:gd name="T26" fmla="*/ 26 w 131"/>
                <a:gd name="T27" fmla="*/ 104 h 325"/>
                <a:gd name="T28" fmla="*/ 0 w 131"/>
                <a:gd name="T29" fmla="*/ 104 h 325"/>
                <a:gd name="T30" fmla="*/ 0 w 131"/>
                <a:gd name="T31" fmla="*/ 72 h 325"/>
                <a:gd name="T32" fmla="*/ 26 w 131"/>
                <a:gd name="T33" fmla="*/ 72 h 325"/>
                <a:gd name="T34" fmla="*/ 26 w 131"/>
                <a:gd name="T35" fmla="*/ 0 h 325"/>
                <a:gd name="T36" fmla="*/ 60 w 131"/>
                <a:gd name="T3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325">
                  <a:moveTo>
                    <a:pt x="60" y="0"/>
                  </a:moveTo>
                  <a:lnTo>
                    <a:pt x="60" y="72"/>
                  </a:lnTo>
                  <a:lnTo>
                    <a:pt x="131" y="72"/>
                  </a:lnTo>
                  <a:lnTo>
                    <a:pt x="131" y="104"/>
                  </a:lnTo>
                  <a:lnTo>
                    <a:pt x="60" y="104"/>
                  </a:lnTo>
                  <a:lnTo>
                    <a:pt x="60" y="241"/>
                  </a:lnTo>
                  <a:cubicBezTo>
                    <a:pt x="60" y="262"/>
                    <a:pt x="63" y="275"/>
                    <a:pt x="67" y="281"/>
                  </a:cubicBezTo>
                  <a:cubicBezTo>
                    <a:pt x="72" y="287"/>
                    <a:pt x="81" y="290"/>
                    <a:pt x="96" y="290"/>
                  </a:cubicBezTo>
                  <a:lnTo>
                    <a:pt x="131" y="290"/>
                  </a:lnTo>
                  <a:lnTo>
                    <a:pt x="131" y="325"/>
                  </a:lnTo>
                  <a:lnTo>
                    <a:pt x="96" y="325"/>
                  </a:lnTo>
                  <a:cubicBezTo>
                    <a:pt x="69" y="325"/>
                    <a:pt x="51" y="319"/>
                    <a:pt x="41" y="307"/>
                  </a:cubicBezTo>
                  <a:cubicBezTo>
                    <a:pt x="31" y="295"/>
                    <a:pt x="26" y="273"/>
                    <a:pt x="26" y="241"/>
                  </a:cubicBezTo>
                  <a:lnTo>
                    <a:pt x="26" y="104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73CDBA7C-90AE-4118-9381-B14461672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5359" y="981397"/>
              <a:ext cx="12057" cy="118846"/>
            </a:xfrm>
            <a:custGeom>
              <a:avLst/>
              <a:gdLst>
                <a:gd name="T0" fmla="*/ 0 w 34"/>
                <a:gd name="T1" fmla="*/ 99 h 352"/>
                <a:gd name="T2" fmla="*/ 34 w 34"/>
                <a:gd name="T3" fmla="*/ 99 h 352"/>
                <a:gd name="T4" fmla="*/ 34 w 34"/>
                <a:gd name="T5" fmla="*/ 352 h 352"/>
                <a:gd name="T6" fmla="*/ 0 w 34"/>
                <a:gd name="T7" fmla="*/ 352 h 352"/>
                <a:gd name="T8" fmla="*/ 0 w 34"/>
                <a:gd name="T9" fmla="*/ 99 h 352"/>
                <a:gd name="T10" fmla="*/ 0 w 34"/>
                <a:gd name="T11" fmla="*/ 0 h 352"/>
                <a:gd name="T12" fmla="*/ 34 w 34"/>
                <a:gd name="T13" fmla="*/ 0 h 352"/>
                <a:gd name="T14" fmla="*/ 34 w 34"/>
                <a:gd name="T15" fmla="*/ 53 h 352"/>
                <a:gd name="T16" fmla="*/ 0 w 34"/>
                <a:gd name="T17" fmla="*/ 53 h 352"/>
                <a:gd name="T18" fmla="*/ 0 w 34"/>
                <a:gd name="T1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2">
                  <a:moveTo>
                    <a:pt x="0" y="99"/>
                  </a:moveTo>
                  <a:lnTo>
                    <a:pt x="34" y="99"/>
                  </a:lnTo>
                  <a:lnTo>
                    <a:pt x="34" y="352"/>
                  </a:lnTo>
                  <a:lnTo>
                    <a:pt x="0" y="352"/>
                  </a:lnTo>
                  <a:lnTo>
                    <a:pt x="0" y="99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EEDF2A4-B7FC-4115-B384-0F074C2FB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6363" y="1012400"/>
              <a:ext cx="63729" cy="89565"/>
            </a:xfrm>
            <a:custGeom>
              <a:avLst/>
              <a:gdLst>
                <a:gd name="T0" fmla="*/ 97 w 193"/>
                <a:gd name="T1" fmla="*/ 36 h 266"/>
                <a:gd name="T2" fmla="*/ 53 w 193"/>
                <a:gd name="T3" fmla="*/ 62 h 266"/>
                <a:gd name="T4" fmla="*/ 37 w 193"/>
                <a:gd name="T5" fmla="*/ 133 h 266"/>
                <a:gd name="T6" fmla="*/ 53 w 193"/>
                <a:gd name="T7" fmla="*/ 205 h 266"/>
                <a:gd name="T8" fmla="*/ 97 w 193"/>
                <a:gd name="T9" fmla="*/ 231 h 266"/>
                <a:gd name="T10" fmla="*/ 141 w 193"/>
                <a:gd name="T11" fmla="*/ 205 h 266"/>
                <a:gd name="T12" fmla="*/ 157 w 193"/>
                <a:gd name="T13" fmla="*/ 133 h 266"/>
                <a:gd name="T14" fmla="*/ 141 w 193"/>
                <a:gd name="T15" fmla="*/ 62 h 266"/>
                <a:gd name="T16" fmla="*/ 97 w 193"/>
                <a:gd name="T17" fmla="*/ 36 h 266"/>
                <a:gd name="T18" fmla="*/ 97 w 193"/>
                <a:gd name="T19" fmla="*/ 0 h 266"/>
                <a:gd name="T20" fmla="*/ 168 w 193"/>
                <a:gd name="T21" fmla="*/ 36 h 266"/>
                <a:gd name="T22" fmla="*/ 193 w 193"/>
                <a:gd name="T23" fmla="*/ 133 h 266"/>
                <a:gd name="T24" fmla="*/ 168 w 193"/>
                <a:gd name="T25" fmla="*/ 231 h 266"/>
                <a:gd name="T26" fmla="*/ 97 w 193"/>
                <a:gd name="T27" fmla="*/ 266 h 266"/>
                <a:gd name="T28" fmla="*/ 26 w 193"/>
                <a:gd name="T29" fmla="*/ 231 h 266"/>
                <a:gd name="T30" fmla="*/ 0 w 193"/>
                <a:gd name="T31" fmla="*/ 133 h 266"/>
                <a:gd name="T32" fmla="*/ 26 w 193"/>
                <a:gd name="T33" fmla="*/ 36 h 266"/>
                <a:gd name="T34" fmla="*/ 97 w 193"/>
                <a:gd name="T3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266">
                  <a:moveTo>
                    <a:pt x="97" y="36"/>
                  </a:moveTo>
                  <a:cubicBezTo>
                    <a:pt x="78" y="36"/>
                    <a:pt x="64" y="44"/>
                    <a:pt x="53" y="62"/>
                  </a:cubicBezTo>
                  <a:cubicBezTo>
                    <a:pt x="42" y="79"/>
                    <a:pt x="37" y="103"/>
                    <a:pt x="37" y="133"/>
                  </a:cubicBezTo>
                  <a:cubicBezTo>
                    <a:pt x="37" y="164"/>
                    <a:pt x="42" y="187"/>
                    <a:pt x="53" y="205"/>
                  </a:cubicBezTo>
                  <a:cubicBezTo>
                    <a:pt x="64" y="222"/>
                    <a:pt x="78" y="231"/>
                    <a:pt x="97" y="231"/>
                  </a:cubicBezTo>
                  <a:cubicBezTo>
                    <a:pt x="115" y="231"/>
                    <a:pt x="130" y="222"/>
                    <a:pt x="141" y="205"/>
                  </a:cubicBezTo>
                  <a:cubicBezTo>
                    <a:pt x="151" y="187"/>
                    <a:pt x="157" y="163"/>
                    <a:pt x="157" y="133"/>
                  </a:cubicBezTo>
                  <a:cubicBezTo>
                    <a:pt x="157" y="103"/>
                    <a:pt x="151" y="80"/>
                    <a:pt x="141" y="62"/>
                  </a:cubicBezTo>
                  <a:cubicBezTo>
                    <a:pt x="130" y="45"/>
                    <a:pt x="115" y="36"/>
                    <a:pt x="97" y="36"/>
                  </a:cubicBezTo>
                  <a:close/>
                  <a:moveTo>
                    <a:pt x="97" y="0"/>
                  </a:moveTo>
                  <a:cubicBezTo>
                    <a:pt x="127" y="0"/>
                    <a:pt x="150" y="12"/>
                    <a:pt x="168" y="36"/>
                  </a:cubicBezTo>
                  <a:cubicBezTo>
                    <a:pt x="185" y="59"/>
                    <a:pt x="193" y="92"/>
                    <a:pt x="193" y="133"/>
                  </a:cubicBezTo>
                  <a:cubicBezTo>
                    <a:pt x="193" y="175"/>
                    <a:pt x="185" y="207"/>
                    <a:pt x="168" y="231"/>
                  </a:cubicBezTo>
                  <a:cubicBezTo>
                    <a:pt x="150" y="254"/>
                    <a:pt x="127" y="266"/>
                    <a:pt x="97" y="266"/>
                  </a:cubicBezTo>
                  <a:cubicBezTo>
                    <a:pt x="67" y="266"/>
                    <a:pt x="43" y="254"/>
                    <a:pt x="26" y="231"/>
                  </a:cubicBezTo>
                  <a:cubicBezTo>
                    <a:pt x="9" y="207"/>
                    <a:pt x="0" y="175"/>
                    <a:pt x="0" y="133"/>
                  </a:cubicBezTo>
                  <a:cubicBezTo>
                    <a:pt x="0" y="92"/>
                    <a:pt x="9" y="59"/>
                    <a:pt x="26" y="36"/>
                  </a:cubicBezTo>
                  <a:cubicBezTo>
                    <a:pt x="43" y="12"/>
                    <a:pt x="67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F03FD36E-F8FA-4617-9E76-AA02E98B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039" y="1012400"/>
              <a:ext cx="58562" cy="87843"/>
            </a:xfrm>
            <a:custGeom>
              <a:avLst/>
              <a:gdLst>
                <a:gd name="T0" fmla="*/ 176 w 176"/>
                <a:gd name="T1" fmla="*/ 107 h 260"/>
                <a:gd name="T2" fmla="*/ 176 w 176"/>
                <a:gd name="T3" fmla="*/ 260 h 260"/>
                <a:gd name="T4" fmla="*/ 141 w 176"/>
                <a:gd name="T5" fmla="*/ 260 h 260"/>
                <a:gd name="T6" fmla="*/ 141 w 176"/>
                <a:gd name="T7" fmla="*/ 108 h 260"/>
                <a:gd name="T8" fmla="*/ 130 w 176"/>
                <a:gd name="T9" fmla="*/ 54 h 260"/>
                <a:gd name="T10" fmla="*/ 95 w 176"/>
                <a:gd name="T11" fmla="*/ 37 h 260"/>
                <a:gd name="T12" fmla="*/ 51 w 176"/>
                <a:gd name="T13" fmla="*/ 58 h 260"/>
                <a:gd name="T14" fmla="*/ 35 w 176"/>
                <a:gd name="T15" fmla="*/ 117 h 260"/>
                <a:gd name="T16" fmla="*/ 35 w 176"/>
                <a:gd name="T17" fmla="*/ 260 h 260"/>
                <a:gd name="T18" fmla="*/ 0 w 176"/>
                <a:gd name="T19" fmla="*/ 260 h 260"/>
                <a:gd name="T20" fmla="*/ 0 w 176"/>
                <a:gd name="T21" fmla="*/ 7 h 260"/>
                <a:gd name="T22" fmla="*/ 35 w 176"/>
                <a:gd name="T23" fmla="*/ 7 h 260"/>
                <a:gd name="T24" fmla="*/ 35 w 176"/>
                <a:gd name="T25" fmla="*/ 46 h 260"/>
                <a:gd name="T26" fmla="*/ 64 w 176"/>
                <a:gd name="T27" fmla="*/ 12 h 260"/>
                <a:gd name="T28" fmla="*/ 103 w 176"/>
                <a:gd name="T29" fmla="*/ 0 h 260"/>
                <a:gd name="T30" fmla="*/ 157 w 176"/>
                <a:gd name="T31" fmla="*/ 28 h 260"/>
                <a:gd name="T32" fmla="*/ 176 w 176"/>
                <a:gd name="T33" fmla="*/ 1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260">
                  <a:moveTo>
                    <a:pt x="176" y="107"/>
                  </a:moveTo>
                  <a:lnTo>
                    <a:pt x="176" y="260"/>
                  </a:lnTo>
                  <a:lnTo>
                    <a:pt x="141" y="260"/>
                  </a:lnTo>
                  <a:lnTo>
                    <a:pt x="141" y="108"/>
                  </a:lnTo>
                  <a:cubicBezTo>
                    <a:pt x="141" y="84"/>
                    <a:pt x="138" y="66"/>
                    <a:pt x="130" y="54"/>
                  </a:cubicBezTo>
                  <a:cubicBezTo>
                    <a:pt x="122" y="43"/>
                    <a:pt x="110" y="37"/>
                    <a:pt x="95" y="37"/>
                  </a:cubicBezTo>
                  <a:cubicBezTo>
                    <a:pt x="76" y="37"/>
                    <a:pt x="62" y="44"/>
                    <a:pt x="51" y="58"/>
                  </a:cubicBezTo>
                  <a:cubicBezTo>
                    <a:pt x="40" y="72"/>
                    <a:pt x="35" y="92"/>
                    <a:pt x="35" y="117"/>
                  </a:cubicBezTo>
                  <a:lnTo>
                    <a:pt x="35" y="260"/>
                  </a:lnTo>
                  <a:lnTo>
                    <a:pt x="0" y="260"/>
                  </a:lnTo>
                  <a:lnTo>
                    <a:pt x="0" y="7"/>
                  </a:lnTo>
                  <a:lnTo>
                    <a:pt x="35" y="7"/>
                  </a:lnTo>
                  <a:lnTo>
                    <a:pt x="35" y="46"/>
                  </a:lnTo>
                  <a:cubicBezTo>
                    <a:pt x="43" y="31"/>
                    <a:pt x="53" y="19"/>
                    <a:pt x="64" y="12"/>
                  </a:cubicBezTo>
                  <a:cubicBezTo>
                    <a:pt x="75" y="4"/>
                    <a:pt x="88" y="0"/>
                    <a:pt x="103" y="0"/>
                  </a:cubicBezTo>
                  <a:cubicBezTo>
                    <a:pt x="127" y="0"/>
                    <a:pt x="145" y="10"/>
                    <a:pt x="157" y="28"/>
                  </a:cubicBezTo>
                  <a:cubicBezTo>
                    <a:pt x="170" y="46"/>
                    <a:pt x="176" y="72"/>
                    <a:pt x="176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9CE69E6F-3E63-4092-A810-A1F32B8A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781" y="2808875"/>
              <a:ext cx="86121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C6123F81-3DAC-47DC-93CF-A50D74A5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968" y="2808875"/>
              <a:ext cx="86121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51E4F643-3758-4E62-9DE7-860B2CAB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432" y="2808875"/>
              <a:ext cx="87843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6F57C0DA-E38D-4441-960B-543696EE3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535" y="4264312"/>
              <a:ext cx="1672461" cy="93354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64B0A517-5FEB-4A1C-9E3F-DBBDD0DD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137" y="4328041"/>
              <a:ext cx="251472" cy="223913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414E9CB7-FBCC-4D69-9C24-EE3B49796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054" y="4328041"/>
              <a:ext cx="251472" cy="223913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4A9DDBA2-4805-430A-8D47-5337249A8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416" y="4328041"/>
              <a:ext cx="251472" cy="223913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4D47223F-D41C-4E1E-9673-96F6125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3500" y="4328041"/>
              <a:ext cx="251472" cy="223913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1FAA212B-6C51-47A3-9A48-EE241578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693" y="491366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CD730A79-03CF-41BF-9863-0E04259C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777" y="491366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7424B484-CF87-4804-BE4B-4442BAFB8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028" y="491366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765959D2-5E7E-4145-8423-5364E665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112" y="4913661"/>
              <a:ext cx="251472" cy="225636"/>
            </a:xfrm>
            <a:prstGeom prst="rect">
              <a:avLst/>
            </a:prstGeom>
            <a:solidFill>
              <a:srgbClr val="E9C6A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D97C3072-4C40-48F9-B8BA-70372A39F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929" y="4658744"/>
              <a:ext cx="93010" cy="130903"/>
            </a:xfrm>
            <a:custGeom>
              <a:avLst/>
              <a:gdLst>
                <a:gd name="T0" fmla="*/ 22 w 54"/>
                <a:gd name="T1" fmla="*/ 76 h 76"/>
                <a:gd name="T2" fmla="*/ 0 w 54"/>
                <a:gd name="T3" fmla="*/ 0 h 76"/>
                <a:gd name="T4" fmla="*/ 8 w 54"/>
                <a:gd name="T5" fmla="*/ 0 h 76"/>
                <a:gd name="T6" fmla="*/ 27 w 54"/>
                <a:gd name="T7" fmla="*/ 64 h 76"/>
                <a:gd name="T8" fmla="*/ 46 w 54"/>
                <a:gd name="T9" fmla="*/ 0 h 76"/>
                <a:gd name="T10" fmla="*/ 54 w 54"/>
                <a:gd name="T11" fmla="*/ 0 h 76"/>
                <a:gd name="T12" fmla="*/ 32 w 54"/>
                <a:gd name="T13" fmla="*/ 76 h 76"/>
                <a:gd name="T14" fmla="*/ 22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22" y="7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7" y="64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32" y="76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70502196-DE76-47CA-AC03-95438C2D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552" y="4655299"/>
              <a:ext cx="82676" cy="136070"/>
            </a:xfrm>
            <a:custGeom>
              <a:avLst/>
              <a:gdLst>
                <a:gd name="T0" fmla="*/ 245 w 245"/>
                <a:gd name="T1" fmla="*/ 38 h 406"/>
                <a:gd name="T2" fmla="*/ 245 w 245"/>
                <a:gd name="T3" fmla="*/ 93 h 406"/>
                <a:gd name="T4" fmla="*/ 201 w 245"/>
                <a:gd name="T5" fmla="*/ 56 h 406"/>
                <a:gd name="T6" fmla="*/ 151 w 245"/>
                <a:gd name="T7" fmla="*/ 44 h 406"/>
                <a:gd name="T8" fmla="*/ 71 w 245"/>
                <a:gd name="T9" fmla="*/ 85 h 406"/>
                <a:gd name="T10" fmla="*/ 44 w 245"/>
                <a:gd name="T11" fmla="*/ 203 h 406"/>
                <a:gd name="T12" fmla="*/ 71 w 245"/>
                <a:gd name="T13" fmla="*/ 322 h 406"/>
                <a:gd name="T14" fmla="*/ 151 w 245"/>
                <a:gd name="T15" fmla="*/ 363 h 406"/>
                <a:gd name="T16" fmla="*/ 201 w 245"/>
                <a:gd name="T17" fmla="*/ 350 h 406"/>
                <a:gd name="T18" fmla="*/ 245 w 245"/>
                <a:gd name="T19" fmla="*/ 313 h 406"/>
                <a:gd name="T20" fmla="*/ 245 w 245"/>
                <a:gd name="T21" fmla="*/ 368 h 406"/>
                <a:gd name="T22" fmla="*/ 200 w 245"/>
                <a:gd name="T23" fmla="*/ 397 h 406"/>
                <a:gd name="T24" fmla="*/ 149 w 245"/>
                <a:gd name="T25" fmla="*/ 406 h 406"/>
                <a:gd name="T26" fmla="*/ 40 w 245"/>
                <a:gd name="T27" fmla="*/ 352 h 406"/>
                <a:gd name="T28" fmla="*/ 0 w 245"/>
                <a:gd name="T29" fmla="*/ 203 h 406"/>
                <a:gd name="T30" fmla="*/ 40 w 245"/>
                <a:gd name="T31" fmla="*/ 55 h 406"/>
                <a:gd name="T32" fmla="*/ 149 w 245"/>
                <a:gd name="T33" fmla="*/ 0 h 406"/>
                <a:gd name="T34" fmla="*/ 200 w 245"/>
                <a:gd name="T35" fmla="*/ 10 h 406"/>
                <a:gd name="T36" fmla="*/ 245 w 245"/>
                <a:gd name="T37" fmla="*/ 3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406">
                  <a:moveTo>
                    <a:pt x="245" y="38"/>
                  </a:moveTo>
                  <a:lnTo>
                    <a:pt x="245" y="93"/>
                  </a:lnTo>
                  <a:cubicBezTo>
                    <a:pt x="232" y="77"/>
                    <a:pt x="217" y="64"/>
                    <a:pt x="201" y="56"/>
                  </a:cubicBezTo>
                  <a:cubicBezTo>
                    <a:pt x="185" y="48"/>
                    <a:pt x="169" y="44"/>
                    <a:pt x="151" y="44"/>
                  </a:cubicBezTo>
                  <a:cubicBezTo>
                    <a:pt x="116" y="44"/>
                    <a:pt x="90" y="58"/>
                    <a:pt x="71" y="85"/>
                  </a:cubicBezTo>
                  <a:cubicBezTo>
                    <a:pt x="53" y="112"/>
                    <a:pt x="44" y="152"/>
                    <a:pt x="44" y="203"/>
                  </a:cubicBezTo>
                  <a:cubicBezTo>
                    <a:pt x="44" y="255"/>
                    <a:pt x="53" y="294"/>
                    <a:pt x="71" y="322"/>
                  </a:cubicBezTo>
                  <a:cubicBezTo>
                    <a:pt x="90" y="349"/>
                    <a:pt x="116" y="363"/>
                    <a:pt x="151" y="363"/>
                  </a:cubicBezTo>
                  <a:cubicBezTo>
                    <a:pt x="169" y="363"/>
                    <a:pt x="185" y="359"/>
                    <a:pt x="201" y="350"/>
                  </a:cubicBezTo>
                  <a:cubicBezTo>
                    <a:pt x="217" y="342"/>
                    <a:pt x="232" y="330"/>
                    <a:pt x="245" y="313"/>
                  </a:cubicBezTo>
                  <a:lnTo>
                    <a:pt x="245" y="368"/>
                  </a:lnTo>
                  <a:cubicBezTo>
                    <a:pt x="231" y="381"/>
                    <a:pt x="216" y="390"/>
                    <a:pt x="200" y="397"/>
                  </a:cubicBezTo>
                  <a:cubicBezTo>
                    <a:pt x="184" y="403"/>
                    <a:pt x="167" y="406"/>
                    <a:pt x="149" y="406"/>
                  </a:cubicBezTo>
                  <a:cubicBezTo>
                    <a:pt x="103" y="406"/>
                    <a:pt x="66" y="388"/>
                    <a:pt x="40" y="352"/>
                  </a:cubicBezTo>
                  <a:cubicBezTo>
                    <a:pt x="13" y="316"/>
                    <a:pt x="0" y="266"/>
                    <a:pt x="0" y="203"/>
                  </a:cubicBezTo>
                  <a:cubicBezTo>
                    <a:pt x="0" y="141"/>
                    <a:pt x="13" y="91"/>
                    <a:pt x="40" y="55"/>
                  </a:cubicBezTo>
                  <a:cubicBezTo>
                    <a:pt x="66" y="19"/>
                    <a:pt x="103" y="0"/>
                    <a:pt x="149" y="0"/>
                  </a:cubicBezTo>
                  <a:cubicBezTo>
                    <a:pt x="167" y="0"/>
                    <a:pt x="184" y="4"/>
                    <a:pt x="200" y="10"/>
                  </a:cubicBezTo>
                  <a:cubicBezTo>
                    <a:pt x="216" y="16"/>
                    <a:pt x="231" y="25"/>
                    <a:pt x="245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D7BC898E-0AD0-4C75-B348-B3549122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953" y="4321152"/>
              <a:ext cx="103345" cy="821590"/>
            </a:xfrm>
            <a:custGeom>
              <a:avLst/>
              <a:gdLst>
                <a:gd name="T0" fmla="*/ 249 w 310"/>
                <a:gd name="T1" fmla="*/ 0 h 2457"/>
                <a:gd name="T2" fmla="*/ 115 w 310"/>
                <a:gd name="T3" fmla="*/ 181 h 2457"/>
                <a:gd name="T4" fmla="*/ 115 w 310"/>
                <a:gd name="T5" fmla="*/ 1077 h 2457"/>
                <a:gd name="T6" fmla="*/ 0 w 310"/>
                <a:gd name="T7" fmla="*/ 1224 h 2457"/>
                <a:gd name="T8" fmla="*/ 122 w 310"/>
                <a:gd name="T9" fmla="*/ 1355 h 2457"/>
                <a:gd name="T10" fmla="*/ 122 w 310"/>
                <a:gd name="T11" fmla="*/ 2317 h 2457"/>
                <a:gd name="T12" fmla="*/ 310 w 310"/>
                <a:gd name="T13" fmla="*/ 2457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2457">
                  <a:moveTo>
                    <a:pt x="249" y="0"/>
                  </a:moveTo>
                  <a:lnTo>
                    <a:pt x="115" y="181"/>
                  </a:lnTo>
                  <a:lnTo>
                    <a:pt x="115" y="1077"/>
                  </a:lnTo>
                  <a:lnTo>
                    <a:pt x="0" y="1224"/>
                  </a:lnTo>
                  <a:lnTo>
                    <a:pt x="122" y="1355"/>
                  </a:lnTo>
                  <a:lnTo>
                    <a:pt x="122" y="2317"/>
                  </a:lnTo>
                  <a:lnTo>
                    <a:pt x="310" y="245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790C27F4-6902-443E-A70C-67727A4F6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564" y="4748310"/>
              <a:ext cx="74924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CDA78FA-DC96-4581-91FC-F6D8BF36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133" y="4715584"/>
              <a:ext cx="113679" cy="65452"/>
            </a:xfrm>
            <a:custGeom>
              <a:avLst/>
              <a:gdLst>
                <a:gd name="T0" fmla="*/ 96 w 338"/>
                <a:gd name="T1" fmla="*/ 97 h 194"/>
                <a:gd name="T2" fmla="*/ 0 w 338"/>
                <a:gd name="T3" fmla="*/ 194 h 194"/>
                <a:gd name="T4" fmla="*/ 338 w 338"/>
                <a:gd name="T5" fmla="*/ 97 h 194"/>
                <a:gd name="T6" fmla="*/ 0 w 338"/>
                <a:gd name="T7" fmla="*/ 0 h 194"/>
                <a:gd name="T8" fmla="*/ 96 w 338"/>
                <a:gd name="T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94">
                  <a:moveTo>
                    <a:pt x="96" y="97"/>
                  </a:moveTo>
                  <a:lnTo>
                    <a:pt x="0" y="194"/>
                  </a:lnTo>
                  <a:lnTo>
                    <a:pt x="338" y="97"/>
                  </a:lnTo>
                  <a:lnTo>
                    <a:pt x="0" y="0"/>
                  </a:lnTo>
                  <a:lnTo>
                    <a:pt x="96" y="9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678A7E07-9CD7-4508-A63C-044DE55DF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6226" y="4644965"/>
              <a:ext cx="86121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DEF7F0EF-9505-4EAE-8335-86207D60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690" y="4644965"/>
              <a:ext cx="87843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id="{EDB70DB8-DA99-4D92-B6B1-D6085DAA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877" y="4644965"/>
              <a:ext cx="87843" cy="99900"/>
            </a:xfrm>
            <a:prstGeom prst="ellipse">
              <a:avLst/>
            </a:prstGeom>
            <a:solidFill>
              <a:srgbClr val="241C1C"/>
            </a:solidFill>
            <a:ln w="6350" cap="flat">
              <a:solidFill>
                <a:srgbClr val="24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4A1B0972-82DC-44A7-98DB-9B9AD6604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232" y="1053738"/>
              <a:ext cx="399599" cy="1374484"/>
            </a:xfrm>
            <a:custGeom>
              <a:avLst/>
              <a:gdLst>
                <a:gd name="T0" fmla="*/ 18 w 1191"/>
                <a:gd name="T1" fmla="*/ 4106 h 4106"/>
                <a:gd name="T2" fmla="*/ 0 w 1191"/>
                <a:gd name="T3" fmla="*/ 0 h 4106"/>
                <a:gd name="T4" fmla="*/ 1191 w 1191"/>
                <a:gd name="T5" fmla="*/ 0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1" h="4106">
                  <a:moveTo>
                    <a:pt x="18" y="4106"/>
                  </a:moveTo>
                  <a:lnTo>
                    <a:pt x="0" y="0"/>
                  </a:lnTo>
                  <a:lnTo>
                    <a:pt x="1191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0D93F20A-B03F-4B8F-9FA0-B14136285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7045" y="1022735"/>
              <a:ext cx="86121" cy="62007"/>
            </a:xfrm>
            <a:custGeom>
              <a:avLst/>
              <a:gdLst>
                <a:gd name="T0" fmla="*/ 0 w 254"/>
                <a:gd name="T1" fmla="*/ 0 h 186"/>
                <a:gd name="T2" fmla="*/ 254 w 254"/>
                <a:gd name="T3" fmla="*/ 93 h 186"/>
                <a:gd name="T4" fmla="*/ 0 w 254"/>
                <a:gd name="T5" fmla="*/ 186 h 186"/>
                <a:gd name="T6" fmla="*/ 0 w 254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86">
                  <a:moveTo>
                    <a:pt x="0" y="0"/>
                  </a:moveTo>
                  <a:lnTo>
                    <a:pt x="254" y="93"/>
                  </a:lnTo>
                  <a:lnTo>
                    <a:pt x="0" y="186"/>
                  </a:lnTo>
                  <a:cubicBezTo>
                    <a:pt x="41" y="131"/>
                    <a:pt x="41" y="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81CE326C-4C1A-4D59-AAE7-AB1BFB77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831" y="843604"/>
              <a:ext cx="120569" cy="384098"/>
            </a:xfrm>
            <a:prstGeom prst="rect">
              <a:avLst/>
            </a:prstGeom>
            <a:solidFill>
              <a:srgbClr val="A02C2C"/>
            </a:solidFill>
            <a:ln w="7938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BDBAF65-D095-4DC5-B4CF-CC96451C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63" y="1053738"/>
              <a:ext cx="1033446" cy="13779"/>
            </a:xfrm>
            <a:custGeom>
              <a:avLst/>
              <a:gdLst>
                <a:gd name="T0" fmla="*/ 94 w 3086"/>
                <a:gd name="T1" fmla="*/ 0 h 41"/>
                <a:gd name="T2" fmla="*/ 3086 w 3086"/>
                <a:gd name="T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86" h="41">
                  <a:moveTo>
                    <a:pt x="94" y="0"/>
                  </a:moveTo>
                  <a:cubicBezTo>
                    <a:pt x="0" y="41"/>
                    <a:pt x="3086" y="20"/>
                    <a:pt x="3086" y="2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9CFC9AFA-C81A-45B3-8D02-9127BA3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832" y="1033069"/>
              <a:ext cx="98177" cy="55117"/>
            </a:xfrm>
            <a:custGeom>
              <a:avLst/>
              <a:gdLst>
                <a:gd name="T0" fmla="*/ 85 w 296"/>
                <a:gd name="T1" fmla="*/ 84 h 169"/>
                <a:gd name="T2" fmla="*/ 1 w 296"/>
                <a:gd name="T3" fmla="*/ 169 h 169"/>
                <a:gd name="T4" fmla="*/ 296 w 296"/>
                <a:gd name="T5" fmla="*/ 82 h 169"/>
                <a:gd name="T6" fmla="*/ 0 w 296"/>
                <a:gd name="T7" fmla="*/ 0 h 169"/>
                <a:gd name="T8" fmla="*/ 85 w 296"/>
                <a:gd name="T9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69">
                  <a:moveTo>
                    <a:pt x="85" y="84"/>
                  </a:moveTo>
                  <a:lnTo>
                    <a:pt x="1" y="169"/>
                  </a:lnTo>
                  <a:lnTo>
                    <a:pt x="296" y="82"/>
                  </a:lnTo>
                  <a:lnTo>
                    <a:pt x="0" y="0"/>
                  </a:lnTo>
                  <a:lnTo>
                    <a:pt x="85" y="8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6432368A-A8A1-45E6-B825-6D41E01A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924" y="1930445"/>
              <a:ext cx="1279751" cy="473663"/>
            </a:xfrm>
            <a:custGeom>
              <a:avLst/>
              <a:gdLst>
                <a:gd name="T0" fmla="*/ 3818 w 3818"/>
                <a:gd name="T1" fmla="*/ 0 h 1412"/>
                <a:gd name="T2" fmla="*/ 0 w 3818"/>
                <a:gd name="T3" fmla="*/ 28 h 1412"/>
                <a:gd name="T4" fmla="*/ 0 w 3818"/>
                <a:gd name="T5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8" h="1412">
                  <a:moveTo>
                    <a:pt x="3818" y="0"/>
                  </a:moveTo>
                  <a:lnTo>
                    <a:pt x="0" y="28"/>
                  </a:lnTo>
                  <a:lnTo>
                    <a:pt x="0" y="14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C8A22947-67F4-40ED-A331-63500C37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366" y="2305931"/>
              <a:ext cx="55117" cy="98177"/>
            </a:xfrm>
            <a:custGeom>
              <a:avLst/>
              <a:gdLst>
                <a:gd name="T0" fmla="*/ 83 w 166"/>
                <a:gd name="T1" fmla="*/ 83 h 291"/>
                <a:gd name="T2" fmla="*/ 0 w 166"/>
                <a:gd name="T3" fmla="*/ 0 h 291"/>
                <a:gd name="T4" fmla="*/ 83 w 166"/>
                <a:gd name="T5" fmla="*/ 291 h 291"/>
                <a:gd name="T6" fmla="*/ 166 w 166"/>
                <a:gd name="T7" fmla="*/ 0 h 291"/>
                <a:gd name="T8" fmla="*/ 83 w 166"/>
                <a:gd name="T9" fmla="*/ 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1">
                  <a:moveTo>
                    <a:pt x="83" y="83"/>
                  </a:moveTo>
                  <a:lnTo>
                    <a:pt x="0" y="0"/>
                  </a:lnTo>
                  <a:lnTo>
                    <a:pt x="83" y="291"/>
                  </a:lnTo>
                  <a:lnTo>
                    <a:pt x="166" y="0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Line 84">
              <a:extLst>
                <a:ext uri="{FF2B5EF4-FFF2-40B4-BE49-F238E27FC236}">
                  <a16:creationId xmlns:a16="http://schemas.microsoft.com/office/drawing/2014/main" id="{D7B63912-523E-4F1E-8269-913BB5304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841" y="4150633"/>
              <a:ext cx="74924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E7CFEBAB-304A-41BF-B0B6-6F3601D89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411" y="4117907"/>
              <a:ext cx="113679" cy="65452"/>
            </a:xfrm>
            <a:custGeom>
              <a:avLst/>
              <a:gdLst>
                <a:gd name="T0" fmla="*/ 97 w 338"/>
                <a:gd name="T1" fmla="*/ 97 h 193"/>
                <a:gd name="T2" fmla="*/ 0 w 338"/>
                <a:gd name="T3" fmla="*/ 193 h 193"/>
                <a:gd name="T4" fmla="*/ 338 w 338"/>
                <a:gd name="T5" fmla="*/ 97 h 193"/>
                <a:gd name="T6" fmla="*/ 0 w 338"/>
                <a:gd name="T7" fmla="*/ 0 h 193"/>
                <a:gd name="T8" fmla="*/ 97 w 338"/>
                <a:gd name="T9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93">
                  <a:moveTo>
                    <a:pt x="97" y="97"/>
                  </a:moveTo>
                  <a:lnTo>
                    <a:pt x="0" y="193"/>
                  </a:lnTo>
                  <a:lnTo>
                    <a:pt x="338" y="97"/>
                  </a:lnTo>
                  <a:lnTo>
                    <a:pt x="0" y="0"/>
                  </a:lnTo>
                  <a:lnTo>
                    <a:pt x="97" y="9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704D32F3-ACEA-454A-A2C3-171AB7703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397" y="3520231"/>
              <a:ext cx="74752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7614E0EE-68DD-48D2-80BF-9FDFBD23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966" y="3487505"/>
              <a:ext cx="111957" cy="65452"/>
            </a:xfrm>
            <a:custGeom>
              <a:avLst/>
              <a:gdLst>
                <a:gd name="T0" fmla="*/ 96 w 338"/>
                <a:gd name="T1" fmla="*/ 97 h 193"/>
                <a:gd name="T2" fmla="*/ 0 w 338"/>
                <a:gd name="T3" fmla="*/ 193 h 193"/>
                <a:gd name="T4" fmla="*/ 338 w 338"/>
                <a:gd name="T5" fmla="*/ 97 h 193"/>
                <a:gd name="T6" fmla="*/ 0 w 338"/>
                <a:gd name="T7" fmla="*/ 0 h 193"/>
                <a:gd name="T8" fmla="*/ 96 w 338"/>
                <a:gd name="T9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93">
                  <a:moveTo>
                    <a:pt x="96" y="97"/>
                  </a:moveTo>
                  <a:lnTo>
                    <a:pt x="0" y="193"/>
                  </a:lnTo>
                  <a:lnTo>
                    <a:pt x="338" y="97"/>
                  </a:lnTo>
                  <a:lnTo>
                    <a:pt x="0" y="0"/>
                  </a:lnTo>
                  <a:lnTo>
                    <a:pt x="96" y="9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0EE25DA5-E387-4D80-9545-EFA97CC76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062" y="3828542"/>
              <a:ext cx="74924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67F1993D-68E3-45F7-B117-DCEE6B26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632" y="3795816"/>
              <a:ext cx="113679" cy="65452"/>
            </a:xfrm>
            <a:custGeom>
              <a:avLst/>
              <a:gdLst>
                <a:gd name="T0" fmla="*/ 97 w 338"/>
                <a:gd name="T1" fmla="*/ 97 h 193"/>
                <a:gd name="T2" fmla="*/ 0 w 338"/>
                <a:gd name="T3" fmla="*/ 193 h 193"/>
                <a:gd name="T4" fmla="*/ 338 w 338"/>
                <a:gd name="T5" fmla="*/ 97 h 193"/>
                <a:gd name="T6" fmla="*/ 0 w 338"/>
                <a:gd name="T7" fmla="*/ 0 h 193"/>
                <a:gd name="T8" fmla="*/ 97 w 338"/>
                <a:gd name="T9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93">
                  <a:moveTo>
                    <a:pt x="97" y="97"/>
                  </a:moveTo>
                  <a:lnTo>
                    <a:pt x="0" y="193"/>
                  </a:lnTo>
                  <a:lnTo>
                    <a:pt x="338" y="97"/>
                  </a:lnTo>
                  <a:lnTo>
                    <a:pt x="0" y="0"/>
                  </a:lnTo>
                  <a:lnTo>
                    <a:pt x="97" y="9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6C7C831B-B8DB-4A97-942C-5C1E2E12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212" y="3477170"/>
              <a:ext cx="110234" cy="1331424"/>
            </a:xfrm>
            <a:custGeom>
              <a:avLst/>
              <a:gdLst>
                <a:gd name="T0" fmla="*/ 327 w 327"/>
                <a:gd name="T1" fmla="*/ 0 h 3978"/>
                <a:gd name="T2" fmla="*/ 193 w 327"/>
                <a:gd name="T3" fmla="*/ 146 h 3978"/>
                <a:gd name="T4" fmla="*/ 193 w 327"/>
                <a:gd name="T5" fmla="*/ 1678 h 3978"/>
                <a:gd name="T6" fmla="*/ 0 w 327"/>
                <a:gd name="T7" fmla="*/ 1799 h 3978"/>
                <a:gd name="T8" fmla="*/ 161 w 327"/>
                <a:gd name="T9" fmla="*/ 1975 h 3978"/>
                <a:gd name="T10" fmla="*/ 161 w 327"/>
                <a:gd name="T11" fmla="*/ 3852 h 3978"/>
                <a:gd name="T12" fmla="*/ 277 w 327"/>
                <a:gd name="T13" fmla="*/ 3978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978">
                  <a:moveTo>
                    <a:pt x="327" y="0"/>
                  </a:moveTo>
                  <a:lnTo>
                    <a:pt x="193" y="146"/>
                  </a:lnTo>
                  <a:lnTo>
                    <a:pt x="193" y="1678"/>
                  </a:lnTo>
                  <a:lnTo>
                    <a:pt x="0" y="1799"/>
                  </a:lnTo>
                  <a:lnTo>
                    <a:pt x="161" y="1975"/>
                  </a:lnTo>
                  <a:lnTo>
                    <a:pt x="161" y="3852"/>
                  </a:lnTo>
                  <a:lnTo>
                    <a:pt x="277" y="3978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53FC8193-D1DF-4A08-BADC-5ED0A4226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807" y="4222974"/>
              <a:ext cx="91288" cy="58562"/>
            </a:xfrm>
            <a:custGeom>
              <a:avLst/>
              <a:gdLst>
                <a:gd name="T0" fmla="*/ 0 w 53"/>
                <a:gd name="T1" fmla="*/ 34 h 34"/>
                <a:gd name="T2" fmla="*/ 0 w 53"/>
                <a:gd name="T3" fmla="*/ 26 h 34"/>
                <a:gd name="T4" fmla="*/ 45 w 53"/>
                <a:gd name="T5" fmla="*/ 6 h 34"/>
                <a:gd name="T6" fmla="*/ 0 w 53"/>
                <a:gd name="T7" fmla="*/ 6 h 34"/>
                <a:gd name="T8" fmla="*/ 0 w 53"/>
                <a:gd name="T9" fmla="*/ 0 h 34"/>
                <a:gd name="T10" fmla="*/ 53 w 53"/>
                <a:gd name="T11" fmla="*/ 0 h 34"/>
                <a:gd name="T12" fmla="*/ 53 w 53"/>
                <a:gd name="T13" fmla="*/ 8 h 34"/>
                <a:gd name="T14" fmla="*/ 9 w 53"/>
                <a:gd name="T15" fmla="*/ 28 h 34"/>
                <a:gd name="T16" fmla="*/ 53 w 53"/>
                <a:gd name="T17" fmla="*/ 28 h 34"/>
                <a:gd name="T18" fmla="*/ 53 w 53"/>
                <a:gd name="T19" fmla="*/ 34 h 34"/>
                <a:gd name="T20" fmla="*/ 0 w 53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34">
                  <a:moveTo>
                    <a:pt x="0" y="34"/>
                  </a:moveTo>
                  <a:lnTo>
                    <a:pt x="0" y="26"/>
                  </a:lnTo>
                  <a:lnTo>
                    <a:pt x="4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8"/>
                  </a:lnTo>
                  <a:lnTo>
                    <a:pt x="9" y="28"/>
                  </a:lnTo>
                  <a:lnTo>
                    <a:pt x="53" y="28"/>
                  </a:lnTo>
                  <a:lnTo>
                    <a:pt x="53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6D358BFB-C952-4CD5-B3B4-94CC70000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593" y="4190248"/>
              <a:ext cx="31003" cy="13779"/>
            </a:xfrm>
            <a:custGeom>
              <a:avLst/>
              <a:gdLst>
                <a:gd name="T0" fmla="*/ 0 w 18"/>
                <a:gd name="T1" fmla="*/ 6 h 8"/>
                <a:gd name="T2" fmla="*/ 0 w 18"/>
                <a:gd name="T3" fmla="*/ 0 h 8"/>
                <a:gd name="T4" fmla="*/ 6 w 18"/>
                <a:gd name="T5" fmla="*/ 0 h 8"/>
                <a:gd name="T6" fmla="*/ 18 w 18"/>
                <a:gd name="T7" fmla="*/ 4 h 8"/>
                <a:gd name="T8" fmla="*/ 18 w 18"/>
                <a:gd name="T9" fmla="*/ 8 h 8"/>
                <a:gd name="T10" fmla="*/ 6 w 18"/>
                <a:gd name="T11" fmla="*/ 6 h 8"/>
                <a:gd name="T12" fmla="*/ 0 w 18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17F6AC61-930F-462E-BF59-D82064ED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085" y="4117907"/>
              <a:ext cx="94733" cy="53395"/>
            </a:xfrm>
            <a:custGeom>
              <a:avLst/>
              <a:gdLst>
                <a:gd name="T0" fmla="*/ 14 w 285"/>
                <a:gd name="T1" fmla="*/ 14 h 161"/>
                <a:gd name="T2" fmla="*/ 50 w 285"/>
                <a:gd name="T3" fmla="*/ 14 h 161"/>
                <a:gd name="T4" fmla="*/ 35 w 285"/>
                <a:gd name="T5" fmla="*/ 47 h 161"/>
                <a:gd name="T6" fmla="*/ 30 w 285"/>
                <a:gd name="T7" fmla="*/ 77 h 161"/>
                <a:gd name="T8" fmla="*/ 42 w 285"/>
                <a:gd name="T9" fmla="*/ 116 h 161"/>
                <a:gd name="T10" fmla="*/ 75 w 285"/>
                <a:gd name="T11" fmla="*/ 130 h 161"/>
                <a:gd name="T12" fmla="*/ 103 w 285"/>
                <a:gd name="T13" fmla="*/ 121 h 161"/>
                <a:gd name="T14" fmla="*/ 118 w 285"/>
                <a:gd name="T15" fmla="*/ 86 h 161"/>
                <a:gd name="T16" fmla="*/ 122 w 285"/>
                <a:gd name="T17" fmla="*/ 68 h 161"/>
                <a:gd name="T18" fmla="*/ 150 w 285"/>
                <a:gd name="T19" fmla="*/ 16 h 161"/>
                <a:gd name="T20" fmla="*/ 204 w 285"/>
                <a:gd name="T21" fmla="*/ 0 h 161"/>
                <a:gd name="T22" fmla="*/ 264 w 285"/>
                <a:gd name="T23" fmla="*/ 22 h 161"/>
                <a:gd name="T24" fmla="*/ 285 w 285"/>
                <a:gd name="T25" fmla="*/ 88 h 161"/>
                <a:gd name="T26" fmla="*/ 280 w 285"/>
                <a:gd name="T27" fmla="*/ 122 h 161"/>
                <a:gd name="T28" fmla="*/ 267 w 285"/>
                <a:gd name="T29" fmla="*/ 160 h 161"/>
                <a:gd name="T30" fmla="*/ 229 w 285"/>
                <a:gd name="T31" fmla="*/ 160 h 161"/>
                <a:gd name="T32" fmla="*/ 248 w 285"/>
                <a:gd name="T33" fmla="*/ 123 h 161"/>
                <a:gd name="T34" fmla="*/ 254 w 285"/>
                <a:gd name="T35" fmla="*/ 88 h 161"/>
                <a:gd name="T36" fmla="*/ 242 w 285"/>
                <a:gd name="T37" fmla="*/ 47 h 161"/>
                <a:gd name="T38" fmla="*/ 206 w 285"/>
                <a:gd name="T39" fmla="*/ 32 h 161"/>
                <a:gd name="T40" fmla="*/ 175 w 285"/>
                <a:gd name="T41" fmla="*/ 43 h 161"/>
                <a:gd name="T42" fmla="*/ 158 w 285"/>
                <a:gd name="T43" fmla="*/ 77 h 161"/>
                <a:gd name="T44" fmla="*/ 153 w 285"/>
                <a:gd name="T45" fmla="*/ 96 h 161"/>
                <a:gd name="T46" fmla="*/ 127 w 285"/>
                <a:gd name="T47" fmla="*/ 146 h 161"/>
                <a:gd name="T48" fmla="*/ 78 w 285"/>
                <a:gd name="T49" fmla="*/ 161 h 161"/>
                <a:gd name="T50" fmla="*/ 21 w 285"/>
                <a:gd name="T51" fmla="*/ 140 h 161"/>
                <a:gd name="T52" fmla="*/ 0 w 285"/>
                <a:gd name="T53" fmla="*/ 81 h 161"/>
                <a:gd name="T54" fmla="*/ 3 w 285"/>
                <a:gd name="T55" fmla="*/ 48 h 161"/>
                <a:gd name="T56" fmla="*/ 14 w 285"/>
                <a:gd name="T57" fmla="*/ 1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5" h="161">
                  <a:moveTo>
                    <a:pt x="14" y="14"/>
                  </a:moveTo>
                  <a:lnTo>
                    <a:pt x="50" y="14"/>
                  </a:lnTo>
                  <a:cubicBezTo>
                    <a:pt x="43" y="25"/>
                    <a:pt x="38" y="37"/>
                    <a:pt x="35" y="47"/>
                  </a:cubicBezTo>
                  <a:cubicBezTo>
                    <a:pt x="32" y="57"/>
                    <a:pt x="30" y="68"/>
                    <a:pt x="30" y="77"/>
                  </a:cubicBezTo>
                  <a:cubicBezTo>
                    <a:pt x="30" y="94"/>
                    <a:pt x="34" y="107"/>
                    <a:pt x="42" y="116"/>
                  </a:cubicBezTo>
                  <a:cubicBezTo>
                    <a:pt x="50" y="126"/>
                    <a:pt x="61" y="130"/>
                    <a:pt x="75" y="130"/>
                  </a:cubicBezTo>
                  <a:cubicBezTo>
                    <a:pt x="87" y="130"/>
                    <a:pt x="97" y="127"/>
                    <a:pt x="103" y="121"/>
                  </a:cubicBezTo>
                  <a:cubicBezTo>
                    <a:pt x="109" y="115"/>
                    <a:pt x="114" y="103"/>
                    <a:pt x="118" y="86"/>
                  </a:cubicBezTo>
                  <a:lnTo>
                    <a:pt x="122" y="68"/>
                  </a:lnTo>
                  <a:cubicBezTo>
                    <a:pt x="128" y="44"/>
                    <a:pt x="137" y="27"/>
                    <a:pt x="150" y="16"/>
                  </a:cubicBezTo>
                  <a:cubicBezTo>
                    <a:pt x="164" y="5"/>
                    <a:pt x="181" y="0"/>
                    <a:pt x="204" y="0"/>
                  </a:cubicBezTo>
                  <a:cubicBezTo>
                    <a:pt x="230" y="0"/>
                    <a:pt x="250" y="7"/>
                    <a:pt x="264" y="22"/>
                  </a:cubicBezTo>
                  <a:cubicBezTo>
                    <a:pt x="278" y="37"/>
                    <a:pt x="285" y="59"/>
                    <a:pt x="285" y="88"/>
                  </a:cubicBezTo>
                  <a:cubicBezTo>
                    <a:pt x="285" y="99"/>
                    <a:pt x="283" y="110"/>
                    <a:pt x="280" y="122"/>
                  </a:cubicBezTo>
                  <a:cubicBezTo>
                    <a:pt x="277" y="135"/>
                    <a:pt x="273" y="147"/>
                    <a:pt x="267" y="160"/>
                  </a:cubicBezTo>
                  <a:lnTo>
                    <a:pt x="229" y="160"/>
                  </a:lnTo>
                  <a:cubicBezTo>
                    <a:pt x="237" y="148"/>
                    <a:pt x="244" y="135"/>
                    <a:pt x="248" y="123"/>
                  </a:cubicBezTo>
                  <a:cubicBezTo>
                    <a:pt x="252" y="111"/>
                    <a:pt x="254" y="99"/>
                    <a:pt x="254" y="88"/>
                  </a:cubicBezTo>
                  <a:cubicBezTo>
                    <a:pt x="254" y="70"/>
                    <a:pt x="250" y="56"/>
                    <a:pt x="242" y="47"/>
                  </a:cubicBezTo>
                  <a:cubicBezTo>
                    <a:pt x="234" y="37"/>
                    <a:pt x="222" y="32"/>
                    <a:pt x="206" y="32"/>
                  </a:cubicBezTo>
                  <a:cubicBezTo>
                    <a:pt x="193" y="32"/>
                    <a:pt x="182" y="36"/>
                    <a:pt x="175" y="43"/>
                  </a:cubicBezTo>
                  <a:cubicBezTo>
                    <a:pt x="167" y="50"/>
                    <a:pt x="161" y="61"/>
                    <a:pt x="158" y="77"/>
                  </a:cubicBezTo>
                  <a:lnTo>
                    <a:pt x="153" y="96"/>
                  </a:lnTo>
                  <a:cubicBezTo>
                    <a:pt x="148" y="119"/>
                    <a:pt x="139" y="135"/>
                    <a:pt x="127" y="146"/>
                  </a:cubicBezTo>
                  <a:cubicBezTo>
                    <a:pt x="116" y="156"/>
                    <a:pt x="99" y="161"/>
                    <a:pt x="78" y="161"/>
                  </a:cubicBezTo>
                  <a:cubicBezTo>
                    <a:pt x="54" y="161"/>
                    <a:pt x="35" y="154"/>
                    <a:pt x="21" y="140"/>
                  </a:cubicBezTo>
                  <a:cubicBezTo>
                    <a:pt x="7" y="126"/>
                    <a:pt x="0" y="106"/>
                    <a:pt x="0" y="81"/>
                  </a:cubicBezTo>
                  <a:cubicBezTo>
                    <a:pt x="0" y="70"/>
                    <a:pt x="1" y="59"/>
                    <a:pt x="3" y="48"/>
                  </a:cubicBezTo>
                  <a:cubicBezTo>
                    <a:pt x="6" y="37"/>
                    <a:pt x="9" y="25"/>
                    <a:pt x="1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08A1A81B-9ECD-456A-86C2-B72D21FF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593" y="4088626"/>
              <a:ext cx="31003" cy="15502"/>
            </a:xfrm>
            <a:custGeom>
              <a:avLst/>
              <a:gdLst>
                <a:gd name="T0" fmla="*/ 0 w 18"/>
                <a:gd name="T1" fmla="*/ 6 h 9"/>
                <a:gd name="T2" fmla="*/ 0 w 18"/>
                <a:gd name="T3" fmla="*/ 0 h 9"/>
                <a:gd name="T4" fmla="*/ 6 w 18"/>
                <a:gd name="T5" fmla="*/ 0 h 9"/>
                <a:gd name="T6" fmla="*/ 18 w 18"/>
                <a:gd name="T7" fmla="*/ 5 h 9"/>
                <a:gd name="T8" fmla="*/ 18 w 18"/>
                <a:gd name="T9" fmla="*/ 9 h 9"/>
                <a:gd name="T10" fmla="*/ 6 w 18"/>
                <a:gd name="T11" fmla="*/ 6 h 9"/>
                <a:gd name="T12" fmla="*/ 0 w 18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6270AB43-C55B-423F-8409-53CDF8FA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807" y="4018007"/>
              <a:ext cx="91288" cy="49950"/>
            </a:xfrm>
            <a:custGeom>
              <a:avLst/>
              <a:gdLst>
                <a:gd name="T0" fmla="*/ 0 w 53"/>
                <a:gd name="T1" fmla="*/ 29 h 29"/>
                <a:gd name="T2" fmla="*/ 0 w 53"/>
                <a:gd name="T3" fmla="*/ 1 h 29"/>
                <a:gd name="T4" fmla="*/ 6 w 53"/>
                <a:gd name="T5" fmla="*/ 1 h 29"/>
                <a:gd name="T6" fmla="*/ 6 w 53"/>
                <a:gd name="T7" fmla="*/ 23 h 29"/>
                <a:gd name="T8" fmla="*/ 22 w 53"/>
                <a:gd name="T9" fmla="*/ 23 h 29"/>
                <a:gd name="T10" fmla="*/ 22 w 53"/>
                <a:gd name="T11" fmla="*/ 2 h 29"/>
                <a:gd name="T12" fmla="*/ 28 w 53"/>
                <a:gd name="T13" fmla="*/ 2 h 29"/>
                <a:gd name="T14" fmla="*/ 28 w 53"/>
                <a:gd name="T15" fmla="*/ 23 h 29"/>
                <a:gd name="T16" fmla="*/ 47 w 53"/>
                <a:gd name="T17" fmla="*/ 23 h 29"/>
                <a:gd name="T18" fmla="*/ 47 w 53"/>
                <a:gd name="T19" fmla="*/ 0 h 29"/>
                <a:gd name="T20" fmla="*/ 53 w 53"/>
                <a:gd name="T21" fmla="*/ 0 h 29"/>
                <a:gd name="T22" fmla="*/ 53 w 53"/>
                <a:gd name="T23" fmla="*/ 29 h 29"/>
                <a:gd name="T24" fmla="*/ 0 w 53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9">
                  <a:moveTo>
                    <a:pt x="0" y="29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6" y="23"/>
                  </a:lnTo>
                  <a:lnTo>
                    <a:pt x="22" y="23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28" y="23"/>
                  </a:lnTo>
                  <a:lnTo>
                    <a:pt x="47" y="23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19EDC986-D6B4-42D7-AF00-3468495E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593" y="3988726"/>
              <a:ext cx="31003" cy="15502"/>
            </a:xfrm>
            <a:custGeom>
              <a:avLst/>
              <a:gdLst>
                <a:gd name="T0" fmla="*/ 0 w 18"/>
                <a:gd name="T1" fmla="*/ 6 h 9"/>
                <a:gd name="T2" fmla="*/ 0 w 18"/>
                <a:gd name="T3" fmla="*/ 0 h 9"/>
                <a:gd name="T4" fmla="*/ 6 w 18"/>
                <a:gd name="T5" fmla="*/ 0 h 9"/>
                <a:gd name="T6" fmla="*/ 18 w 18"/>
                <a:gd name="T7" fmla="*/ 5 h 9"/>
                <a:gd name="T8" fmla="*/ 18 w 18"/>
                <a:gd name="T9" fmla="*/ 9 h 9"/>
                <a:gd name="T10" fmla="*/ 6 w 18"/>
                <a:gd name="T11" fmla="*/ 6 h 9"/>
                <a:gd name="T12" fmla="*/ 0 w 18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7DA198DA-C785-4A0D-A993-1CC568DAF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807" y="3878492"/>
              <a:ext cx="91288" cy="96455"/>
            </a:xfrm>
            <a:custGeom>
              <a:avLst/>
              <a:gdLst>
                <a:gd name="T0" fmla="*/ 0 w 53"/>
                <a:gd name="T1" fmla="*/ 56 h 56"/>
                <a:gd name="T2" fmla="*/ 0 w 53"/>
                <a:gd name="T3" fmla="*/ 50 h 56"/>
                <a:gd name="T4" fmla="*/ 45 w 53"/>
                <a:gd name="T5" fmla="*/ 41 h 56"/>
                <a:gd name="T6" fmla="*/ 0 w 53"/>
                <a:gd name="T7" fmla="*/ 31 h 56"/>
                <a:gd name="T8" fmla="*/ 0 w 53"/>
                <a:gd name="T9" fmla="*/ 25 h 56"/>
                <a:gd name="T10" fmla="*/ 45 w 53"/>
                <a:gd name="T11" fmla="*/ 15 h 56"/>
                <a:gd name="T12" fmla="*/ 0 w 53"/>
                <a:gd name="T13" fmla="*/ 6 h 56"/>
                <a:gd name="T14" fmla="*/ 0 w 53"/>
                <a:gd name="T15" fmla="*/ 0 h 56"/>
                <a:gd name="T16" fmla="*/ 53 w 53"/>
                <a:gd name="T17" fmla="*/ 11 h 56"/>
                <a:gd name="T18" fmla="*/ 53 w 53"/>
                <a:gd name="T19" fmla="*/ 18 h 56"/>
                <a:gd name="T20" fmla="*/ 7 w 53"/>
                <a:gd name="T21" fmla="*/ 28 h 56"/>
                <a:gd name="T22" fmla="*/ 53 w 53"/>
                <a:gd name="T23" fmla="*/ 37 h 56"/>
                <a:gd name="T24" fmla="*/ 53 w 53"/>
                <a:gd name="T25" fmla="*/ 45 h 56"/>
                <a:gd name="T26" fmla="*/ 0 w 53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6">
                  <a:moveTo>
                    <a:pt x="0" y="56"/>
                  </a:moveTo>
                  <a:lnTo>
                    <a:pt x="0" y="50"/>
                  </a:lnTo>
                  <a:lnTo>
                    <a:pt x="45" y="4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45" y="15"/>
                  </a:lnTo>
                  <a:lnTo>
                    <a:pt x="0" y="6"/>
                  </a:lnTo>
                  <a:lnTo>
                    <a:pt x="0" y="0"/>
                  </a:lnTo>
                  <a:lnTo>
                    <a:pt x="53" y="11"/>
                  </a:lnTo>
                  <a:lnTo>
                    <a:pt x="53" y="18"/>
                  </a:lnTo>
                  <a:lnTo>
                    <a:pt x="7" y="28"/>
                  </a:lnTo>
                  <a:lnTo>
                    <a:pt x="53" y="37"/>
                  </a:lnTo>
                  <a:lnTo>
                    <a:pt x="53" y="4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0E3A2D27-CB42-4B57-A9C0-95A48632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9585" y="1720311"/>
              <a:ext cx="60284" cy="80953"/>
            </a:xfrm>
            <a:custGeom>
              <a:avLst/>
              <a:gdLst>
                <a:gd name="T0" fmla="*/ 35 w 184"/>
                <a:gd name="T1" fmla="*/ 126 h 240"/>
                <a:gd name="T2" fmla="*/ 35 w 184"/>
                <a:gd name="T3" fmla="*/ 214 h 240"/>
                <a:gd name="T4" fmla="*/ 91 w 184"/>
                <a:gd name="T5" fmla="*/ 214 h 240"/>
                <a:gd name="T6" fmla="*/ 133 w 184"/>
                <a:gd name="T7" fmla="*/ 203 h 240"/>
                <a:gd name="T8" fmla="*/ 147 w 184"/>
                <a:gd name="T9" fmla="*/ 170 h 240"/>
                <a:gd name="T10" fmla="*/ 133 w 184"/>
                <a:gd name="T11" fmla="*/ 136 h 240"/>
                <a:gd name="T12" fmla="*/ 91 w 184"/>
                <a:gd name="T13" fmla="*/ 126 h 240"/>
                <a:gd name="T14" fmla="*/ 35 w 184"/>
                <a:gd name="T15" fmla="*/ 126 h 240"/>
                <a:gd name="T16" fmla="*/ 35 w 184"/>
                <a:gd name="T17" fmla="*/ 27 h 240"/>
                <a:gd name="T18" fmla="*/ 35 w 184"/>
                <a:gd name="T19" fmla="*/ 99 h 240"/>
                <a:gd name="T20" fmla="*/ 87 w 184"/>
                <a:gd name="T21" fmla="*/ 99 h 240"/>
                <a:gd name="T22" fmla="*/ 125 w 184"/>
                <a:gd name="T23" fmla="*/ 90 h 240"/>
                <a:gd name="T24" fmla="*/ 138 w 184"/>
                <a:gd name="T25" fmla="*/ 63 h 240"/>
                <a:gd name="T26" fmla="*/ 125 w 184"/>
                <a:gd name="T27" fmla="*/ 36 h 240"/>
                <a:gd name="T28" fmla="*/ 87 w 184"/>
                <a:gd name="T29" fmla="*/ 27 h 240"/>
                <a:gd name="T30" fmla="*/ 35 w 184"/>
                <a:gd name="T31" fmla="*/ 27 h 240"/>
                <a:gd name="T32" fmla="*/ 0 w 184"/>
                <a:gd name="T33" fmla="*/ 0 h 240"/>
                <a:gd name="T34" fmla="*/ 90 w 184"/>
                <a:gd name="T35" fmla="*/ 0 h 240"/>
                <a:gd name="T36" fmla="*/ 151 w 184"/>
                <a:gd name="T37" fmla="*/ 16 h 240"/>
                <a:gd name="T38" fmla="*/ 173 w 184"/>
                <a:gd name="T39" fmla="*/ 60 h 240"/>
                <a:gd name="T40" fmla="*/ 162 w 184"/>
                <a:gd name="T41" fmla="*/ 95 h 240"/>
                <a:gd name="T42" fmla="*/ 129 w 184"/>
                <a:gd name="T43" fmla="*/ 111 h 240"/>
                <a:gd name="T44" fmla="*/ 169 w 184"/>
                <a:gd name="T45" fmla="*/ 132 h 240"/>
                <a:gd name="T46" fmla="*/ 184 w 184"/>
                <a:gd name="T47" fmla="*/ 173 h 240"/>
                <a:gd name="T48" fmla="*/ 160 w 184"/>
                <a:gd name="T49" fmla="*/ 223 h 240"/>
                <a:gd name="T50" fmla="*/ 93 w 184"/>
                <a:gd name="T51" fmla="*/ 240 h 240"/>
                <a:gd name="T52" fmla="*/ 0 w 184"/>
                <a:gd name="T53" fmla="*/ 240 h 240"/>
                <a:gd name="T54" fmla="*/ 0 w 184"/>
                <a:gd name="T5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4" h="240">
                  <a:moveTo>
                    <a:pt x="35" y="126"/>
                  </a:moveTo>
                  <a:lnTo>
                    <a:pt x="35" y="214"/>
                  </a:lnTo>
                  <a:lnTo>
                    <a:pt x="91" y="214"/>
                  </a:lnTo>
                  <a:cubicBezTo>
                    <a:pt x="110" y="214"/>
                    <a:pt x="124" y="210"/>
                    <a:pt x="133" y="203"/>
                  </a:cubicBezTo>
                  <a:cubicBezTo>
                    <a:pt x="142" y="196"/>
                    <a:pt x="147" y="184"/>
                    <a:pt x="147" y="170"/>
                  </a:cubicBezTo>
                  <a:cubicBezTo>
                    <a:pt x="147" y="155"/>
                    <a:pt x="142" y="144"/>
                    <a:pt x="133" y="136"/>
                  </a:cubicBezTo>
                  <a:cubicBezTo>
                    <a:pt x="124" y="129"/>
                    <a:pt x="110" y="126"/>
                    <a:pt x="91" y="126"/>
                  </a:cubicBezTo>
                  <a:lnTo>
                    <a:pt x="35" y="126"/>
                  </a:lnTo>
                  <a:close/>
                  <a:moveTo>
                    <a:pt x="35" y="27"/>
                  </a:moveTo>
                  <a:lnTo>
                    <a:pt x="35" y="99"/>
                  </a:lnTo>
                  <a:lnTo>
                    <a:pt x="87" y="99"/>
                  </a:lnTo>
                  <a:cubicBezTo>
                    <a:pt x="104" y="99"/>
                    <a:pt x="117" y="96"/>
                    <a:pt x="125" y="90"/>
                  </a:cubicBezTo>
                  <a:cubicBezTo>
                    <a:pt x="134" y="84"/>
                    <a:pt x="138" y="75"/>
                    <a:pt x="138" y="63"/>
                  </a:cubicBezTo>
                  <a:cubicBezTo>
                    <a:pt x="138" y="51"/>
                    <a:pt x="134" y="42"/>
                    <a:pt x="125" y="36"/>
                  </a:cubicBezTo>
                  <a:cubicBezTo>
                    <a:pt x="117" y="30"/>
                    <a:pt x="104" y="27"/>
                    <a:pt x="87" y="27"/>
                  </a:cubicBezTo>
                  <a:lnTo>
                    <a:pt x="35" y="27"/>
                  </a:lnTo>
                  <a:close/>
                  <a:moveTo>
                    <a:pt x="0" y="0"/>
                  </a:moveTo>
                  <a:lnTo>
                    <a:pt x="90" y="0"/>
                  </a:lnTo>
                  <a:cubicBezTo>
                    <a:pt x="116" y="0"/>
                    <a:pt x="137" y="5"/>
                    <a:pt x="151" y="16"/>
                  </a:cubicBezTo>
                  <a:cubicBezTo>
                    <a:pt x="166" y="26"/>
                    <a:pt x="173" y="41"/>
                    <a:pt x="173" y="60"/>
                  </a:cubicBezTo>
                  <a:cubicBezTo>
                    <a:pt x="173" y="74"/>
                    <a:pt x="169" y="86"/>
                    <a:pt x="162" y="95"/>
                  </a:cubicBezTo>
                  <a:cubicBezTo>
                    <a:pt x="154" y="103"/>
                    <a:pt x="144" y="109"/>
                    <a:pt x="129" y="111"/>
                  </a:cubicBezTo>
                  <a:cubicBezTo>
                    <a:pt x="146" y="114"/>
                    <a:pt x="160" y="122"/>
                    <a:pt x="169" y="132"/>
                  </a:cubicBezTo>
                  <a:cubicBezTo>
                    <a:pt x="179" y="143"/>
                    <a:pt x="184" y="157"/>
                    <a:pt x="184" y="173"/>
                  </a:cubicBezTo>
                  <a:cubicBezTo>
                    <a:pt x="184" y="195"/>
                    <a:pt x="176" y="211"/>
                    <a:pt x="160" y="223"/>
                  </a:cubicBezTo>
                  <a:cubicBezTo>
                    <a:pt x="144" y="234"/>
                    <a:pt x="122" y="240"/>
                    <a:pt x="93" y="240"/>
                  </a:cubicBez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568F071A-DD1B-4053-9481-4213BF9FF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816" y="1739258"/>
              <a:ext cx="55117" cy="63729"/>
            </a:xfrm>
            <a:custGeom>
              <a:avLst/>
              <a:gdLst>
                <a:gd name="T0" fmla="*/ 0 w 163"/>
                <a:gd name="T1" fmla="*/ 113 h 189"/>
                <a:gd name="T2" fmla="*/ 0 w 163"/>
                <a:gd name="T3" fmla="*/ 4 h 189"/>
                <a:gd name="T4" fmla="*/ 32 w 163"/>
                <a:gd name="T5" fmla="*/ 4 h 189"/>
                <a:gd name="T6" fmla="*/ 32 w 163"/>
                <a:gd name="T7" fmla="*/ 112 h 189"/>
                <a:gd name="T8" fmla="*/ 43 w 163"/>
                <a:gd name="T9" fmla="*/ 151 h 189"/>
                <a:gd name="T10" fmla="*/ 75 w 163"/>
                <a:gd name="T11" fmla="*/ 163 h 189"/>
                <a:gd name="T12" fmla="*/ 116 w 163"/>
                <a:gd name="T13" fmla="*/ 148 h 189"/>
                <a:gd name="T14" fmla="*/ 131 w 163"/>
                <a:gd name="T15" fmla="*/ 106 h 189"/>
                <a:gd name="T16" fmla="*/ 131 w 163"/>
                <a:gd name="T17" fmla="*/ 4 h 189"/>
                <a:gd name="T18" fmla="*/ 163 w 163"/>
                <a:gd name="T19" fmla="*/ 4 h 189"/>
                <a:gd name="T20" fmla="*/ 163 w 163"/>
                <a:gd name="T21" fmla="*/ 184 h 189"/>
                <a:gd name="T22" fmla="*/ 131 w 163"/>
                <a:gd name="T23" fmla="*/ 184 h 189"/>
                <a:gd name="T24" fmla="*/ 131 w 163"/>
                <a:gd name="T25" fmla="*/ 157 h 189"/>
                <a:gd name="T26" fmla="*/ 104 w 163"/>
                <a:gd name="T27" fmla="*/ 181 h 189"/>
                <a:gd name="T28" fmla="*/ 68 w 163"/>
                <a:gd name="T29" fmla="*/ 189 h 189"/>
                <a:gd name="T30" fmla="*/ 17 w 163"/>
                <a:gd name="T31" fmla="*/ 170 h 189"/>
                <a:gd name="T32" fmla="*/ 0 w 163"/>
                <a:gd name="T33" fmla="*/ 113 h 189"/>
                <a:gd name="T34" fmla="*/ 80 w 163"/>
                <a:gd name="T35" fmla="*/ 0 h 189"/>
                <a:gd name="T36" fmla="*/ 80 w 163"/>
                <a:gd name="T3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89">
                  <a:moveTo>
                    <a:pt x="0" y="113"/>
                  </a:moveTo>
                  <a:lnTo>
                    <a:pt x="0" y="4"/>
                  </a:lnTo>
                  <a:lnTo>
                    <a:pt x="32" y="4"/>
                  </a:lnTo>
                  <a:lnTo>
                    <a:pt x="32" y="112"/>
                  </a:lnTo>
                  <a:cubicBezTo>
                    <a:pt x="32" y="129"/>
                    <a:pt x="35" y="142"/>
                    <a:pt x="43" y="151"/>
                  </a:cubicBezTo>
                  <a:cubicBezTo>
                    <a:pt x="50" y="159"/>
                    <a:pt x="61" y="163"/>
                    <a:pt x="75" y="163"/>
                  </a:cubicBezTo>
                  <a:cubicBezTo>
                    <a:pt x="92" y="163"/>
                    <a:pt x="106" y="158"/>
                    <a:pt x="116" y="148"/>
                  </a:cubicBezTo>
                  <a:cubicBezTo>
                    <a:pt x="126" y="138"/>
                    <a:pt x="131" y="124"/>
                    <a:pt x="131" y="106"/>
                  </a:cubicBezTo>
                  <a:lnTo>
                    <a:pt x="131" y="4"/>
                  </a:lnTo>
                  <a:lnTo>
                    <a:pt x="163" y="4"/>
                  </a:lnTo>
                  <a:lnTo>
                    <a:pt x="163" y="184"/>
                  </a:lnTo>
                  <a:lnTo>
                    <a:pt x="131" y="184"/>
                  </a:lnTo>
                  <a:lnTo>
                    <a:pt x="131" y="157"/>
                  </a:lnTo>
                  <a:cubicBezTo>
                    <a:pt x="123" y="168"/>
                    <a:pt x="114" y="176"/>
                    <a:pt x="104" y="181"/>
                  </a:cubicBezTo>
                  <a:cubicBezTo>
                    <a:pt x="93" y="186"/>
                    <a:pt x="82" y="189"/>
                    <a:pt x="68" y="189"/>
                  </a:cubicBezTo>
                  <a:cubicBezTo>
                    <a:pt x="46" y="189"/>
                    <a:pt x="29" y="183"/>
                    <a:pt x="17" y="170"/>
                  </a:cubicBezTo>
                  <a:cubicBezTo>
                    <a:pt x="6" y="157"/>
                    <a:pt x="0" y="138"/>
                    <a:pt x="0" y="113"/>
                  </a:cubicBez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AD340468-102B-442F-8970-6C9653E4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12" y="1716867"/>
              <a:ext cx="80953" cy="84398"/>
            </a:xfrm>
            <a:custGeom>
              <a:avLst/>
              <a:gdLst>
                <a:gd name="T0" fmla="*/ 244 w 244"/>
                <a:gd name="T1" fmla="*/ 0 h 250"/>
                <a:gd name="T2" fmla="*/ 244 w 244"/>
                <a:gd name="T3" fmla="*/ 25 h 250"/>
                <a:gd name="T4" fmla="*/ 213 w 244"/>
                <a:gd name="T5" fmla="*/ 25 h 250"/>
                <a:gd name="T6" fmla="*/ 189 w 244"/>
                <a:gd name="T7" fmla="*/ 31 h 250"/>
                <a:gd name="T8" fmla="*/ 183 w 244"/>
                <a:gd name="T9" fmla="*/ 54 h 250"/>
                <a:gd name="T10" fmla="*/ 183 w 244"/>
                <a:gd name="T11" fmla="*/ 70 h 250"/>
                <a:gd name="T12" fmla="*/ 235 w 244"/>
                <a:gd name="T13" fmla="*/ 70 h 250"/>
                <a:gd name="T14" fmla="*/ 235 w 244"/>
                <a:gd name="T15" fmla="*/ 93 h 250"/>
                <a:gd name="T16" fmla="*/ 183 w 244"/>
                <a:gd name="T17" fmla="*/ 93 h 250"/>
                <a:gd name="T18" fmla="*/ 183 w 244"/>
                <a:gd name="T19" fmla="*/ 250 h 250"/>
                <a:gd name="T20" fmla="*/ 151 w 244"/>
                <a:gd name="T21" fmla="*/ 250 h 250"/>
                <a:gd name="T22" fmla="*/ 151 w 244"/>
                <a:gd name="T23" fmla="*/ 93 h 250"/>
                <a:gd name="T24" fmla="*/ 63 w 244"/>
                <a:gd name="T25" fmla="*/ 93 h 250"/>
                <a:gd name="T26" fmla="*/ 63 w 244"/>
                <a:gd name="T27" fmla="*/ 250 h 250"/>
                <a:gd name="T28" fmla="*/ 31 w 244"/>
                <a:gd name="T29" fmla="*/ 250 h 250"/>
                <a:gd name="T30" fmla="*/ 31 w 244"/>
                <a:gd name="T31" fmla="*/ 93 h 250"/>
                <a:gd name="T32" fmla="*/ 0 w 244"/>
                <a:gd name="T33" fmla="*/ 93 h 250"/>
                <a:gd name="T34" fmla="*/ 0 w 244"/>
                <a:gd name="T35" fmla="*/ 70 h 250"/>
                <a:gd name="T36" fmla="*/ 31 w 244"/>
                <a:gd name="T37" fmla="*/ 70 h 250"/>
                <a:gd name="T38" fmla="*/ 31 w 244"/>
                <a:gd name="T39" fmla="*/ 58 h 250"/>
                <a:gd name="T40" fmla="*/ 46 w 244"/>
                <a:gd name="T41" fmla="*/ 14 h 250"/>
                <a:gd name="T42" fmla="*/ 94 w 244"/>
                <a:gd name="T43" fmla="*/ 0 h 250"/>
                <a:gd name="T44" fmla="*/ 124 w 244"/>
                <a:gd name="T45" fmla="*/ 0 h 250"/>
                <a:gd name="T46" fmla="*/ 124 w 244"/>
                <a:gd name="T47" fmla="*/ 25 h 250"/>
                <a:gd name="T48" fmla="*/ 94 w 244"/>
                <a:gd name="T49" fmla="*/ 25 h 250"/>
                <a:gd name="T50" fmla="*/ 70 w 244"/>
                <a:gd name="T51" fmla="*/ 31 h 250"/>
                <a:gd name="T52" fmla="*/ 63 w 244"/>
                <a:gd name="T53" fmla="*/ 54 h 250"/>
                <a:gd name="T54" fmla="*/ 63 w 244"/>
                <a:gd name="T55" fmla="*/ 70 h 250"/>
                <a:gd name="T56" fmla="*/ 151 w 244"/>
                <a:gd name="T57" fmla="*/ 70 h 250"/>
                <a:gd name="T58" fmla="*/ 151 w 244"/>
                <a:gd name="T59" fmla="*/ 58 h 250"/>
                <a:gd name="T60" fmla="*/ 166 w 244"/>
                <a:gd name="T61" fmla="*/ 14 h 250"/>
                <a:gd name="T62" fmla="*/ 214 w 244"/>
                <a:gd name="T63" fmla="*/ 0 h 250"/>
                <a:gd name="T64" fmla="*/ 244 w 244"/>
                <a:gd name="T6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50">
                  <a:moveTo>
                    <a:pt x="244" y="0"/>
                  </a:moveTo>
                  <a:lnTo>
                    <a:pt x="244" y="25"/>
                  </a:lnTo>
                  <a:lnTo>
                    <a:pt x="213" y="25"/>
                  </a:lnTo>
                  <a:cubicBezTo>
                    <a:pt x="202" y="25"/>
                    <a:pt x="194" y="27"/>
                    <a:pt x="189" y="31"/>
                  </a:cubicBezTo>
                  <a:cubicBezTo>
                    <a:pt x="185" y="36"/>
                    <a:pt x="183" y="43"/>
                    <a:pt x="183" y="54"/>
                  </a:cubicBezTo>
                  <a:lnTo>
                    <a:pt x="183" y="70"/>
                  </a:lnTo>
                  <a:lnTo>
                    <a:pt x="235" y="70"/>
                  </a:lnTo>
                  <a:lnTo>
                    <a:pt x="235" y="93"/>
                  </a:lnTo>
                  <a:lnTo>
                    <a:pt x="183" y="93"/>
                  </a:lnTo>
                  <a:lnTo>
                    <a:pt x="183" y="250"/>
                  </a:lnTo>
                  <a:lnTo>
                    <a:pt x="151" y="250"/>
                  </a:lnTo>
                  <a:lnTo>
                    <a:pt x="151" y="93"/>
                  </a:lnTo>
                  <a:lnTo>
                    <a:pt x="63" y="93"/>
                  </a:lnTo>
                  <a:lnTo>
                    <a:pt x="63" y="250"/>
                  </a:lnTo>
                  <a:lnTo>
                    <a:pt x="31" y="250"/>
                  </a:lnTo>
                  <a:lnTo>
                    <a:pt x="31" y="93"/>
                  </a:lnTo>
                  <a:lnTo>
                    <a:pt x="0" y="93"/>
                  </a:lnTo>
                  <a:lnTo>
                    <a:pt x="0" y="70"/>
                  </a:lnTo>
                  <a:lnTo>
                    <a:pt x="31" y="70"/>
                  </a:lnTo>
                  <a:lnTo>
                    <a:pt x="31" y="58"/>
                  </a:lnTo>
                  <a:cubicBezTo>
                    <a:pt x="31" y="38"/>
                    <a:pt x="36" y="23"/>
                    <a:pt x="46" y="14"/>
                  </a:cubicBezTo>
                  <a:cubicBezTo>
                    <a:pt x="56" y="5"/>
                    <a:pt x="72" y="0"/>
                    <a:pt x="94" y="0"/>
                  </a:cubicBezTo>
                  <a:lnTo>
                    <a:pt x="124" y="0"/>
                  </a:lnTo>
                  <a:lnTo>
                    <a:pt x="124" y="25"/>
                  </a:lnTo>
                  <a:lnTo>
                    <a:pt x="94" y="25"/>
                  </a:lnTo>
                  <a:cubicBezTo>
                    <a:pt x="82" y="25"/>
                    <a:pt x="74" y="27"/>
                    <a:pt x="70" y="31"/>
                  </a:cubicBezTo>
                  <a:cubicBezTo>
                    <a:pt x="65" y="36"/>
                    <a:pt x="63" y="43"/>
                    <a:pt x="63" y="54"/>
                  </a:cubicBezTo>
                  <a:lnTo>
                    <a:pt x="63" y="70"/>
                  </a:lnTo>
                  <a:lnTo>
                    <a:pt x="151" y="70"/>
                  </a:lnTo>
                  <a:lnTo>
                    <a:pt x="151" y="58"/>
                  </a:lnTo>
                  <a:cubicBezTo>
                    <a:pt x="151" y="38"/>
                    <a:pt x="156" y="23"/>
                    <a:pt x="166" y="14"/>
                  </a:cubicBezTo>
                  <a:cubicBezTo>
                    <a:pt x="176" y="5"/>
                    <a:pt x="192" y="0"/>
                    <a:pt x="214" y="0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78CE7EC8-3305-416D-8FFC-098747D77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3833" y="1739258"/>
              <a:ext cx="60284" cy="63729"/>
            </a:xfrm>
            <a:custGeom>
              <a:avLst/>
              <a:gdLst>
                <a:gd name="T0" fmla="*/ 180 w 180"/>
                <a:gd name="T1" fmla="*/ 87 h 189"/>
                <a:gd name="T2" fmla="*/ 180 w 180"/>
                <a:gd name="T3" fmla="*/ 101 h 189"/>
                <a:gd name="T4" fmla="*/ 33 w 180"/>
                <a:gd name="T5" fmla="*/ 101 h 189"/>
                <a:gd name="T6" fmla="*/ 53 w 180"/>
                <a:gd name="T7" fmla="*/ 148 h 189"/>
                <a:gd name="T8" fmla="*/ 103 w 180"/>
                <a:gd name="T9" fmla="*/ 164 h 189"/>
                <a:gd name="T10" fmla="*/ 138 w 180"/>
                <a:gd name="T11" fmla="*/ 160 h 189"/>
                <a:gd name="T12" fmla="*/ 173 w 180"/>
                <a:gd name="T13" fmla="*/ 147 h 189"/>
                <a:gd name="T14" fmla="*/ 173 w 180"/>
                <a:gd name="T15" fmla="*/ 175 h 189"/>
                <a:gd name="T16" fmla="*/ 137 w 180"/>
                <a:gd name="T17" fmla="*/ 185 h 189"/>
                <a:gd name="T18" fmla="*/ 101 w 180"/>
                <a:gd name="T19" fmla="*/ 189 h 189"/>
                <a:gd name="T20" fmla="*/ 27 w 180"/>
                <a:gd name="T21" fmla="*/ 164 h 189"/>
                <a:gd name="T22" fmla="*/ 0 w 180"/>
                <a:gd name="T23" fmla="*/ 96 h 189"/>
                <a:gd name="T24" fmla="*/ 26 w 180"/>
                <a:gd name="T25" fmla="*/ 26 h 189"/>
                <a:gd name="T26" fmla="*/ 95 w 180"/>
                <a:gd name="T27" fmla="*/ 0 h 189"/>
                <a:gd name="T28" fmla="*/ 157 w 180"/>
                <a:gd name="T29" fmla="*/ 23 h 189"/>
                <a:gd name="T30" fmla="*/ 180 w 180"/>
                <a:gd name="T31" fmla="*/ 87 h 189"/>
                <a:gd name="T32" fmla="*/ 148 w 180"/>
                <a:gd name="T33" fmla="*/ 78 h 189"/>
                <a:gd name="T34" fmla="*/ 133 w 180"/>
                <a:gd name="T35" fmla="*/ 39 h 189"/>
                <a:gd name="T36" fmla="*/ 95 w 180"/>
                <a:gd name="T37" fmla="*/ 25 h 189"/>
                <a:gd name="T38" fmla="*/ 53 w 180"/>
                <a:gd name="T39" fmla="*/ 39 h 189"/>
                <a:gd name="T40" fmla="*/ 34 w 180"/>
                <a:gd name="T41" fmla="*/ 78 h 189"/>
                <a:gd name="T42" fmla="*/ 148 w 180"/>
                <a:gd name="T43" fmla="*/ 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89">
                  <a:moveTo>
                    <a:pt x="180" y="87"/>
                  </a:moveTo>
                  <a:lnTo>
                    <a:pt x="180" y="101"/>
                  </a:lnTo>
                  <a:lnTo>
                    <a:pt x="33" y="101"/>
                  </a:lnTo>
                  <a:cubicBezTo>
                    <a:pt x="35" y="122"/>
                    <a:pt x="41" y="137"/>
                    <a:pt x="53" y="148"/>
                  </a:cubicBezTo>
                  <a:cubicBezTo>
                    <a:pt x="65" y="159"/>
                    <a:pt x="81" y="164"/>
                    <a:pt x="103" y="164"/>
                  </a:cubicBezTo>
                  <a:cubicBezTo>
                    <a:pt x="115" y="164"/>
                    <a:pt x="127" y="162"/>
                    <a:pt x="138" y="160"/>
                  </a:cubicBezTo>
                  <a:cubicBezTo>
                    <a:pt x="150" y="157"/>
                    <a:pt x="161" y="153"/>
                    <a:pt x="173" y="147"/>
                  </a:cubicBezTo>
                  <a:lnTo>
                    <a:pt x="173" y="175"/>
                  </a:lnTo>
                  <a:cubicBezTo>
                    <a:pt x="161" y="180"/>
                    <a:pt x="149" y="183"/>
                    <a:pt x="137" y="185"/>
                  </a:cubicBezTo>
                  <a:cubicBezTo>
                    <a:pt x="125" y="188"/>
                    <a:pt x="113" y="189"/>
                    <a:pt x="101" y="189"/>
                  </a:cubicBezTo>
                  <a:cubicBezTo>
                    <a:pt x="70" y="189"/>
                    <a:pt x="45" y="181"/>
                    <a:pt x="27" y="164"/>
                  </a:cubicBezTo>
                  <a:cubicBezTo>
                    <a:pt x="9" y="147"/>
                    <a:pt x="0" y="125"/>
                    <a:pt x="0" y="96"/>
                  </a:cubicBezTo>
                  <a:cubicBezTo>
                    <a:pt x="0" y="67"/>
                    <a:pt x="8" y="43"/>
                    <a:pt x="26" y="26"/>
                  </a:cubicBezTo>
                  <a:cubicBezTo>
                    <a:pt x="43" y="9"/>
                    <a:pt x="66" y="0"/>
                    <a:pt x="95" y="0"/>
                  </a:cubicBezTo>
                  <a:cubicBezTo>
                    <a:pt x="121" y="0"/>
                    <a:pt x="142" y="8"/>
                    <a:pt x="157" y="23"/>
                  </a:cubicBezTo>
                  <a:cubicBezTo>
                    <a:pt x="172" y="39"/>
                    <a:pt x="180" y="60"/>
                    <a:pt x="180" y="87"/>
                  </a:cubicBezTo>
                  <a:close/>
                  <a:moveTo>
                    <a:pt x="148" y="78"/>
                  </a:moveTo>
                  <a:cubicBezTo>
                    <a:pt x="148" y="62"/>
                    <a:pt x="143" y="49"/>
                    <a:pt x="133" y="39"/>
                  </a:cubicBezTo>
                  <a:cubicBezTo>
                    <a:pt x="124" y="30"/>
                    <a:pt x="111" y="25"/>
                    <a:pt x="95" y="25"/>
                  </a:cubicBezTo>
                  <a:cubicBezTo>
                    <a:pt x="78" y="25"/>
                    <a:pt x="63" y="30"/>
                    <a:pt x="53" y="39"/>
                  </a:cubicBezTo>
                  <a:cubicBezTo>
                    <a:pt x="42" y="48"/>
                    <a:pt x="36" y="61"/>
                    <a:pt x="34" y="78"/>
                  </a:cubicBezTo>
                  <a:lnTo>
                    <a:pt x="14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FEC48E67-0DE7-42C9-947B-7E85E7D8C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1" y="1739258"/>
              <a:ext cx="37893" cy="62007"/>
            </a:xfrm>
            <a:custGeom>
              <a:avLst/>
              <a:gdLst>
                <a:gd name="T0" fmla="*/ 114 w 114"/>
                <a:gd name="T1" fmla="*/ 32 h 184"/>
                <a:gd name="T2" fmla="*/ 102 w 114"/>
                <a:gd name="T3" fmla="*/ 28 h 184"/>
                <a:gd name="T4" fmla="*/ 88 w 114"/>
                <a:gd name="T5" fmla="*/ 26 h 184"/>
                <a:gd name="T6" fmla="*/ 47 w 114"/>
                <a:gd name="T7" fmla="*/ 43 h 184"/>
                <a:gd name="T8" fmla="*/ 32 w 114"/>
                <a:gd name="T9" fmla="*/ 89 h 184"/>
                <a:gd name="T10" fmla="*/ 32 w 114"/>
                <a:gd name="T11" fmla="*/ 184 h 184"/>
                <a:gd name="T12" fmla="*/ 0 w 114"/>
                <a:gd name="T13" fmla="*/ 184 h 184"/>
                <a:gd name="T14" fmla="*/ 0 w 114"/>
                <a:gd name="T15" fmla="*/ 4 h 184"/>
                <a:gd name="T16" fmla="*/ 32 w 114"/>
                <a:gd name="T17" fmla="*/ 4 h 184"/>
                <a:gd name="T18" fmla="*/ 32 w 114"/>
                <a:gd name="T19" fmla="*/ 32 h 184"/>
                <a:gd name="T20" fmla="*/ 58 w 114"/>
                <a:gd name="T21" fmla="*/ 8 h 184"/>
                <a:gd name="T22" fmla="*/ 98 w 114"/>
                <a:gd name="T23" fmla="*/ 0 h 184"/>
                <a:gd name="T24" fmla="*/ 105 w 114"/>
                <a:gd name="T25" fmla="*/ 0 h 184"/>
                <a:gd name="T26" fmla="*/ 114 w 114"/>
                <a:gd name="T27" fmla="*/ 2 h 184"/>
                <a:gd name="T28" fmla="*/ 114 w 114"/>
                <a:gd name="T29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4">
                  <a:moveTo>
                    <a:pt x="114" y="32"/>
                  </a:moveTo>
                  <a:cubicBezTo>
                    <a:pt x="110" y="30"/>
                    <a:pt x="106" y="29"/>
                    <a:pt x="102" y="28"/>
                  </a:cubicBezTo>
                  <a:cubicBezTo>
                    <a:pt x="98" y="27"/>
                    <a:pt x="93" y="26"/>
                    <a:pt x="88" y="26"/>
                  </a:cubicBezTo>
                  <a:cubicBezTo>
                    <a:pt x="70" y="26"/>
                    <a:pt x="56" y="32"/>
                    <a:pt x="47" y="43"/>
                  </a:cubicBezTo>
                  <a:cubicBezTo>
                    <a:pt x="37" y="54"/>
                    <a:pt x="32" y="69"/>
                    <a:pt x="32" y="89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39" y="21"/>
                    <a:pt x="48" y="13"/>
                    <a:pt x="58" y="8"/>
                  </a:cubicBezTo>
                  <a:cubicBezTo>
                    <a:pt x="69" y="3"/>
                    <a:pt x="82" y="0"/>
                    <a:pt x="98" y="0"/>
                  </a:cubicBezTo>
                  <a:cubicBezTo>
                    <a:pt x="100" y="0"/>
                    <a:pt x="102" y="0"/>
                    <a:pt x="105" y="0"/>
                  </a:cubicBezTo>
                  <a:cubicBezTo>
                    <a:pt x="108" y="1"/>
                    <a:pt x="111" y="1"/>
                    <a:pt x="114" y="2"/>
                  </a:cubicBezTo>
                  <a:lnTo>
                    <a:pt x="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DD58F584-6F96-4A7D-BADB-1A6E01824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017" y="1739258"/>
              <a:ext cx="51672" cy="63729"/>
            </a:xfrm>
            <a:custGeom>
              <a:avLst/>
              <a:gdLst>
                <a:gd name="T0" fmla="*/ 154 w 154"/>
                <a:gd name="T1" fmla="*/ 11 h 189"/>
                <a:gd name="T2" fmla="*/ 154 w 154"/>
                <a:gd name="T3" fmla="*/ 39 h 189"/>
                <a:gd name="T4" fmla="*/ 127 w 154"/>
                <a:gd name="T5" fmla="*/ 29 h 189"/>
                <a:gd name="T6" fmla="*/ 99 w 154"/>
                <a:gd name="T7" fmla="*/ 25 h 189"/>
                <a:gd name="T8" fmla="*/ 51 w 154"/>
                <a:gd name="T9" fmla="*/ 43 h 189"/>
                <a:gd name="T10" fmla="*/ 34 w 154"/>
                <a:gd name="T11" fmla="*/ 94 h 189"/>
                <a:gd name="T12" fmla="*/ 51 w 154"/>
                <a:gd name="T13" fmla="*/ 146 h 189"/>
                <a:gd name="T14" fmla="*/ 99 w 154"/>
                <a:gd name="T15" fmla="*/ 164 h 189"/>
                <a:gd name="T16" fmla="*/ 127 w 154"/>
                <a:gd name="T17" fmla="*/ 160 h 189"/>
                <a:gd name="T18" fmla="*/ 154 w 154"/>
                <a:gd name="T19" fmla="*/ 150 h 189"/>
                <a:gd name="T20" fmla="*/ 154 w 154"/>
                <a:gd name="T21" fmla="*/ 177 h 189"/>
                <a:gd name="T22" fmla="*/ 126 w 154"/>
                <a:gd name="T23" fmla="*/ 186 h 189"/>
                <a:gd name="T24" fmla="*/ 96 w 154"/>
                <a:gd name="T25" fmla="*/ 189 h 189"/>
                <a:gd name="T26" fmla="*/ 26 w 154"/>
                <a:gd name="T27" fmla="*/ 163 h 189"/>
                <a:gd name="T28" fmla="*/ 0 w 154"/>
                <a:gd name="T29" fmla="*/ 94 h 189"/>
                <a:gd name="T30" fmla="*/ 26 w 154"/>
                <a:gd name="T31" fmla="*/ 25 h 189"/>
                <a:gd name="T32" fmla="*/ 98 w 154"/>
                <a:gd name="T33" fmla="*/ 0 h 189"/>
                <a:gd name="T34" fmla="*/ 127 w 154"/>
                <a:gd name="T35" fmla="*/ 3 h 189"/>
                <a:gd name="T36" fmla="*/ 154 w 154"/>
                <a:gd name="T37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89">
                  <a:moveTo>
                    <a:pt x="154" y="11"/>
                  </a:moveTo>
                  <a:lnTo>
                    <a:pt x="154" y="39"/>
                  </a:lnTo>
                  <a:cubicBezTo>
                    <a:pt x="145" y="34"/>
                    <a:pt x="136" y="31"/>
                    <a:pt x="127" y="29"/>
                  </a:cubicBezTo>
                  <a:cubicBezTo>
                    <a:pt x="118" y="26"/>
                    <a:pt x="108" y="25"/>
                    <a:pt x="99" y="25"/>
                  </a:cubicBezTo>
                  <a:cubicBezTo>
                    <a:pt x="78" y="25"/>
                    <a:pt x="62" y="31"/>
                    <a:pt x="51" y="43"/>
                  </a:cubicBezTo>
                  <a:cubicBezTo>
                    <a:pt x="39" y="55"/>
                    <a:pt x="34" y="72"/>
                    <a:pt x="34" y="94"/>
                  </a:cubicBezTo>
                  <a:cubicBezTo>
                    <a:pt x="34" y="116"/>
                    <a:pt x="39" y="133"/>
                    <a:pt x="51" y="146"/>
                  </a:cubicBezTo>
                  <a:cubicBezTo>
                    <a:pt x="62" y="158"/>
                    <a:pt x="78" y="164"/>
                    <a:pt x="99" y="164"/>
                  </a:cubicBezTo>
                  <a:cubicBezTo>
                    <a:pt x="108" y="164"/>
                    <a:pt x="118" y="163"/>
                    <a:pt x="127" y="160"/>
                  </a:cubicBezTo>
                  <a:cubicBezTo>
                    <a:pt x="136" y="158"/>
                    <a:pt x="145" y="155"/>
                    <a:pt x="154" y="150"/>
                  </a:cubicBezTo>
                  <a:lnTo>
                    <a:pt x="154" y="177"/>
                  </a:lnTo>
                  <a:cubicBezTo>
                    <a:pt x="145" y="181"/>
                    <a:pt x="136" y="184"/>
                    <a:pt x="126" y="186"/>
                  </a:cubicBezTo>
                  <a:cubicBezTo>
                    <a:pt x="117" y="188"/>
                    <a:pt x="106" y="189"/>
                    <a:pt x="96" y="189"/>
                  </a:cubicBezTo>
                  <a:cubicBezTo>
                    <a:pt x="66" y="189"/>
                    <a:pt x="43" y="180"/>
                    <a:pt x="26" y="163"/>
                  </a:cubicBezTo>
                  <a:cubicBezTo>
                    <a:pt x="9" y="146"/>
                    <a:pt x="0" y="123"/>
                    <a:pt x="0" y="94"/>
                  </a:cubicBezTo>
                  <a:cubicBezTo>
                    <a:pt x="0" y="65"/>
                    <a:pt x="9" y="42"/>
                    <a:pt x="26" y="25"/>
                  </a:cubicBezTo>
                  <a:cubicBezTo>
                    <a:pt x="44" y="8"/>
                    <a:pt x="67" y="0"/>
                    <a:pt x="98" y="0"/>
                  </a:cubicBezTo>
                  <a:cubicBezTo>
                    <a:pt x="108" y="0"/>
                    <a:pt x="117" y="1"/>
                    <a:pt x="127" y="3"/>
                  </a:cubicBezTo>
                  <a:cubicBezTo>
                    <a:pt x="136" y="5"/>
                    <a:pt x="145" y="7"/>
                    <a:pt x="15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5797D942-66B9-4841-9F65-92ACC33BB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468" y="1739258"/>
              <a:ext cx="58562" cy="63729"/>
            </a:xfrm>
            <a:custGeom>
              <a:avLst/>
              <a:gdLst>
                <a:gd name="T0" fmla="*/ 89 w 178"/>
                <a:gd name="T1" fmla="*/ 25 h 189"/>
                <a:gd name="T2" fmla="*/ 48 w 178"/>
                <a:gd name="T3" fmla="*/ 44 h 189"/>
                <a:gd name="T4" fmla="*/ 33 w 178"/>
                <a:gd name="T5" fmla="*/ 94 h 189"/>
                <a:gd name="T6" fmla="*/ 48 w 178"/>
                <a:gd name="T7" fmla="*/ 145 h 189"/>
                <a:gd name="T8" fmla="*/ 89 w 178"/>
                <a:gd name="T9" fmla="*/ 164 h 189"/>
                <a:gd name="T10" fmla="*/ 129 w 178"/>
                <a:gd name="T11" fmla="*/ 145 h 189"/>
                <a:gd name="T12" fmla="*/ 144 w 178"/>
                <a:gd name="T13" fmla="*/ 94 h 189"/>
                <a:gd name="T14" fmla="*/ 129 w 178"/>
                <a:gd name="T15" fmla="*/ 44 h 189"/>
                <a:gd name="T16" fmla="*/ 89 w 178"/>
                <a:gd name="T17" fmla="*/ 25 h 189"/>
                <a:gd name="T18" fmla="*/ 89 w 178"/>
                <a:gd name="T19" fmla="*/ 0 h 189"/>
                <a:gd name="T20" fmla="*/ 154 w 178"/>
                <a:gd name="T21" fmla="*/ 25 h 189"/>
                <a:gd name="T22" fmla="*/ 178 w 178"/>
                <a:gd name="T23" fmla="*/ 94 h 189"/>
                <a:gd name="T24" fmla="*/ 154 w 178"/>
                <a:gd name="T25" fmla="*/ 164 h 189"/>
                <a:gd name="T26" fmla="*/ 89 w 178"/>
                <a:gd name="T27" fmla="*/ 189 h 189"/>
                <a:gd name="T28" fmla="*/ 23 w 178"/>
                <a:gd name="T29" fmla="*/ 164 h 189"/>
                <a:gd name="T30" fmla="*/ 0 w 178"/>
                <a:gd name="T31" fmla="*/ 94 h 189"/>
                <a:gd name="T32" fmla="*/ 23 w 178"/>
                <a:gd name="T33" fmla="*/ 25 h 189"/>
                <a:gd name="T34" fmla="*/ 89 w 178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89">
                  <a:moveTo>
                    <a:pt x="89" y="25"/>
                  </a:moveTo>
                  <a:cubicBezTo>
                    <a:pt x="72" y="25"/>
                    <a:pt x="58" y="31"/>
                    <a:pt x="48" y="44"/>
                  </a:cubicBezTo>
                  <a:cubicBezTo>
                    <a:pt x="38" y="56"/>
                    <a:pt x="33" y="73"/>
                    <a:pt x="33" y="94"/>
                  </a:cubicBezTo>
                  <a:cubicBezTo>
                    <a:pt x="33" y="116"/>
                    <a:pt x="38" y="133"/>
                    <a:pt x="48" y="145"/>
                  </a:cubicBezTo>
                  <a:cubicBezTo>
                    <a:pt x="58" y="158"/>
                    <a:pt x="72" y="164"/>
                    <a:pt x="89" y="164"/>
                  </a:cubicBezTo>
                  <a:cubicBezTo>
                    <a:pt x="106" y="164"/>
                    <a:pt x="119" y="158"/>
                    <a:pt x="129" y="145"/>
                  </a:cubicBezTo>
                  <a:cubicBezTo>
                    <a:pt x="139" y="133"/>
                    <a:pt x="144" y="116"/>
                    <a:pt x="144" y="94"/>
                  </a:cubicBezTo>
                  <a:cubicBezTo>
                    <a:pt x="144" y="73"/>
                    <a:pt x="139" y="56"/>
                    <a:pt x="129" y="44"/>
                  </a:cubicBezTo>
                  <a:cubicBezTo>
                    <a:pt x="119" y="31"/>
                    <a:pt x="106" y="25"/>
                    <a:pt x="89" y="25"/>
                  </a:cubicBezTo>
                  <a:close/>
                  <a:moveTo>
                    <a:pt x="89" y="0"/>
                  </a:moveTo>
                  <a:cubicBezTo>
                    <a:pt x="117" y="0"/>
                    <a:pt x="138" y="8"/>
                    <a:pt x="154" y="25"/>
                  </a:cubicBezTo>
                  <a:cubicBezTo>
                    <a:pt x="170" y="42"/>
                    <a:pt x="178" y="65"/>
                    <a:pt x="178" y="94"/>
                  </a:cubicBezTo>
                  <a:cubicBezTo>
                    <a:pt x="178" y="124"/>
                    <a:pt x="170" y="147"/>
                    <a:pt x="154" y="164"/>
                  </a:cubicBezTo>
                  <a:cubicBezTo>
                    <a:pt x="138" y="181"/>
                    <a:pt x="117" y="189"/>
                    <a:pt x="89" y="189"/>
                  </a:cubicBezTo>
                  <a:cubicBezTo>
                    <a:pt x="61" y="189"/>
                    <a:pt x="39" y="181"/>
                    <a:pt x="23" y="164"/>
                  </a:cubicBezTo>
                  <a:cubicBezTo>
                    <a:pt x="8" y="147"/>
                    <a:pt x="0" y="124"/>
                    <a:pt x="0" y="94"/>
                  </a:cubicBezTo>
                  <a:cubicBezTo>
                    <a:pt x="0" y="65"/>
                    <a:pt x="8" y="42"/>
                    <a:pt x="23" y="25"/>
                  </a:cubicBezTo>
                  <a:cubicBezTo>
                    <a:pt x="39" y="8"/>
                    <a:pt x="61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C0B65E99-A5FA-4652-98C5-1BE87BEF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977" y="1739258"/>
              <a:ext cx="53395" cy="62007"/>
            </a:xfrm>
            <a:custGeom>
              <a:avLst/>
              <a:gdLst>
                <a:gd name="T0" fmla="*/ 162 w 162"/>
                <a:gd name="T1" fmla="*/ 76 h 184"/>
                <a:gd name="T2" fmla="*/ 162 w 162"/>
                <a:gd name="T3" fmla="*/ 184 h 184"/>
                <a:gd name="T4" fmla="*/ 130 w 162"/>
                <a:gd name="T5" fmla="*/ 184 h 184"/>
                <a:gd name="T6" fmla="*/ 130 w 162"/>
                <a:gd name="T7" fmla="*/ 77 h 184"/>
                <a:gd name="T8" fmla="*/ 120 w 162"/>
                <a:gd name="T9" fmla="*/ 38 h 184"/>
                <a:gd name="T10" fmla="*/ 87 w 162"/>
                <a:gd name="T11" fmla="*/ 26 h 184"/>
                <a:gd name="T12" fmla="*/ 47 w 162"/>
                <a:gd name="T13" fmla="*/ 41 h 184"/>
                <a:gd name="T14" fmla="*/ 32 w 162"/>
                <a:gd name="T15" fmla="*/ 83 h 184"/>
                <a:gd name="T16" fmla="*/ 32 w 162"/>
                <a:gd name="T17" fmla="*/ 184 h 184"/>
                <a:gd name="T18" fmla="*/ 0 w 162"/>
                <a:gd name="T19" fmla="*/ 184 h 184"/>
                <a:gd name="T20" fmla="*/ 0 w 162"/>
                <a:gd name="T21" fmla="*/ 4 h 184"/>
                <a:gd name="T22" fmla="*/ 32 w 162"/>
                <a:gd name="T23" fmla="*/ 4 h 184"/>
                <a:gd name="T24" fmla="*/ 32 w 162"/>
                <a:gd name="T25" fmla="*/ 32 h 184"/>
                <a:gd name="T26" fmla="*/ 59 w 162"/>
                <a:gd name="T27" fmla="*/ 8 h 184"/>
                <a:gd name="T28" fmla="*/ 95 w 162"/>
                <a:gd name="T29" fmla="*/ 0 h 184"/>
                <a:gd name="T30" fmla="*/ 145 w 162"/>
                <a:gd name="T31" fmla="*/ 19 h 184"/>
                <a:gd name="T32" fmla="*/ 162 w 162"/>
                <a:gd name="T3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4">
                  <a:moveTo>
                    <a:pt x="162" y="76"/>
                  </a:moveTo>
                  <a:lnTo>
                    <a:pt x="162" y="184"/>
                  </a:lnTo>
                  <a:lnTo>
                    <a:pt x="130" y="184"/>
                  </a:lnTo>
                  <a:lnTo>
                    <a:pt x="130" y="77"/>
                  </a:lnTo>
                  <a:cubicBezTo>
                    <a:pt x="130" y="60"/>
                    <a:pt x="127" y="47"/>
                    <a:pt x="120" y="38"/>
                  </a:cubicBezTo>
                  <a:cubicBezTo>
                    <a:pt x="113" y="30"/>
                    <a:pt x="102" y="26"/>
                    <a:pt x="87" y="26"/>
                  </a:cubicBezTo>
                  <a:cubicBezTo>
                    <a:pt x="70" y="26"/>
                    <a:pt x="57" y="31"/>
                    <a:pt x="47" y="41"/>
                  </a:cubicBezTo>
                  <a:cubicBezTo>
                    <a:pt x="37" y="51"/>
                    <a:pt x="32" y="65"/>
                    <a:pt x="32" y="83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39" y="21"/>
                    <a:pt x="48" y="13"/>
                    <a:pt x="59" y="8"/>
                  </a:cubicBezTo>
                  <a:cubicBezTo>
                    <a:pt x="69" y="3"/>
                    <a:pt x="81" y="0"/>
                    <a:pt x="95" y="0"/>
                  </a:cubicBezTo>
                  <a:cubicBezTo>
                    <a:pt x="117" y="0"/>
                    <a:pt x="134" y="6"/>
                    <a:pt x="145" y="19"/>
                  </a:cubicBezTo>
                  <a:cubicBezTo>
                    <a:pt x="157" y="32"/>
                    <a:pt x="162" y="51"/>
                    <a:pt x="162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7D478D4E-0271-4EAA-B108-C81CAAB1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151" y="1723756"/>
              <a:ext cx="41338" cy="77508"/>
            </a:xfrm>
            <a:custGeom>
              <a:avLst/>
              <a:gdLst>
                <a:gd name="T0" fmla="*/ 56 w 122"/>
                <a:gd name="T1" fmla="*/ 0 h 231"/>
                <a:gd name="T2" fmla="*/ 56 w 122"/>
                <a:gd name="T3" fmla="*/ 51 h 231"/>
                <a:gd name="T4" fmla="*/ 122 w 122"/>
                <a:gd name="T5" fmla="*/ 51 h 231"/>
                <a:gd name="T6" fmla="*/ 122 w 122"/>
                <a:gd name="T7" fmla="*/ 74 h 231"/>
                <a:gd name="T8" fmla="*/ 56 w 122"/>
                <a:gd name="T9" fmla="*/ 74 h 231"/>
                <a:gd name="T10" fmla="*/ 56 w 122"/>
                <a:gd name="T11" fmla="*/ 172 h 231"/>
                <a:gd name="T12" fmla="*/ 62 w 122"/>
                <a:gd name="T13" fmla="*/ 200 h 231"/>
                <a:gd name="T14" fmla="*/ 89 w 122"/>
                <a:gd name="T15" fmla="*/ 207 h 231"/>
                <a:gd name="T16" fmla="*/ 122 w 122"/>
                <a:gd name="T17" fmla="*/ 207 h 231"/>
                <a:gd name="T18" fmla="*/ 122 w 122"/>
                <a:gd name="T19" fmla="*/ 231 h 231"/>
                <a:gd name="T20" fmla="*/ 89 w 122"/>
                <a:gd name="T21" fmla="*/ 231 h 231"/>
                <a:gd name="T22" fmla="*/ 38 w 122"/>
                <a:gd name="T23" fmla="*/ 219 h 231"/>
                <a:gd name="T24" fmla="*/ 24 w 122"/>
                <a:gd name="T25" fmla="*/ 172 h 231"/>
                <a:gd name="T26" fmla="*/ 24 w 122"/>
                <a:gd name="T27" fmla="*/ 74 h 231"/>
                <a:gd name="T28" fmla="*/ 0 w 122"/>
                <a:gd name="T29" fmla="*/ 74 h 231"/>
                <a:gd name="T30" fmla="*/ 0 w 122"/>
                <a:gd name="T31" fmla="*/ 51 h 231"/>
                <a:gd name="T32" fmla="*/ 24 w 122"/>
                <a:gd name="T33" fmla="*/ 51 h 231"/>
                <a:gd name="T34" fmla="*/ 24 w 122"/>
                <a:gd name="T35" fmla="*/ 0 h 231"/>
                <a:gd name="T36" fmla="*/ 56 w 122"/>
                <a:gd name="T3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231">
                  <a:moveTo>
                    <a:pt x="56" y="0"/>
                  </a:moveTo>
                  <a:lnTo>
                    <a:pt x="56" y="51"/>
                  </a:lnTo>
                  <a:lnTo>
                    <a:pt x="122" y="51"/>
                  </a:lnTo>
                  <a:lnTo>
                    <a:pt x="122" y="74"/>
                  </a:lnTo>
                  <a:lnTo>
                    <a:pt x="56" y="74"/>
                  </a:lnTo>
                  <a:lnTo>
                    <a:pt x="56" y="172"/>
                  </a:lnTo>
                  <a:cubicBezTo>
                    <a:pt x="56" y="187"/>
                    <a:pt x="58" y="196"/>
                    <a:pt x="62" y="200"/>
                  </a:cubicBezTo>
                  <a:cubicBezTo>
                    <a:pt x="67" y="204"/>
                    <a:pt x="76" y="207"/>
                    <a:pt x="89" y="207"/>
                  </a:cubicBezTo>
                  <a:lnTo>
                    <a:pt x="122" y="207"/>
                  </a:lnTo>
                  <a:lnTo>
                    <a:pt x="122" y="231"/>
                  </a:lnTo>
                  <a:lnTo>
                    <a:pt x="89" y="231"/>
                  </a:lnTo>
                  <a:cubicBezTo>
                    <a:pt x="64" y="231"/>
                    <a:pt x="47" y="227"/>
                    <a:pt x="38" y="219"/>
                  </a:cubicBezTo>
                  <a:cubicBezTo>
                    <a:pt x="29" y="210"/>
                    <a:pt x="24" y="194"/>
                    <a:pt x="24" y="172"/>
                  </a:cubicBezTo>
                  <a:lnTo>
                    <a:pt x="24" y="74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24" y="51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74580EBD-C22D-470D-808F-6FB50D5A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268" y="1739258"/>
              <a:ext cx="37893" cy="62007"/>
            </a:xfrm>
            <a:custGeom>
              <a:avLst/>
              <a:gdLst>
                <a:gd name="T0" fmla="*/ 114 w 114"/>
                <a:gd name="T1" fmla="*/ 32 h 184"/>
                <a:gd name="T2" fmla="*/ 102 w 114"/>
                <a:gd name="T3" fmla="*/ 28 h 184"/>
                <a:gd name="T4" fmla="*/ 88 w 114"/>
                <a:gd name="T5" fmla="*/ 26 h 184"/>
                <a:gd name="T6" fmla="*/ 46 w 114"/>
                <a:gd name="T7" fmla="*/ 43 h 184"/>
                <a:gd name="T8" fmla="*/ 32 w 114"/>
                <a:gd name="T9" fmla="*/ 89 h 184"/>
                <a:gd name="T10" fmla="*/ 32 w 114"/>
                <a:gd name="T11" fmla="*/ 184 h 184"/>
                <a:gd name="T12" fmla="*/ 0 w 114"/>
                <a:gd name="T13" fmla="*/ 184 h 184"/>
                <a:gd name="T14" fmla="*/ 0 w 114"/>
                <a:gd name="T15" fmla="*/ 4 h 184"/>
                <a:gd name="T16" fmla="*/ 32 w 114"/>
                <a:gd name="T17" fmla="*/ 4 h 184"/>
                <a:gd name="T18" fmla="*/ 32 w 114"/>
                <a:gd name="T19" fmla="*/ 32 h 184"/>
                <a:gd name="T20" fmla="*/ 58 w 114"/>
                <a:gd name="T21" fmla="*/ 8 h 184"/>
                <a:gd name="T22" fmla="*/ 97 w 114"/>
                <a:gd name="T23" fmla="*/ 0 h 184"/>
                <a:gd name="T24" fmla="*/ 104 w 114"/>
                <a:gd name="T25" fmla="*/ 0 h 184"/>
                <a:gd name="T26" fmla="*/ 113 w 114"/>
                <a:gd name="T27" fmla="*/ 2 h 184"/>
                <a:gd name="T28" fmla="*/ 114 w 114"/>
                <a:gd name="T29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4">
                  <a:moveTo>
                    <a:pt x="114" y="32"/>
                  </a:moveTo>
                  <a:cubicBezTo>
                    <a:pt x="110" y="30"/>
                    <a:pt x="106" y="29"/>
                    <a:pt x="102" y="28"/>
                  </a:cubicBezTo>
                  <a:cubicBezTo>
                    <a:pt x="98" y="27"/>
                    <a:pt x="93" y="26"/>
                    <a:pt x="88" y="26"/>
                  </a:cubicBezTo>
                  <a:cubicBezTo>
                    <a:pt x="70" y="26"/>
                    <a:pt x="56" y="32"/>
                    <a:pt x="46" y="43"/>
                  </a:cubicBezTo>
                  <a:cubicBezTo>
                    <a:pt x="37" y="54"/>
                    <a:pt x="32" y="69"/>
                    <a:pt x="32" y="89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39" y="21"/>
                    <a:pt x="47" y="13"/>
                    <a:pt x="58" y="8"/>
                  </a:cubicBezTo>
                  <a:cubicBezTo>
                    <a:pt x="69" y="3"/>
                    <a:pt x="82" y="0"/>
                    <a:pt x="97" y="0"/>
                  </a:cubicBezTo>
                  <a:cubicBezTo>
                    <a:pt x="99" y="0"/>
                    <a:pt x="102" y="0"/>
                    <a:pt x="104" y="0"/>
                  </a:cubicBezTo>
                  <a:cubicBezTo>
                    <a:pt x="107" y="1"/>
                    <a:pt x="110" y="1"/>
                    <a:pt x="113" y="2"/>
                  </a:cubicBezTo>
                  <a:lnTo>
                    <a:pt x="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FA2B1788-12A6-423C-90EA-A6F6B06B8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0606" y="1739258"/>
              <a:ext cx="60284" cy="63729"/>
            </a:xfrm>
            <a:custGeom>
              <a:avLst/>
              <a:gdLst>
                <a:gd name="T0" fmla="*/ 89 w 178"/>
                <a:gd name="T1" fmla="*/ 25 h 189"/>
                <a:gd name="T2" fmla="*/ 48 w 178"/>
                <a:gd name="T3" fmla="*/ 44 h 189"/>
                <a:gd name="T4" fmla="*/ 33 w 178"/>
                <a:gd name="T5" fmla="*/ 94 h 189"/>
                <a:gd name="T6" fmla="*/ 48 w 178"/>
                <a:gd name="T7" fmla="*/ 145 h 189"/>
                <a:gd name="T8" fmla="*/ 89 w 178"/>
                <a:gd name="T9" fmla="*/ 164 h 189"/>
                <a:gd name="T10" fmla="*/ 129 w 178"/>
                <a:gd name="T11" fmla="*/ 145 h 189"/>
                <a:gd name="T12" fmla="*/ 144 w 178"/>
                <a:gd name="T13" fmla="*/ 94 h 189"/>
                <a:gd name="T14" fmla="*/ 129 w 178"/>
                <a:gd name="T15" fmla="*/ 44 h 189"/>
                <a:gd name="T16" fmla="*/ 89 w 178"/>
                <a:gd name="T17" fmla="*/ 25 h 189"/>
                <a:gd name="T18" fmla="*/ 89 w 178"/>
                <a:gd name="T19" fmla="*/ 0 h 189"/>
                <a:gd name="T20" fmla="*/ 154 w 178"/>
                <a:gd name="T21" fmla="*/ 25 h 189"/>
                <a:gd name="T22" fmla="*/ 178 w 178"/>
                <a:gd name="T23" fmla="*/ 94 h 189"/>
                <a:gd name="T24" fmla="*/ 154 w 178"/>
                <a:gd name="T25" fmla="*/ 164 h 189"/>
                <a:gd name="T26" fmla="*/ 89 w 178"/>
                <a:gd name="T27" fmla="*/ 189 h 189"/>
                <a:gd name="T28" fmla="*/ 23 w 178"/>
                <a:gd name="T29" fmla="*/ 164 h 189"/>
                <a:gd name="T30" fmla="*/ 0 w 178"/>
                <a:gd name="T31" fmla="*/ 94 h 189"/>
                <a:gd name="T32" fmla="*/ 23 w 178"/>
                <a:gd name="T33" fmla="*/ 25 h 189"/>
                <a:gd name="T34" fmla="*/ 89 w 178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89">
                  <a:moveTo>
                    <a:pt x="89" y="25"/>
                  </a:moveTo>
                  <a:cubicBezTo>
                    <a:pt x="72" y="25"/>
                    <a:pt x="58" y="31"/>
                    <a:pt x="48" y="44"/>
                  </a:cubicBezTo>
                  <a:cubicBezTo>
                    <a:pt x="38" y="56"/>
                    <a:pt x="33" y="73"/>
                    <a:pt x="33" y="94"/>
                  </a:cubicBezTo>
                  <a:cubicBezTo>
                    <a:pt x="33" y="116"/>
                    <a:pt x="38" y="133"/>
                    <a:pt x="48" y="145"/>
                  </a:cubicBezTo>
                  <a:cubicBezTo>
                    <a:pt x="58" y="158"/>
                    <a:pt x="72" y="164"/>
                    <a:pt x="89" y="164"/>
                  </a:cubicBezTo>
                  <a:cubicBezTo>
                    <a:pt x="106" y="164"/>
                    <a:pt x="119" y="158"/>
                    <a:pt x="129" y="145"/>
                  </a:cubicBezTo>
                  <a:cubicBezTo>
                    <a:pt x="139" y="133"/>
                    <a:pt x="144" y="116"/>
                    <a:pt x="144" y="94"/>
                  </a:cubicBezTo>
                  <a:cubicBezTo>
                    <a:pt x="144" y="73"/>
                    <a:pt x="139" y="56"/>
                    <a:pt x="129" y="44"/>
                  </a:cubicBezTo>
                  <a:cubicBezTo>
                    <a:pt x="119" y="31"/>
                    <a:pt x="106" y="25"/>
                    <a:pt x="89" y="25"/>
                  </a:cubicBezTo>
                  <a:close/>
                  <a:moveTo>
                    <a:pt x="89" y="0"/>
                  </a:moveTo>
                  <a:cubicBezTo>
                    <a:pt x="117" y="0"/>
                    <a:pt x="139" y="8"/>
                    <a:pt x="154" y="25"/>
                  </a:cubicBezTo>
                  <a:cubicBezTo>
                    <a:pt x="170" y="42"/>
                    <a:pt x="178" y="65"/>
                    <a:pt x="178" y="94"/>
                  </a:cubicBezTo>
                  <a:cubicBezTo>
                    <a:pt x="178" y="124"/>
                    <a:pt x="170" y="147"/>
                    <a:pt x="154" y="164"/>
                  </a:cubicBezTo>
                  <a:cubicBezTo>
                    <a:pt x="139" y="181"/>
                    <a:pt x="117" y="189"/>
                    <a:pt x="89" y="189"/>
                  </a:cubicBezTo>
                  <a:cubicBezTo>
                    <a:pt x="61" y="189"/>
                    <a:pt x="39" y="181"/>
                    <a:pt x="23" y="164"/>
                  </a:cubicBezTo>
                  <a:cubicBezTo>
                    <a:pt x="8" y="147"/>
                    <a:pt x="0" y="124"/>
                    <a:pt x="0" y="94"/>
                  </a:cubicBezTo>
                  <a:cubicBezTo>
                    <a:pt x="0" y="65"/>
                    <a:pt x="8" y="42"/>
                    <a:pt x="23" y="25"/>
                  </a:cubicBezTo>
                  <a:cubicBezTo>
                    <a:pt x="39" y="8"/>
                    <a:pt x="61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2FC65923-7112-4CA8-8559-36E838493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8114" y="1716867"/>
              <a:ext cx="10334" cy="843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0337064C-8808-43B9-AEB6-15A73571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95" y="1877051"/>
              <a:ext cx="49950" cy="63729"/>
            </a:xfrm>
            <a:custGeom>
              <a:avLst/>
              <a:gdLst>
                <a:gd name="T0" fmla="*/ 138 w 149"/>
                <a:gd name="T1" fmla="*/ 10 h 189"/>
                <a:gd name="T2" fmla="*/ 138 w 149"/>
                <a:gd name="T3" fmla="*/ 38 h 189"/>
                <a:gd name="T4" fmla="*/ 110 w 149"/>
                <a:gd name="T5" fmla="*/ 28 h 189"/>
                <a:gd name="T6" fmla="*/ 80 w 149"/>
                <a:gd name="T7" fmla="*/ 25 h 189"/>
                <a:gd name="T8" fmla="*/ 44 w 149"/>
                <a:gd name="T9" fmla="*/ 32 h 189"/>
                <a:gd name="T10" fmla="*/ 33 w 149"/>
                <a:gd name="T11" fmla="*/ 52 h 189"/>
                <a:gd name="T12" fmla="*/ 41 w 149"/>
                <a:gd name="T13" fmla="*/ 68 h 189"/>
                <a:gd name="T14" fmla="*/ 75 w 149"/>
                <a:gd name="T15" fmla="*/ 79 h 189"/>
                <a:gd name="T16" fmla="*/ 86 w 149"/>
                <a:gd name="T17" fmla="*/ 82 h 189"/>
                <a:gd name="T18" fmla="*/ 135 w 149"/>
                <a:gd name="T19" fmla="*/ 101 h 189"/>
                <a:gd name="T20" fmla="*/ 149 w 149"/>
                <a:gd name="T21" fmla="*/ 135 h 189"/>
                <a:gd name="T22" fmla="*/ 127 w 149"/>
                <a:gd name="T23" fmla="*/ 175 h 189"/>
                <a:gd name="T24" fmla="*/ 69 w 149"/>
                <a:gd name="T25" fmla="*/ 189 h 189"/>
                <a:gd name="T26" fmla="*/ 36 w 149"/>
                <a:gd name="T27" fmla="*/ 186 h 189"/>
                <a:gd name="T28" fmla="*/ 0 w 149"/>
                <a:gd name="T29" fmla="*/ 178 h 189"/>
                <a:gd name="T30" fmla="*/ 0 w 149"/>
                <a:gd name="T31" fmla="*/ 148 h 189"/>
                <a:gd name="T32" fmla="*/ 35 w 149"/>
                <a:gd name="T33" fmla="*/ 160 h 189"/>
                <a:gd name="T34" fmla="*/ 69 w 149"/>
                <a:gd name="T35" fmla="*/ 165 h 189"/>
                <a:gd name="T36" fmla="*/ 104 w 149"/>
                <a:gd name="T37" fmla="*/ 158 h 189"/>
                <a:gd name="T38" fmla="*/ 116 w 149"/>
                <a:gd name="T39" fmla="*/ 137 h 189"/>
                <a:gd name="T40" fmla="*/ 107 w 149"/>
                <a:gd name="T41" fmla="*/ 119 h 189"/>
                <a:gd name="T42" fmla="*/ 69 w 149"/>
                <a:gd name="T43" fmla="*/ 106 h 189"/>
                <a:gd name="T44" fmla="*/ 58 w 149"/>
                <a:gd name="T45" fmla="*/ 104 h 189"/>
                <a:gd name="T46" fmla="*/ 15 w 149"/>
                <a:gd name="T47" fmla="*/ 86 h 189"/>
                <a:gd name="T48" fmla="*/ 2 w 149"/>
                <a:gd name="T49" fmla="*/ 53 h 189"/>
                <a:gd name="T50" fmla="*/ 21 w 149"/>
                <a:gd name="T51" fmla="*/ 14 h 189"/>
                <a:gd name="T52" fmla="*/ 76 w 149"/>
                <a:gd name="T53" fmla="*/ 0 h 189"/>
                <a:gd name="T54" fmla="*/ 110 w 149"/>
                <a:gd name="T55" fmla="*/ 3 h 189"/>
                <a:gd name="T56" fmla="*/ 138 w 149"/>
                <a:gd name="T57" fmla="*/ 1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189">
                  <a:moveTo>
                    <a:pt x="138" y="10"/>
                  </a:moveTo>
                  <a:lnTo>
                    <a:pt x="138" y="38"/>
                  </a:lnTo>
                  <a:cubicBezTo>
                    <a:pt x="129" y="34"/>
                    <a:pt x="120" y="30"/>
                    <a:pt x="110" y="28"/>
                  </a:cubicBezTo>
                  <a:cubicBezTo>
                    <a:pt x="101" y="26"/>
                    <a:pt x="91" y="25"/>
                    <a:pt x="80" y="25"/>
                  </a:cubicBezTo>
                  <a:cubicBezTo>
                    <a:pt x="64" y="25"/>
                    <a:pt x="52" y="27"/>
                    <a:pt x="44" y="32"/>
                  </a:cubicBezTo>
                  <a:cubicBezTo>
                    <a:pt x="37" y="36"/>
                    <a:pt x="33" y="43"/>
                    <a:pt x="33" y="52"/>
                  </a:cubicBezTo>
                  <a:cubicBezTo>
                    <a:pt x="33" y="59"/>
                    <a:pt x="35" y="64"/>
                    <a:pt x="41" y="68"/>
                  </a:cubicBezTo>
                  <a:cubicBezTo>
                    <a:pt x="47" y="72"/>
                    <a:pt x="58" y="76"/>
                    <a:pt x="75" y="79"/>
                  </a:cubicBezTo>
                  <a:lnTo>
                    <a:pt x="86" y="82"/>
                  </a:lnTo>
                  <a:cubicBezTo>
                    <a:pt x="109" y="86"/>
                    <a:pt x="125" y="93"/>
                    <a:pt x="135" y="101"/>
                  </a:cubicBezTo>
                  <a:cubicBezTo>
                    <a:pt x="144" y="109"/>
                    <a:pt x="149" y="120"/>
                    <a:pt x="149" y="135"/>
                  </a:cubicBezTo>
                  <a:cubicBezTo>
                    <a:pt x="149" y="152"/>
                    <a:pt x="142" y="165"/>
                    <a:pt x="127" y="175"/>
                  </a:cubicBezTo>
                  <a:cubicBezTo>
                    <a:pt x="113" y="185"/>
                    <a:pt x="94" y="189"/>
                    <a:pt x="69" y="189"/>
                  </a:cubicBezTo>
                  <a:cubicBezTo>
                    <a:pt x="58" y="189"/>
                    <a:pt x="47" y="188"/>
                    <a:pt x="36" y="186"/>
                  </a:cubicBezTo>
                  <a:cubicBezTo>
                    <a:pt x="25" y="185"/>
                    <a:pt x="13" y="182"/>
                    <a:pt x="0" y="178"/>
                  </a:cubicBezTo>
                  <a:lnTo>
                    <a:pt x="0" y="148"/>
                  </a:lnTo>
                  <a:cubicBezTo>
                    <a:pt x="12" y="153"/>
                    <a:pt x="24" y="158"/>
                    <a:pt x="35" y="160"/>
                  </a:cubicBezTo>
                  <a:cubicBezTo>
                    <a:pt x="47" y="163"/>
                    <a:pt x="58" y="165"/>
                    <a:pt x="69" y="165"/>
                  </a:cubicBezTo>
                  <a:cubicBezTo>
                    <a:pt x="84" y="165"/>
                    <a:pt x="96" y="162"/>
                    <a:pt x="104" y="158"/>
                  </a:cubicBezTo>
                  <a:cubicBezTo>
                    <a:pt x="112" y="153"/>
                    <a:pt x="116" y="146"/>
                    <a:pt x="116" y="137"/>
                  </a:cubicBezTo>
                  <a:cubicBezTo>
                    <a:pt x="116" y="129"/>
                    <a:pt x="113" y="123"/>
                    <a:pt x="107" y="119"/>
                  </a:cubicBezTo>
                  <a:cubicBezTo>
                    <a:pt x="101" y="115"/>
                    <a:pt x="89" y="110"/>
                    <a:pt x="69" y="106"/>
                  </a:cubicBezTo>
                  <a:lnTo>
                    <a:pt x="58" y="104"/>
                  </a:lnTo>
                  <a:cubicBezTo>
                    <a:pt x="38" y="100"/>
                    <a:pt x="24" y="94"/>
                    <a:pt x="15" y="86"/>
                  </a:cubicBezTo>
                  <a:cubicBezTo>
                    <a:pt x="6" y="78"/>
                    <a:pt x="2" y="67"/>
                    <a:pt x="2" y="53"/>
                  </a:cubicBezTo>
                  <a:cubicBezTo>
                    <a:pt x="2" y="36"/>
                    <a:pt x="8" y="23"/>
                    <a:pt x="21" y="14"/>
                  </a:cubicBezTo>
                  <a:cubicBezTo>
                    <a:pt x="34" y="5"/>
                    <a:pt x="53" y="0"/>
                    <a:pt x="76" y="0"/>
                  </a:cubicBezTo>
                  <a:cubicBezTo>
                    <a:pt x="88" y="0"/>
                    <a:pt x="99" y="1"/>
                    <a:pt x="110" y="3"/>
                  </a:cubicBezTo>
                  <a:cubicBezTo>
                    <a:pt x="120" y="4"/>
                    <a:pt x="130" y="7"/>
                    <a:pt x="13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EDCB1DC-4421-4EDF-B584-D705EB72F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69" y="1854659"/>
              <a:ext cx="12057" cy="84398"/>
            </a:xfrm>
            <a:custGeom>
              <a:avLst/>
              <a:gdLst>
                <a:gd name="T0" fmla="*/ 0 w 32"/>
                <a:gd name="T1" fmla="*/ 70 h 250"/>
                <a:gd name="T2" fmla="*/ 32 w 32"/>
                <a:gd name="T3" fmla="*/ 70 h 250"/>
                <a:gd name="T4" fmla="*/ 32 w 32"/>
                <a:gd name="T5" fmla="*/ 250 h 250"/>
                <a:gd name="T6" fmla="*/ 0 w 32"/>
                <a:gd name="T7" fmla="*/ 250 h 250"/>
                <a:gd name="T8" fmla="*/ 0 w 32"/>
                <a:gd name="T9" fmla="*/ 70 h 250"/>
                <a:gd name="T10" fmla="*/ 0 w 32"/>
                <a:gd name="T11" fmla="*/ 0 h 250"/>
                <a:gd name="T12" fmla="*/ 32 w 32"/>
                <a:gd name="T13" fmla="*/ 0 h 250"/>
                <a:gd name="T14" fmla="*/ 32 w 32"/>
                <a:gd name="T15" fmla="*/ 37 h 250"/>
                <a:gd name="T16" fmla="*/ 0 w 32"/>
                <a:gd name="T17" fmla="*/ 37 h 250"/>
                <a:gd name="T18" fmla="*/ 0 w 32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50">
                  <a:moveTo>
                    <a:pt x="0" y="70"/>
                  </a:moveTo>
                  <a:lnTo>
                    <a:pt x="32" y="70"/>
                  </a:lnTo>
                  <a:lnTo>
                    <a:pt x="32" y="250"/>
                  </a:lnTo>
                  <a:lnTo>
                    <a:pt x="0" y="250"/>
                  </a:lnTo>
                  <a:lnTo>
                    <a:pt x="0" y="7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647EC039-AB57-456E-B491-D4F23AAB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9150" y="1877051"/>
              <a:ext cx="58562" cy="84398"/>
            </a:xfrm>
            <a:custGeom>
              <a:avLst/>
              <a:gdLst>
                <a:gd name="T0" fmla="*/ 141 w 173"/>
                <a:gd name="T1" fmla="*/ 93 h 253"/>
                <a:gd name="T2" fmla="*/ 127 w 173"/>
                <a:gd name="T3" fmla="*/ 43 h 253"/>
                <a:gd name="T4" fmla="*/ 87 w 173"/>
                <a:gd name="T5" fmla="*/ 25 h 253"/>
                <a:gd name="T6" fmla="*/ 47 w 173"/>
                <a:gd name="T7" fmla="*/ 43 h 253"/>
                <a:gd name="T8" fmla="*/ 33 w 173"/>
                <a:gd name="T9" fmla="*/ 93 h 253"/>
                <a:gd name="T10" fmla="*/ 47 w 173"/>
                <a:gd name="T11" fmla="*/ 142 h 253"/>
                <a:gd name="T12" fmla="*/ 87 w 173"/>
                <a:gd name="T13" fmla="*/ 160 h 253"/>
                <a:gd name="T14" fmla="*/ 127 w 173"/>
                <a:gd name="T15" fmla="*/ 142 h 253"/>
                <a:gd name="T16" fmla="*/ 141 w 173"/>
                <a:gd name="T17" fmla="*/ 93 h 253"/>
                <a:gd name="T18" fmla="*/ 173 w 173"/>
                <a:gd name="T19" fmla="*/ 162 h 253"/>
                <a:gd name="T20" fmla="*/ 151 w 173"/>
                <a:gd name="T21" fmla="*/ 231 h 253"/>
                <a:gd name="T22" fmla="*/ 84 w 173"/>
                <a:gd name="T23" fmla="*/ 253 h 253"/>
                <a:gd name="T24" fmla="*/ 52 w 173"/>
                <a:gd name="T25" fmla="*/ 251 h 253"/>
                <a:gd name="T26" fmla="*/ 23 w 173"/>
                <a:gd name="T27" fmla="*/ 244 h 253"/>
                <a:gd name="T28" fmla="*/ 23 w 173"/>
                <a:gd name="T29" fmla="*/ 215 h 253"/>
                <a:gd name="T30" fmla="*/ 51 w 173"/>
                <a:gd name="T31" fmla="*/ 225 h 253"/>
                <a:gd name="T32" fmla="*/ 79 w 173"/>
                <a:gd name="T33" fmla="*/ 229 h 253"/>
                <a:gd name="T34" fmla="*/ 126 w 173"/>
                <a:gd name="T35" fmla="*/ 213 h 253"/>
                <a:gd name="T36" fmla="*/ 141 w 173"/>
                <a:gd name="T37" fmla="*/ 168 h 253"/>
                <a:gd name="T38" fmla="*/ 141 w 173"/>
                <a:gd name="T39" fmla="*/ 153 h 253"/>
                <a:gd name="T40" fmla="*/ 116 w 173"/>
                <a:gd name="T41" fmla="*/ 177 h 253"/>
                <a:gd name="T42" fmla="*/ 79 w 173"/>
                <a:gd name="T43" fmla="*/ 185 h 253"/>
                <a:gd name="T44" fmla="*/ 21 w 173"/>
                <a:gd name="T45" fmla="*/ 159 h 253"/>
                <a:gd name="T46" fmla="*/ 0 w 173"/>
                <a:gd name="T47" fmla="*/ 93 h 253"/>
                <a:gd name="T48" fmla="*/ 21 w 173"/>
                <a:gd name="T49" fmla="*/ 26 h 253"/>
                <a:gd name="T50" fmla="*/ 79 w 173"/>
                <a:gd name="T51" fmla="*/ 0 h 253"/>
                <a:gd name="T52" fmla="*/ 116 w 173"/>
                <a:gd name="T53" fmla="*/ 8 h 253"/>
                <a:gd name="T54" fmla="*/ 141 w 173"/>
                <a:gd name="T55" fmla="*/ 32 h 253"/>
                <a:gd name="T56" fmla="*/ 141 w 173"/>
                <a:gd name="T57" fmla="*/ 5 h 253"/>
                <a:gd name="T58" fmla="*/ 173 w 173"/>
                <a:gd name="T59" fmla="*/ 5 h 253"/>
                <a:gd name="T60" fmla="*/ 173 w 173"/>
                <a:gd name="T61" fmla="*/ 16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253">
                  <a:moveTo>
                    <a:pt x="141" y="93"/>
                  </a:moveTo>
                  <a:cubicBezTo>
                    <a:pt x="141" y="71"/>
                    <a:pt x="137" y="55"/>
                    <a:pt x="127" y="43"/>
                  </a:cubicBezTo>
                  <a:cubicBezTo>
                    <a:pt x="117" y="31"/>
                    <a:pt x="104" y="25"/>
                    <a:pt x="87" y="25"/>
                  </a:cubicBezTo>
                  <a:cubicBezTo>
                    <a:pt x="70" y="25"/>
                    <a:pt x="56" y="31"/>
                    <a:pt x="47" y="43"/>
                  </a:cubicBezTo>
                  <a:cubicBezTo>
                    <a:pt x="37" y="55"/>
                    <a:pt x="33" y="71"/>
                    <a:pt x="33" y="93"/>
                  </a:cubicBezTo>
                  <a:cubicBezTo>
                    <a:pt x="33" y="114"/>
                    <a:pt x="37" y="130"/>
                    <a:pt x="47" y="142"/>
                  </a:cubicBezTo>
                  <a:cubicBezTo>
                    <a:pt x="56" y="154"/>
                    <a:pt x="70" y="160"/>
                    <a:pt x="87" y="160"/>
                  </a:cubicBezTo>
                  <a:cubicBezTo>
                    <a:pt x="104" y="160"/>
                    <a:pt x="117" y="154"/>
                    <a:pt x="127" y="142"/>
                  </a:cubicBezTo>
                  <a:cubicBezTo>
                    <a:pt x="137" y="130"/>
                    <a:pt x="141" y="114"/>
                    <a:pt x="141" y="93"/>
                  </a:cubicBezTo>
                  <a:close/>
                  <a:moveTo>
                    <a:pt x="173" y="162"/>
                  </a:moveTo>
                  <a:cubicBezTo>
                    <a:pt x="173" y="193"/>
                    <a:pt x="166" y="216"/>
                    <a:pt x="151" y="231"/>
                  </a:cubicBezTo>
                  <a:cubicBezTo>
                    <a:pt x="137" y="246"/>
                    <a:pt x="114" y="253"/>
                    <a:pt x="84" y="253"/>
                  </a:cubicBezTo>
                  <a:cubicBezTo>
                    <a:pt x="73" y="253"/>
                    <a:pt x="62" y="252"/>
                    <a:pt x="52" y="251"/>
                  </a:cubicBezTo>
                  <a:cubicBezTo>
                    <a:pt x="42" y="249"/>
                    <a:pt x="32" y="247"/>
                    <a:pt x="23" y="244"/>
                  </a:cubicBezTo>
                  <a:lnTo>
                    <a:pt x="23" y="215"/>
                  </a:lnTo>
                  <a:cubicBezTo>
                    <a:pt x="32" y="220"/>
                    <a:pt x="42" y="223"/>
                    <a:pt x="51" y="225"/>
                  </a:cubicBezTo>
                  <a:cubicBezTo>
                    <a:pt x="60" y="228"/>
                    <a:pt x="69" y="229"/>
                    <a:pt x="79" y="229"/>
                  </a:cubicBezTo>
                  <a:cubicBezTo>
                    <a:pt x="100" y="229"/>
                    <a:pt x="115" y="224"/>
                    <a:pt x="126" y="213"/>
                  </a:cubicBezTo>
                  <a:cubicBezTo>
                    <a:pt x="136" y="203"/>
                    <a:pt x="141" y="188"/>
                    <a:pt x="141" y="168"/>
                  </a:cubicBezTo>
                  <a:lnTo>
                    <a:pt x="141" y="153"/>
                  </a:lnTo>
                  <a:cubicBezTo>
                    <a:pt x="135" y="164"/>
                    <a:pt x="126" y="172"/>
                    <a:pt x="116" y="177"/>
                  </a:cubicBezTo>
                  <a:cubicBezTo>
                    <a:pt x="106" y="182"/>
                    <a:pt x="93" y="185"/>
                    <a:pt x="79" y="185"/>
                  </a:cubicBezTo>
                  <a:cubicBezTo>
                    <a:pt x="55" y="185"/>
                    <a:pt x="36" y="176"/>
                    <a:pt x="21" y="159"/>
                  </a:cubicBezTo>
                  <a:cubicBezTo>
                    <a:pt x="7" y="143"/>
                    <a:pt x="0" y="120"/>
                    <a:pt x="0" y="93"/>
                  </a:cubicBezTo>
                  <a:cubicBezTo>
                    <a:pt x="0" y="65"/>
                    <a:pt x="7" y="42"/>
                    <a:pt x="21" y="26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93" y="0"/>
                    <a:pt x="106" y="3"/>
                    <a:pt x="116" y="8"/>
                  </a:cubicBezTo>
                  <a:cubicBezTo>
                    <a:pt x="126" y="13"/>
                    <a:pt x="135" y="21"/>
                    <a:pt x="141" y="32"/>
                  </a:cubicBezTo>
                  <a:lnTo>
                    <a:pt x="141" y="5"/>
                  </a:lnTo>
                  <a:lnTo>
                    <a:pt x="173" y="5"/>
                  </a:lnTo>
                  <a:lnTo>
                    <a:pt x="173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F9A61729-402B-4028-B96C-BEE6D492A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81" y="1877051"/>
              <a:ext cx="55117" cy="62007"/>
            </a:xfrm>
            <a:custGeom>
              <a:avLst/>
              <a:gdLst>
                <a:gd name="T0" fmla="*/ 163 w 163"/>
                <a:gd name="T1" fmla="*/ 76 h 185"/>
                <a:gd name="T2" fmla="*/ 163 w 163"/>
                <a:gd name="T3" fmla="*/ 185 h 185"/>
                <a:gd name="T4" fmla="*/ 131 w 163"/>
                <a:gd name="T5" fmla="*/ 185 h 185"/>
                <a:gd name="T6" fmla="*/ 131 w 163"/>
                <a:gd name="T7" fmla="*/ 77 h 185"/>
                <a:gd name="T8" fmla="*/ 120 w 163"/>
                <a:gd name="T9" fmla="*/ 39 h 185"/>
                <a:gd name="T10" fmla="*/ 88 w 163"/>
                <a:gd name="T11" fmla="*/ 26 h 185"/>
                <a:gd name="T12" fmla="*/ 47 w 163"/>
                <a:gd name="T13" fmla="*/ 41 h 185"/>
                <a:gd name="T14" fmla="*/ 32 w 163"/>
                <a:gd name="T15" fmla="*/ 83 h 185"/>
                <a:gd name="T16" fmla="*/ 32 w 163"/>
                <a:gd name="T17" fmla="*/ 185 h 185"/>
                <a:gd name="T18" fmla="*/ 0 w 163"/>
                <a:gd name="T19" fmla="*/ 185 h 185"/>
                <a:gd name="T20" fmla="*/ 0 w 163"/>
                <a:gd name="T21" fmla="*/ 5 h 185"/>
                <a:gd name="T22" fmla="*/ 32 w 163"/>
                <a:gd name="T23" fmla="*/ 5 h 185"/>
                <a:gd name="T24" fmla="*/ 32 w 163"/>
                <a:gd name="T25" fmla="*/ 33 h 185"/>
                <a:gd name="T26" fmla="*/ 59 w 163"/>
                <a:gd name="T27" fmla="*/ 8 h 185"/>
                <a:gd name="T28" fmla="*/ 95 w 163"/>
                <a:gd name="T29" fmla="*/ 0 h 185"/>
                <a:gd name="T30" fmla="*/ 145 w 163"/>
                <a:gd name="T31" fmla="*/ 20 h 185"/>
                <a:gd name="T32" fmla="*/ 163 w 163"/>
                <a:gd name="T33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85">
                  <a:moveTo>
                    <a:pt x="163" y="76"/>
                  </a:moveTo>
                  <a:lnTo>
                    <a:pt x="163" y="185"/>
                  </a:lnTo>
                  <a:lnTo>
                    <a:pt x="131" y="185"/>
                  </a:lnTo>
                  <a:lnTo>
                    <a:pt x="131" y="77"/>
                  </a:lnTo>
                  <a:cubicBezTo>
                    <a:pt x="131" y="60"/>
                    <a:pt x="127" y="47"/>
                    <a:pt x="120" y="39"/>
                  </a:cubicBezTo>
                  <a:cubicBezTo>
                    <a:pt x="113" y="30"/>
                    <a:pt x="102" y="26"/>
                    <a:pt x="88" y="26"/>
                  </a:cubicBezTo>
                  <a:cubicBezTo>
                    <a:pt x="70" y="26"/>
                    <a:pt x="57" y="31"/>
                    <a:pt x="47" y="41"/>
                  </a:cubicBezTo>
                  <a:cubicBezTo>
                    <a:pt x="37" y="52"/>
                    <a:pt x="32" y="65"/>
                    <a:pt x="32" y="83"/>
                  </a:cubicBezTo>
                  <a:lnTo>
                    <a:pt x="32" y="185"/>
                  </a:lnTo>
                  <a:lnTo>
                    <a:pt x="0" y="185"/>
                  </a:lnTo>
                  <a:lnTo>
                    <a:pt x="0" y="5"/>
                  </a:lnTo>
                  <a:lnTo>
                    <a:pt x="32" y="5"/>
                  </a:lnTo>
                  <a:lnTo>
                    <a:pt x="32" y="33"/>
                  </a:lnTo>
                  <a:cubicBezTo>
                    <a:pt x="40" y="22"/>
                    <a:pt x="49" y="14"/>
                    <a:pt x="59" y="8"/>
                  </a:cubicBezTo>
                  <a:cubicBezTo>
                    <a:pt x="69" y="3"/>
                    <a:pt x="81" y="0"/>
                    <a:pt x="95" y="0"/>
                  </a:cubicBezTo>
                  <a:cubicBezTo>
                    <a:pt x="117" y="0"/>
                    <a:pt x="134" y="7"/>
                    <a:pt x="145" y="20"/>
                  </a:cubicBezTo>
                  <a:cubicBezTo>
                    <a:pt x="157" y="32"/>
                    <a:pt x="163" y="51"/>
                    <a:pt x="163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79EE4F65-5AD0-48C1-BA08-1756ED288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722" y="1877051"/>
              <a:ext cx="55117" cy="63729"/>
            </a:xfrm>
            <a:custGeom>
              <a:avLst/>
              <a:gdLst>
                <a:gd name="T0" fmla="*/ 101 w 165"/>
                <a:gd name="T1" fmla="*/ 94 h 189"/>
                <a:gd name="T2" fmla="*/ 47 w 165"/>
                <a:gd name="T3" fmla="*/ 102 h 189"/>
                <a:gd name="T4" fmla="*/ 32 w 165"/>
                <a:gd name="T5" fmla="*/ 130 h 189"/>
                <a:gd name="T6" fmla="*/ 43 w 165"/>
                <a:gd name="T7" fmla="*/ 155 h 189"/>
                <a:gd name="T8" fmla="*/ 74 w 165"/>
                <a:gd name="T9" fmla="*/ 165 h 189"/>
                <a:gd name="T10" fmla="*/ 117 w 165"/>
                <a:gd name="T11" fmla="*/ 147 h 189"/>
                <a:gd name="T12" fmla="*/ 133 w 165"/>
                <a:gd name="T13" fmla="*/ 101 h 189"/>
                <a:gd name="T14" fmla="*/ 133 w 165"/>
                <a:gd name="T15" fmla="*/ 94 h 189"/>
                <a:gd name="T16" fmla="*/ 101 w 165"/>
                <a:gd name="T17" fmla="*/ 94 h 189"/>
                <a:gd name="T18" fmla="*/ 165 w 165"/>
                <a:gd name="T19" fmla="*/ 82 h 189"/>
                <a:gd name="T20" fmla="*/ 165 w 165"/>
                <a:gd name="T21" fmla="*/ 185 h 189"/>
                <a:gd name="T22" fmla="*/ 133 w 165"/>
                <a:gd name="T23" fmla="*/ 185 h 189"/>
                <a:gd name="T24" fmla="*/ 133 w 165"/>
                <a:gd name="T25" fmla="*/ 157 h 189"/>
                <a:gd name="T26" fmla="*/ 105 w 165"/>
                <a:gd name="T27" fmla="*/ 182 h 189"/>
                <a:gd name="T28" fmla="*/ 65 w 165"/>
                <a:gd name="T29" fmla="*/ 189 h 189"/>
                <a:gd name="T30" fmla="*/ 18 w 165"/>
                <a:gd name="T31" fmla="*/ 174 h 189"/>
                <a:gd name="T32" fmla="*/ 0 w 165"/>
                <a:gd name="T33" fmla="*/ 132 h 189"/>
                <a:gd name="T34" fmla="*/ 22 w 165"/>
                <a:gd name="T35" fmla="*/ 87 h 189"/>
                <a:gd name="T36" fmla="*/ 88 w 165"/>
                <a:gd name="T37" fmla="*/ 71 h 189"/>
                <a:gd name="T38" fmla="*/ 133 w 165"/>
                <a:gd name="T39" fmla="*/ 71 h 189"/>
                <a:gd name="T40" fmla="*/ 133 w 165"/>
                <a:gd name="T41" fmla="*/ 68 h 189"/>
                <a:gd name="T42" fmla="*/ 118 w 165"/>
                <a:gd name="T43" fmla="*/ 37 h 189"/>
                <a:gd name="T44" fmla="*/ 77 w 165"/>
                <a:gd name="T45" fmla="*/ 25 h 189"/>
                <a:gd name="T46" fmla="*/ 45 w 165"/>
                <a:gd name="T47" fmla="*/ 29 h 189"/>
                <a:gd name="T48" fmla="*/ 15 w 165"/>
                <a:gd name="T49" fmla="*/ 40 h 189"/>
                <a:gd name="T50" fmla="*/ 15 w 165"/>
                <a:gd name="T51" fmla="*/ 13 h 189"/>
                <a:gd name="T52" fmla="*/ 49 w 165"/>
                <a:gd name="T53" fmla="*/ 4 h 189"/>
                <a:gd name="T54" fmla="*/ 81 w 165"/>
                <a:gd name="T55" fmla="*/ 0 h 189"/>
                <a:gd name="T56" fmla="*/ 144 w 165"/>
                <a:gd name="T57" fmla="*/ 21 h 189"/>
                <a:gd name="T58" fmla="*/ 165 w 165"/>
                <a:gd name="T59" fmla="*/ 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189">
                  <a:moveTo>
                    <a:pt x="101" y="94"/>
                  </a:moveTo>
                  <a:cubicBezTo>
                    <a:pt x="75" y="94"/>
                    <a:pt x="57" y="97"/>
                    <a:pt x="47" y="102"/>
                  </a:cubicBezTo>
                  <a:cubicBezTo>
                    <a:pt x="37" y="108"/>
                    <a:pt x="32" y="117"/>
                    <a:pt x="32" y="130"/>
                  </a:cubicBezTo>
                  <a:cubicBezTo>
                    <a:pt x="32" y="141"/>
                    <a:pt x="36" y="149"/>
                    <a:pt x="43" y="155"/>
                  </a:cubicBezTo>
                  <a:cubicBezTo>
                    <a:pt x="51" y="162"/>
                    <a:pt x="61" y="165"/>
                    <a:pt x="74" y="165"/>
                  </a:cubicBezTo>
                  <a:cubicBezTo>
                    <a:pt x="92" y="165"/>
                    <a:pt x="106" y="159"/>
                    <a:pt x="117" y="147"/>
                  </a:cubicBezTo>
                  <a:cubicBezTo>
                    <a:pt x="127" y="136"/>
                    <a:pt x="133" y="120"/>
                    <a:pt x="133" y="101"/>
                  </a:cubicBezTo>
                  <a:lnTo>
                    <a:pt x="133" y="94"/>
                  </a:lnTo>
                  <a:lnTo>
                    <a:pt x="101" y="94"/>
                  </a:lnTo>
                  <a:close/>
                  <a:moveTo>
                    <a:pt x="165" y="82"/>
                  </a:moveTo>
                  <a:lnTo>
                    <a:pt x="165" y="185"/>
                  </a:lnTo>
                  <a:lnTo>
                    <a:pt x="133" y="185"/>
                  </a:lnTo>
                  <a:lnTo>
                    <a:pt x="133" y="157"/>
                  </a:lnTo>
                  <a:cubicBezTo>
                    <a:pt x="125" y="168"/>
                    <a:pt x="116" y="176"/>
                    <a:pt x="105" y="182"/>
                  </a:cubicBezTo>
                  <a:cubicBezTo>
                    <a:pt x="95" y="187"/>
                    <a:pt x="81" y="189"/>
                    <a:pt x="65" y="189"/>
                  </a:cubicBezTo>
                  <a:cubicBezTo>
                    <a:pt x="46" y="189"/>
                    <a:pt x="30" y="184"/>
                    <a:pt x="18" y="174"/>
                  </a:cubicBezTo>
                  <a:cubicBezTo>
                    <a:pt x="6" y="164"/>
                    <a:pt x="0" y="150"/>
                    <a:pt x="0" y="132"/>
                  </a:cubicBezTo>
                  <a:cubicBezTo>
                    <a:pt x="0" y="112"/>
                    <a:pt x="8" y="97"/>
                    <a:pt x="22" y="87"/>
                  </a:cubicBezTo>
                  <a:cubicBezTo>
                    <a:pt x="37" y="76"/>
                    <a:pt x="59" y="71"/>
                    <a:pt x="88" y="71"/>
                  </a:cubicBezTo>
                  <a:lnTo>
                    <a:pt x="133" y="71"/>
                  </a:lnTo>
                  <a:lnTo>
                    <a:pt x="133" y="68"/>
                  </a:lnTo>
                  <a:cubicBezTo>
                    <a:pt x="133" y="55"/>
                    <a:pt x="128" y="44"/>
                    <a:pt x="118" y="37"/>
                  </a:cubicBezTo>
                  <a:cubicBezTo>
                    <a:pt x="108" y="29"/>
                    <a:pt x="95" y="25"/>
                    <a:pt x="77" y="25"/>
                  </a:cubicBezTo>
                  <a:cubicBezTo>
                    <a:pt x="66" y="25"/>
                    <a:pt x="56" y="27"/>
                    <a:pt x="45" y="29"/>
                  </a:cubicBezTo>
                  <a:cubicBezTo>
                    <a:pt x="34" y="32"/>
                    <a:pt x="24" y="35"/>
                    <a:pt x="15" y="40"/>
                  </a:cubicBezTo>
                  <a:lnTo>
                    <a:pt x="15" y="13"/>
                  </a:lnTo>
                  <a:cubicBezTo>
                    <a:pt x="26" y="9"/>
                    <a:pt x="38" y="6"/>
                    <a:pt x="49" y="4"/>
                  </a:cubicBezTo>
                  <a:cubicBezTo>
                    <a:pt x="60" y="1"/>
                    <a:pt x="70" y="0"/>
                    <a:pt x="81" y="0"/>
                  </a:cubicBezTo>
                  <a:cubicBezTo>
                    <a:pt x="109" y="0"/>
                    <a:pt x="130" y="7"/>
                    <a:pt x="144" y="21"/>
                  </a:cubicBezTo>
                  <a:cubicBezTo>
                    <a:pt x="158" y="34"/>
                    <a:pt x="165" y="55"/>
                    <a:pt x="165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Rectangle 115">
              <a:extLst>
                <a:ext uri="{FF2B5EF4-FFF2-40B4-BE49-F238E27FC236}">
                  <a16:creationId xmlns:a16="http://schemas.microsoft.com/office/drawing/2014/main" id="{95350874-6070-4D89-A6CB-5E3F95937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231" y="1854659"/>
              <a:ext cx="10334" cy="843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558D09E7-6566-4DBC-A369-D7AE9CBB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789" y="1877051"/>
              <a:ext cx="49950" cy="63729"/>
            </a:xfrm>
            <a:custGeom>
              <a:avLst/>
              <a:gdLst>
                <a:gd name="T0" fmla="*/ 138 w 148"/>
                <a:gd name="T1" fmla="*/ 10 h 189"/>
                <a:gd name="T2" fmla="*/ 138 w 148"/>
                <a:gd name="T3" fmla="*/ 38 h 189"/>
                <a:gd name="T4" fmla="*/ 110 w 148"/>
                <a:gd name="T5" fmla="*/ 28 h 189"/>
                <a:gd name="T6" fmla="*/ 80 w 148"/>
                <a:gd name="T7" fmla="*/ 25 h 189"/>
                <a:gd name="T8" fmla="*/ 44 w 148"/>
                <a:gd name="T9" fmla="*/ 32 h 189"/>
                <a:gd name="T10" fmla="*/ 32 w 148"/>
                <a:gd name="T11" fmla="*/ 52 h 189"/>
                <a:gd name="T12" fmla="*/ 41 w 148"/>
                <a:gd name="T13" fmla="*/ 68 h 189"/>
                <a:gd name="T14" fmla="*/ 75 w 148"/>
                <a:gd name="T15" fmla="*/ 79 h 189"/>
                <a:gd name="T16" fmla="*/ 86 w 148"/>
                <a:gd name="T17" fmla="*/ 82 h 189"/>
                <a:gd name="T18" fmla="*/ 134 w 148"/>
                <a:gd name="T19" fmla="*/ 101 h 189"/>
                <a:gd name="T20" fmla="*/ 148 w 148"/>
                <a:gd name="T21" fmla="*/ 135 h 189"/>
                <a:gd name="T22" fmla="*/ 127 w 148"/>
                <a:gd name="T23" fmla="*/ 175 h 189"/>
                <a:gd name="T24" fmla="*/ 68 w 148"/>
                <a:gd name="T25" fmla="*/ 189 h 189"/>
                <a:gd name="T26" fmla="*/ 35 w 148"/>
                <a:gd name="T27" fmla="*/ 186 h 189"/>
                <a:gd name="T28" fmla="*/ 0 w 148"/>
                <a:gd name="T29" fmla="*/ 178 h 189"/>
                <a:gd name="T30" fmla="*/ 0 w 148"/>
                <a:gd name="T31" fmla="*/ 148 h 189"/>
                <a:gd name="T32" fmla="*/ 35 w 148"/>
                <a:gd name="T33" fmla="*/ 160 h 189"/>
                <a:gd name="T34" fmla="*/ 69 w 148"/>
                <a:gd name="T35" fmla="*/ 165 h 189"/>
                <a:gd name="T36" fmla="*/ 103 w 148"/>
                <a:gd name="T37" fmla="*/ 158 h 189"/>
                <a:gd name="T38" fmla="*/ 116 w 148"/>
                <a:gd name="T39" fmla="*/ 137 h 189"/>
                <a:gd name="T40" fmla="*/ 107 w 148"/>
                <a:gd name="T41" fmla="*/ 119 h 189"/>
                <a:gd name="T42" fmla="*/ 68 w 148"/>
                <a:gd name="T43" fmla="*/ 106 h 189"/>
                <a:gd name="T44" fmla="*/ 57 w 148"/>
                <a:gd name="T45" fmla="*/ 104 h 189"/>
                <a:gd name="T46" fmla="*/ 14 w 148"/>
                <a:gd name="T47" fmla="*/ 86 h 189"/>
                <a:gd name="T48" fmla="*/ 1 w 148"/>
                <a:gd name="T49" fmla="*/ 53 h 189"/>
                <a:gd name="T50" fmla="*/ 21 w 148"/>
                <a:gd name="T51" fmla="*/ 14 h 189"/>
                <a:gd name="T52" fmla="*/ 76 w 148"/>
                <a:gd name="T53" fmla="*/ 0 h 189"/>
                <a:gd name="T54" fmla="*/ 109 w 148"/>
                <a:gd name="T55" fmla="*/ 3 h 189"/>
                <a:gd name="T56" fmla="*/ 138 w 148"/>
                <a:gd name="T57" fmla="*/ 1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8" h="189">
                  <a:moveTo>
                    <a:pt x="138" y="10"/>
                  </a:moveTo>
                  <a:lnTo>
                    <a:pt x="138" y="38"/>
                  </a:lnTo>
                  <a:cubicBezTo>
                    <a:pt x="129" y="34"/>
                    <a:pt x="120" y="30"/>
                    <a:pt x="110" y="28"/>
                  </a:cubicBezTo>
                  <a:cubicBezTo>
                    <a:pt x="100" y="26"/>
                    <a:pt x="90" y="25"/>
                    <a:pt x="80" y="25"/>
                  </a:cubicBezTo>
                  <a:cubicBezTo>
                    <a:pt x="64" y="25"/>
                    <a:pt x="52" y="27"/>
                    <a:pt x="44" y="32"/>
                  </a:cubicBezTo>
                  <a:cubicBezTo>
                    <a:pt x="36" y="36"/>
                    <a:pt x="32" y="43"/>
                    <a:pt x="32" y="52"/>
                  </a:cubicBezTo>
                  <a:cubicBezTo>
                    <a:pt x="32" y="59"/>
                    <a:pt x="35" y="64"/>
                    <a:pt x="41" y="68"/>
                  </a:cubicBezTo>
                  <a:cubicBezTo>
                    <a:pt x="46" y="72"/>
                    <a:pt x="58" y="76"/>
                    <a:pt x="75" y="79"/>
                  </a:cubicBezTo>
                  <a:lnTo>
                    <a:pt x="86" y="82"/>
                  </a:lnTo>
                  <a:cubicBezTo>
                    <a:pt x="108" y="86"/>
                    <a:pt x="124" y="93"/>
                    <a:pt x="134" y="101"/>
                  </a:cubicBezTo>
                  <a:cubicBezTo>
                    <a:pt x="144" y="109"/>
                    <a:pt x="148" y="120"/>
                    <a:pt x="148" y="135"/>
                  </a:cubicBezTo>
                  <a:cubicBezTo>
                    <a:pt x="148" y="152"/>
                    <a:pt x="141" y="165"/>
                    <a:pt x="127" y="175"/>
                  </a:cubicBezTo>
                  <a:cubicBezTo>
                    <a:pt x="113" y="185"/>
                    <a:pt x="93" y="189"/>
                    <a:pt x="68" y="189"/>
                  </a:cubicBezTo>
                  <a:cubicBezTo>
                    <a:pt x="58" y="189"/>
                    <a:pt x="47" y="188"/>
                    <a:pt x="35" y="186"/>
                  </a:cubicBezTo>
                  <a:cubicBezTo>
                    <a:pt x="24" y="185"/>
                    <a:pt x="12" y="182"/>
                    <a:pt x="0" y="178"/>
                  </a:cubicBezTo>
                  <a:lnTo>
                    <a:pt x="0" y="148"/>
                  </a:lnTo>
                  <a:cubicBezTo>
                    <a:pt x="12" y="153"/>
                    <a:pt x="23" y="158"/>
                    <a:pt x="35" y="160"/>
                  </a:cubicBezTo>
                  <a:cubicBezTo>
                    <a:pt x="46" y="163"/>
                    <a:pt x="57" y="165"/>
                    <a:pt x="69" y="165"/>
                  </a:cubicBezTo>
                  <a:cubicBezTo>
                    <a:pt x="84" y="165"/>
                    <a:pt x="95" y="162"/>
                    <a:pt x="103" y="158"/>
                  </a:cubicBezTo>
                  <a:cubicBezTo>
                    <a:pt x="111" y="153"/>
                    <a:pt x="116" y="146"/>
                    <a:pt x="116" y="137"/>
                  </a:cubicBezTo>
                  <a:cubicBezTo>
                    <a:pt x="116" y="129"/>
                    <a:pt x="113" y="123"/>
                    <a:pt x="107" y="119"/>
                  </a:cubicBezTo>
                  <a:cubicBezTo>
                    <a:pt x="101" y="115"/>
                    <a:pt x="88" y="110"/>
                    <a:pt x="68" y="106"/>
                  </a:cubicBezTo>
                  <a:lnTo>
                    <a:pt x="57" y="104"/>
                  </a:lnTo>
                  <a:cubicBezTo>
                    <a:pt x="37" y="100"/>
                    <a:pt x="23" y="94"/>
                    <a:pt x="14" y="86"/>
                  </a:cubicBezTo>
                  <a:cubicBezTo>
                    <a:pt x="6" y="78"/>
                    <a:pt x="1" y="67"/>
                    <a:pt x="1" y="53"/>
                  </a:cubicBezTo>
                  <a:cubicBezTo>
                    <a:pt x="1" y="36"/>
                    <a:pt x="8" y="23"/>
                    <a:pt x="21" y="14"/>
                  </a:cubicBezTo>
                  <a:cubicBezTo>
                    <a:pt x="34" y="5"/>
                    <a:pt x="52" y="0"/>
                    <a:pt x="76" y="0"/>
                  </a:cubicBezTo>
                  <a:cubicBezTo>
                    <a:pt x="88" y="0"/>
                    <a:pt x="99" y="1"/>
                    <a:pt x="109" y="3"/>
                  </a:cubicBezTo>
                  <a:cubicBezTo>
                    <a:pt x="120" y="4"/>
                    <a:pt x="129" y="7"/>
                    <a:pt x="13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9654CD5E-21BD-45BA-8644-09F52F2C0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907" y="1858104"/>
              <a:ext cx="41338" cy="91288"/>
            </a:xfrm>
            <a:custGeom>
              <a:avLst/>
              <a:gdLst>
                <a:gd name="T0" fmla="*/ 18 w 24"/>
                <a:gd name="T1" fmla="*/ 0 h 53"/>
                <a:gd name="T2" fmla="*/ 24 w 24"/>
                <a:gd name="T3" fmla="*/ 0 h 53"/>
                <a:gd name="T4" fmla="*/ 6 w 24"/>
                <a:gd name="T5" fmla="*/ 53 h 53"/>
                <a:gd name="T6" fmla="*/ 0 w 24"/>
                <a:gd name="T7" fmla="*/ 53 h 53"/>
                <a:gd name="T8" fmla="*/ 18 w 2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3">
                  <a:moveTo>
                    <a:pt x="18" y="0"/>
                  </a:moveTo>
                  <a:lnTo>
                    <a:pt x="24" y="0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701637A9-2884-46CE-A0A6-539D24F1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472" y="1877051"/>
              <a:ext cx="37893" cy="62007"/>
            </a:xfrm>
            <a:custGeom>
              <a:avLst/>
              <a:gdLst>
                <a:gd name="T0" fmla="*/ 114 w 114"/>
                <a:gd name="T1" fmla="*/ 32 h 185"/>
                <a:gd name="T2" fmla="*/ 102 w 114"/>
                <a:gd name="T3" fmla="*/ 28 h 185"/>
                <a:gd name="T4" fmla="*/ 88 w 114"/>
                <a:gd name="T5" fmla="*/ 27 h 185"/>
                <a:gd name="T6" fmla="*/ 47 w 114"/>
                <a:gd name="T7" fmla="*/ 43 h 185"/>
                <a:gd name="T8" fmla="*/ 32 w 114"/>
                <a:gd name="T9" fmla="*/ 90 h 185"/>
                <a:gd name="T10" fmla="*/ 32 w 114"/>
                <a:gd name="T11" fmla="*/ 185 h 185"/>
                <a:gd name="T12" fmla="*/ 0 w 114"/>
                <a:gd name="T13" fmla="*/ 185 h 185"/>
                <a:gd name="T14" fmla="*/ 0 w 114"/>
                <a:gd name="T15" fmla="*/ 5 h 185"/>
                <a:gd name="T16" fmla="*/ 32 w 114"/>
                <a:gd name="T17" fmla="*/ 5 h 185"/>
                <a:gd name="T18" fmla="*/ 32 w 114"/>
                <a:gd name="T19" fmla="*/ 33 h 185"/>
                <a:gd name="T20" fmla="*/ 59 w 114"/>
                <a:gd name="T21" fmla="*/ 8 h 185"/>
                <a:gd name="T22" fmla="*/ 98 w 114"/>
                <a:gd name="T23" fmla="*/ 0 h 185"/>
                <a:gd name="T24" fmla="*/ 105 w 114"/>
                <a:gd name="T25" fmla="*/ 1 h 185"/>
                <a:gd name="T26" fmla="*/ 114 w 114"/>
                <a:gd name="T27" fmla="*/ 2 h 185"/>
                <a:gd name="T28" fmla="*/ 114 w 114"/>
                <a:gd name="T29" fmla="*/ 3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5">
                  <a:moveTo>
                    <a:pt x="114" y="32"/>
                  </a:moveTo>
                  <a:cubicBezTo>
                    <a:pt x="111" y="30"/>
                    <a:pt x="107" y="29"/>
                    <a:pt x="102" y="28"/>
                  </a:cubicBezTo>
                  <a:cubicBezTo>
                    <a:pt x="98" y="27"/>
                    <a:pt x="94" y="27"/>
                    <a:pt x="88" y="27"/>
                  </a:cubicBezTo>
                  <a:cubicBezTo>
                    <a:pt x="70" y="27"/>
                    <a:pt x="57" y="32"/>
                    <a:pt x="47" y="43"/>
                  </a:cubicBezTo>
                  <a:cubicBezTo>
                    <a:pt x="37" y="54"/>
                    <a:pt x="32" y="70"/>
                    <a:pt x="32" y="90"/>
                  </a:cubicBezTo>
                  <a:lnTo>
                    <a:pt x="32" y="185"/>
                  </a:lnTo>
                  <a:lnTo>
                    <a:pt x="0" y="185"/>
                  </a:lnTo>
                  <a:lnTo>
                    <a:pt x="0" y="5"/>
                  </a:lnTo>
                  <a:lnTo>
                    <a:pt x="32" y="5"/>
                  </a:lnTo>
                  <a:lnTo>
                    <a:pt x="32" y="33"/>
                  </a:lnTo>
                  <a:cubicBezTo>
                    <a:pt x="39" y="22"/>
                    <a:pt x="48" y="14"/>
                    <a:pt x="59" y="8"/>
                  </a:cubicBezTo>
                  <a:cubicBezTo>
                    <a:pt x="69" y="3"/>
                    <a:pt x="82" y="0"/>
                    <a:pt x="98" y="0"/>
                  </a:cubicBezTo>
                  <a:cubicBezTo>
                    <a:pt x="100" y="0"/>
                    <a:pt x="102" y="1"/>
                    <a:pt x="105" y="1"/>
                  </a:cubicBezTo>
                  <a:cubicBezTo>
                    <a:pt x="108" y="1"/>
                    <a:pt x="111" y="1"/>
                    <a:pt x="114" y="2"/>
                  </a:cubicBezTo>
                  <a:lnTo>
                    <a:pt x="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07047027-90C3-499E-BE4A-CE9CB3F57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532" y="1877051"/>
              <a:ext cx="58562" cy="63729"/>
            </a:xfrm>
            <a:custGeom>
              <a:avLst/>
              <a:gdLst>
                <a:gd name="T0" fmla="*/ 90 w 179"/>
                <a:gd name="T1" fmla="*/ 25 h 189"/>
                <a:gd name="T2" fmla="*/ 49 w 179"/>
                <a:gd name="T3" fmla="*/ 44 h 189"/>
                <a:gd name="T4" fmla="*/ 34 w 179"/>
                <a:gd name="T5" fmla="*/ 95 h 189"/>
                <a:gd name="T6" fmla="*/ 49 w 179"/>
                <a:gd name="T7" fmla="*/ 146 h 189"/>
                <a:gd name="T8" fmla="*/ 90 w 179"/>
                <a:gd name="T9" fmla="*/ 164 h 189"/>
                <a:gd name="T10" fmla="*/ 130 w 179"/>
                <a:gd name="T11" fmla="*/ 146 h 189"/>
                <a:gd name="T12" fmla="*/ 145 w 179"/>
                <a:gd name="T13" fmla="*/ 95 h 189"/>
                <a:gd name="T14" fmla="*/ 130 w 179"/>
                <a:gd name="T15" fmla="*/ 44 h 189"/>
                <a:gd name="T16" fmla="*/ 90 w 179"/>
                <a:gd name="T17" fmla="*/ 25 h 189"/>
                <a:gd name="T18" fmla="*/ 90 w 179"/>
                <a:gd name="T19" fmla="*/ 0 h 189"/>
                <a:gd name="T20" fmla="*/ 155 w 179"/>
                <a:gd name="T21" fmla="*/ 25 h 189"/>
                <a:gd name="T22" fmla="*/ 179 w 179"/>
                <a:gd name="T23" fmla="*/ 95 h 189"/>
                <a:gd name="T24" fmla="*/ 155 w 179"/>
                <a:gd name="T25" fmla="*/ 164 h 189"/>
                <a:gd name="T26" fmla="*/ 90 w 179"/>
                <a:gd name="T27" fmla="*/ 189 h 189"/>
                <a:gd name="T28" fmla="*/ 24 w 179"/>
                <a:gd name="T29" fmla="*/ 164 h 189"/>
                <a:gd name="T30" fmla="*/ 0 w 179"/>
                <a:gd name="T31" fmla="*/ 95 h 189"/>
                <a:gd name="T32" fmla="*/ 24 w 179"/>
                <a:gd name="T33" fmla="*/ 25 h 189"/>
                <a:gd name="T34" fmla="*/ 90 w 179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89">
                  <a:moveTo>
                    <a:pt x="90" y="25"/>
                  </a:moveTo>
                  <a:cubicBezTo>
                    <a:pt x="73" y="25"/>
                    <a:pt x="59" y="32"/>
                    <a:pt x="49" y="44"/>
                  </a:cubicBezTo>
                  <a:cubicBezTo>
                    <a:pt x="39" y="56"/>
                    <a:pt x="34" y="73"/>
                    <a:pt x="34" y="95"/>
                  </a:cubicBezTo>
                  <a:cubicBezTo>
                    <a:pt x="34" y="116"/>
                    <a:pt x="39" y="133"/>
                    <a:pt x="49" y="146"/>
                  </a:cubicBezTo>
                  <a:cubicBezTo>
                    <a:pt x="59" y="158"/>
                    <a:pt x="72" y="164"/>
                    <a:pt x="90" y="164"/>
                  </a:cubicBezTo>
                  <a:cubicBezTo>
                    <a:pt x="107" y="164"/>
                    <a:pt x="120" y="158"/>
                    <a:pt x="130" y="146"/>
                  </a:cubicBezTo>
                  <a:cubicBezTo>
                    <a:pt x="140" y="133"/>
                    <a:pt x="145" y="116"/>
                    <a:pt x="145" y="95"/>
                  </a:cubicBezTo>
                  <a:cubicBezTo>
                    <a:pt x="145" y="74"/>
                    <a:pt x="140" y="57"/>
                    <a:pt x="130" y="44"/>
                  </a:cubicBezTo>
                  <a:cubicBezTo>
                    <a:pt x="120" y="32"/>
                    <a:pt x="107" y="25"/>
                    <a:pt x="90" y="25"/>
                  </a:cubicBezTo>
                  <a:close/>
                  <a:moveTo>
                    <a:pt x="90" y="0"/>
                  </a:moveTo>
                  <a:cubicBezTo>
                    <a:pt x="117" y="0"/>
                    <a:pt x="139" y="9"/>
                    <a:pt x="155" y="25"/>
                  </a:cubicBezTo>
                  <a:cubicBezTo>
                    <a:pt x="171" y="42"/>
                    <a:pt x="179" y="65"/>
                    <a:pt x="179" y="95"/>
                  </a:cubicBezTo>
                  <a:cubicBezTo>
                    <a:pt x="179" y="124"/>
                    <a:pt x="171" y="147"/>
                    <a:pt x="155" y="164"/>
                  </a:cubicBezTo>
                  <a:cubicBezTo>
                    <a:pt x="139" y="181"/>
                    <a:pt x="117" y="189"/>
                    <a:pt x="90" y="189"/>
                  </a:cubicBezTo>
                  <a:cubicBezTo>
                    <a:pt x="62" y="189"/>
                    <a:pt x="40" y="181"/>
                    <a:pt x="24" y="164"/>
                  </a:cubicBezTo>
                  <a:cubicBezTo>
                    <a:pt x="8" y="147"/>
                    <a:pt x="0" y="124"/>
                    <a:pt x="0" y="95"/>
                  </a:cubicBezTo>
                  <a:cubicBezTo>
                    <a:pt x="0" y="65"/>
                    <a:pt x="8" y="42"/>
                    <a:pt x="24" y="25"/>
                  </a:cubicBezTo>
                  <a:cubicBezTo>
                    <a:pt x="40" y="9"/>
                    <a:pt x="62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746E51E-2EBD-4893-A41C-C75D04FC0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318" y="1877051"/>
              <a:ext cx="55117" cy="63729"/>
            </a:xfrm>
            <a:custGeom>
              <a:avLst/>
              <a:gdLst>
                <a:gd name="T0" fmla="*/ 0 w 163"/>
                <a:gd name="T1" fmla="*/ 114 h 189"/>
                <a:gd name="T2" fmla="*/ 0 w 163"/>
                <a:gd name="T3" fmla="*/ 5 h 189"/>
                <a:gd name="T4" fmla="*/ 32 w 163"/>
                <a:gd name="T5" fmla="*/ 5 h 189"/>
                <a:gd name="T6" fmla="*/ 32 w 163"/>
                <a:gd name="T7" fmla="*/ 113 h 189"/>
                <a:gd name="T8" fmla="*/ 43 w 163"/>
                <a:gd name="T9" fmla="*/ 151 h 189"/>
                <a:gd name="T10" fmla="*/ 75 w 163"/>
                <a:gd name="T11" fmla="*/ 164 h 189"/>
                <a:gd name="T12" fmla="*/ 116 w 163"/>
                <a:gd name="T13" fmla="*/ 148 h 189"/>
                <a:gd name="T14" fmla="*/ 131 w 163"/>
                <a:gd name="T15" fmla="*/ 107 h 189"/>
                <a:gd name="T16" fmla="*/ 131 w 163"/>
                <a:gd name="T17" fmla="*/ 5 h 189"/>
                <a:gd name="T18" fmla="*/ 163 w 163"/>
                <a:gd name="T19" fmla="*/ 5 h 189"/>
                <a:gd name="T20" fmla="*/ 163 w 163"/>
                <a:gd name="T21" fmla="*/ 185 h 189"/>
                <a:gd name="T22" fmla="*/ 131 w 163"/>
                <a:gd name="T23" fmla="*/ 185 h 189"/>
                <a:gd name="T24" fmla="*/ 131 w 163"/>
                <a:gd name="T25" fmla="*/ 157 h 189"/>
                <a:gd name="T26" fmla="*/ 104 w 163"/>
                <a:gd name="T27" fmla="*/ 182 h 189"/>
                <a:gd name="T28" fmla="*/ 68 w 163"/>
                <a:gd name="T29" fmla="*/ 189 h 189"/>
                <a:gd name="T30" fmla="*/ 18 w 163"/>
                <a:gd name="T31" fmla="*/ 170 h 189"/>
                <a:gd name="T32" fmla="*/ 0 w 163"/>
                <a:gd name="T33" fmla="*/ 114 h 189"/>
                <a:gd name="T34" fmla="*/ 81 w 163"/>
                <a:gd name="T35" fmla="*/ 0 h 189"/>
                <a:gd name="T36" fmla="*/ 81 w 163"/>
                <a:gd name="T3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89">
                  <a:moveTo>
                    <a:pt x="0" y="114"/>
                  </a:moveTo>
                  <a:lnTo>
                    <a:pt x="0" y="5"/>
                  </a:lnTo>
                  <a:lnTo>
                    <a:pt x="32" y="5"/>
                  </a:lnTo>
                  <a:lnTo>
                    <a:pt x="32" y="113"/>
                  </a:lnTo>
                  <a:cubicBezTo>
                    <a:pt x="32" y="130"/>
                    <a:pt x="36" y="142"/>
                    <a:pt x="43" y="151"/>
                  </a:cubicBezTo>
                  <a:cubicBezTo>
                    <a:pt x="50" y="159"/>
                    <a:pt x="61" y="164"/>
                    <a:pt x="75" y="164"/>
                  </a:cubicBezTo>
                  <a:cubicBezTo>
                    <a:pt x="92" y="164"/>
                    <a:pt x="106" y="159"/>
                    <a:pt x="116" y="148"/>
                  </a:cubicBezTo>
                  <a:cubicBezTo>
                    <a:pt x="126" y="138"/>
                    <a:pt x="131" y="124"/>
                    <a:pt x="131" y="107"/>
                  </a:cubicBezTo>
                  <a:lnTo>
                    <a:pt x="131" y="5"/>
                  </a:lnTo>
                  <a:lnTo>
                    <a:pt x="163" y="5"/>
                  </a:lnTo>
                  <a:lnTo>
                    <a:pt x="163" y="185"/>
                  </a:lnTo>
                  <a:lnTo>
                    <a:pt x="131" y="185"/>
                  </a:lnTo>
                  <a:lnTo>
                    <a:pt x="131" y="157"/>
                  </a:lnTo>
                  <a:cubicBezTo>
                    <a:pt x="123" y="168"/>
                    <a:pt x="114" y="176"/>
                    <a:pt x="104" y="182"/>
                  </a:cubicBezTo>
                  <a:cubicBezTo>
                    <a:pt x="94" y="187"/>
                    <a:pt x="82" y="189"/>
                    <a:pt x="68" y="189"/>
                  </a:cubicBezTo>
                  <a:cubicBezTo>
                    <a:pt x="46" y="189"/>
                    <a:pt x="29" y="183"/>
                    <a:pt x="18" y="170"/>
                  </a:cubicBezTo>
                  <a:cubicBezTo>
                    <a:pt x="6" y="157"/>
                    <a:pt x="0" y="138"/>
                    <a:pt x="0" y="114"/>
                  </a:cubicBezTo>
                  <a:close/>
                  <a:moveTo>
                    <a:pt x="81" y="0"/>
                  </a:move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946FDCF4-4A5C-4427-ABED-95A5BDCF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215" y="1861549"/>
              <a:ext cx="39615" cy="77508"/>
            </a:xfrm>
            <a:custGeom>
              <a:avLst/>
              <a:gdLst>
                <a:gd name="T0" fmla="*/ 56 w 121"/>
                <a:gd name="T1" fmla="*/ 0 h 231"/>
                <a:gd name="T2" fmla="*/ 56 w 121"/>
                <a:gd name="T3" fmla="*/ 51 h 231"/>
                <a:gd name="T4" fmla="*/ 121 w 121"/>
                <a:gd name="T5" fmla="*/ 51 h 231"/>
                <a:gd name="T6" fmla="*/ 121 w 121"/>
                <a:gd name="T7" fmla="*/ 74 h 231"/>
                <a:gd name="T8" fmla="*/ 56 w 121"/>
                <a:gd name="T9" fmla="*/ 74 h 231"/>
                <a:gd name="T10" fmla="*/ 56 w 121"/>
                <a:gd name="T11" fmla="*/ 171 h 231"/>
                <a:gd name="T12" fmla="*/ 62 w 121"/>
                <a:gd name="T13" fmla="*/ 200 h 231"/>
                <a:gd name="T14" fmla="*/ 89 w 121"/>
                <a:gd name="T15" fmla="*/ 206 h 231"/>
                <a:gd name="T16" fmla="*/ 121 w 121"/>
                <a:gd name="T17" fmla="*/ 206 h 231"/>
                <a:gd name="T18" fmla="*/ 121 w 121"/>
                <a:gd name="T19" fmla="*/ 231 h 231"/>
                <a:gd name="T20" fmla="*/ 89 w 121"/>
                <a:gd name="T21" fmla="*/ 231 h 231"/>
                <a:gd name="T22" fmla="*/ 38 w 121"/>
                <a:gd name="T23" fmla="*/ 218 h 231"/>
                <a:gd name="T24" fmla="*/ 24 w 121"/>
                <a:gd name="T25" fmla="*/ 171 h 231"/>
                <a:gd name="T26" fmla="*/ 24 w 121"/>
                <a:gd name="T27" fmla="*/ 74 h 231"/>
                <a:gd name="T28" fmla="*/ 0 w 121"/>
                <a:gd name="T29" fmla="*/ 74 h 231"/>
                <a:gd name="T30" fmla="*/ 0 w 121"/>
                <a:gd name="T31" fmla="*/ 51 h 231"/>
                <a:gd name="T32" fmla="*/ 24 w 121"/>
                <a:gd name="T33" fmla="*/ 51 h 231"/>
                <a:gd name="T34" fmla="*/ 24 w 121"/>
                <a:gd name="T35" fmla="*/ 0 h 231"/>
                <a:gd name="T36" fmla="*/ 56 w 121"/>
                <a:gd name="T3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231">
                  <a:moveTo>
                    <a:pt x="56" y="0"/>
                  </a:moveTo>
                  <a:lnTo>
                    <a:pt x="56" y="51"/>
                  </a:lnTo>
                  <a:lnTo>
                    <a:pt x="121" y="51"/>
                  </a:lnTo>
                  <a:lnTo>
                    <a:pt x="121" y="74"/>
                  </a:lnTo>
                  <a:lnTo>
                    <a:pt x="56" y="74"/>
                  </a:lnTo>
                  <a:lnTo>
                    <a:pt x="56" y="171"/>
                  </a:lnTo>
                  <a:cubicBezTo>
                    <a:pt x="56" y="186"/>
                    <a:pt x="58" y="196"/>
                    <a:pt x="62" y="200"/>
                  </a:cubicBezTo>
                  <a:cubicBezTo>
                    <a:pt x="67" y="204"/>
                    <a:pt x="75" y="206"/>
                    <a:pt x="89" y="206"/>
                  </a:cubicBezTo>
                  <a:lnTo>
                    <a:pt x="121" y="206"/>
                  </a:lnTo>
                  <a:lnTo>
                    <a:pt x="121" y="231"/>
                  </a:lnTo>
                  <a:lnTo>
                    <a:pt x="89" y="231"/>
                  </a:lnTo>
                  <a:cubicBezTo>
                    <a:pt x="64" y="231"/>
                    <a:pt x="47" y="226"/>
                    <a:pt x="38" y="218"/>
                  </a:cubicBezTo>
                  <a:cubicBezTo>
                    <a:pt x="28" y="209"/>
                    <a:pt x="24" y="194"/>
                    <a:pt x="24" y="171"/>
                  </a:cubicBezTo>
                  <a:lnTo>
                    <a:pt x="24" y="74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24" y="51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35655B0E-7895-4C7C-8A97-8C0C19E73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165" y="1877051"/>
              <a:ext cx="60284" cy="63729"/>
            </a:xfrm>
            <a:custGeom>
              <a:avLst/>
              <a:gdLst>
                <a:gd name="T0" fmla="*/ 180 w 180"/>
                <a:gd name="T1" fmla="*/ 87 h 189"/>
                <a:gd name="T2" fmla="*/ 180 w 180"/>
                <a:gd name="T3" fmla="*/ 102 h 189"/>
                <a:gd name="T4" fmla="*/ 33 w 180"/>
                <a:gd name="T5" fmla="*/ 102 h 189"/>
                <a:gd name="T6" fmla="*/ 53 w 180"/>
                <a:gd name="T7" fmla="*/ 148 h 189"/>
                <a:gd name="T8" fmla="*/ 102 w 180"/>
                <a:gd name="T9" fmla="*/ 164 h 189"/>
                <a:gd name="T10" fmla="*/ 138 w 180"/>
                <a:gd name="T11" fmla="*/ 160 h 189"/>
                <a:gd name="T12" fmla="*/ 172 w 180"/>
                <a:gd name="T13" fmla="*/ 148 h 189"/>
                <a:gd name="T14" fmla="*/ 172 w 180"/>
                <a:gd name="T15" fmla="*/ 176 h 189"/>
                <a:gd name="T16" fmla="*/ 137 w 180"/>
                <a:gd name="T17" fmla="*/ 186 h 189"/>
                <a:gd name="T18" fmla="*/ 101 w 180"/>
                <a:gd name="T19" fmla="*/ 189 h 189"/>
                <a:gd name="T20" fmla="*/ 27 w 180"/>
                <a:gd name="T21" fmla="*/ 164 h 189"/>
                <a:gd name="T22" fmla="*/ 0 w 180"/>
                <a:gd name="T23" fmla="*/ 96 h 189"/>
                <a:gd name="T24" fmla="*/ 25 w 180"/>
                <a:gd name="T25" fmla="*/ 26 h 189"/>
                <a:gd name="T26" fmla="*/ 95 w 180"/>
                <a:gd name="T27" fmla="*/ 0 h 189"/>
                <a:gd name="T28" fmla="*/ 157 w 180"/>
                <a:gd name="T29" fmla="*/ 24 h 189"/>
                <a:gd name="T30" fmla="*/ 180 w 180"/>
                <a:gd name="T31" fmla="*/ 87 h 189"/>
                <a:gd name="T32" fmla="*/ 148 w 180"/>
                <a:gd name="T33" fmla="*/ 79 h 189"/>
                <a:gd name="T34" fmla="*/ 133 w 180"/>
                <a:gd name="T35" fmla="*/ 40 h 189"/>
                <a:gd name="T36" fmla="*/ 95 w 180"/>
                <a:gd name="T37" fmla="*/ 25 h 189"/>
                <a:gd name="T38" fmla="*/ 52 w 180"/>
                <a:gd name="T39" fmla="*/ 39 h 189"/>
                <a:gd name="T40" fmla="*/ 34 w 180"/>
                <a:gd name="T41" fmla="*/ 79 h 189"/>
                <a:gd name="T42" fmla="*/ 148 w 180"/>
                <a:gd name="T4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89">
                  <a:moveTo>
                    <a:pt x="180" y="87"/>
                  </a:moveTo>
                  <a:lnTo>
                    <a:pt x="180" y="102"/>
                  </a:lnTo>
                  <a:lnTo>
                    <a:pt x="33" y="102"/>
                  </a:lnTo>
                  <a:cubicBezTo>
                    <a:pt x="34" y="122"/>
                    <a:pt x="41" y="138"/>
                    <a:pt x="53" y="148"/>
                  </a:cubicBezTo>
                  <a:cubicBezTo>
                    <a:pt x="65" y="159"/>
                    <a:pt x="81" y="164"/>
                    <a:pt x="102" y="164"/>
                  </a:cubicBezTo>
                  <a:cubicBezTo>
                    <a:pt x="115" y="164"/>
                    <a:pt x="127" y="163"/>
                    <a:pt x="138" y="160"/>
                  </a:cubicBezTo>
                  <a:cubicBezTo>
                    <a:pt x="150" y="157"/>
                    <a:pt x="161" y="153"/>
                    <a:pt x="172" y="148"/>
                  </a:cubicBezTo>
                  <a:lnTo>
                    <a:pt x="172" y="176"/>
                  </a:lnTo>
                  <a:cubicBezTo>
                    <a:pt x="161" y="180"/>
                    <a:pt x="149" y="183"/>
                    <a:pt x="137" y="186"/>
                  </a:cubicBezTo>
                  <a:cubicBezTo>
                    <a:pt x="125" y="188"/>
                    <a:pt x="113" y="189"/>
                    <a:pt x="101" y="189"/>
                  </a:cubicBezTo>
                  <a:cubicBezTo>
                    <a:pt x="70" y="189"/>
                    <a:pt x="45" y="181"/>
                    <a:pt x="27" y="164"/>
                  </a:cubicBezTo>
                  <a:cubicBezTo>
                    <a:pt x="9" y="148"/>
                    <a:pt x="0" y="125"/>
                    <a:pt x="0" y="96"/>
                  </a:cubicBezTo>
                  <a:cubicBezTo>
                    <a:pt x="0" y="67"/>
                    <a:pt x="8" y="44"/>
                    <a:pt x="25" y="26"/>
                  </a:cubicBezTo>
                  <a:cubicBezTo>
                    <a:pt x="43" y="9"/>
                    <a:pt x="66" y="0"/>
                    <a:pt x="95" y="0"/>
                  </a:cubicBezTo>
                  <a:cubicBezTo>
                    <a:pt x="121" y="0"/>
                    <a:pt x="142" y="8"/>
                    <a:pt x="157" y="24"/>
                  </a:cubicBezTo>
                  <a:cubicBezTo>
                    <a:pt x="172" y="39"/>
                    <a:pt x="180" y="61"/>
                    <a:pt x="180" y="87"/>
                  </a:cubicBezTo>
                  <a:close/>
                  <a:moveTo>
                    <a:pt x="148" y="79"/>
                  </a:moveTo>
                  <a:cubicBezTo>
                    <a:pt x="148" y="62"/>
                    <a:pt x="143" y="50"/>
                    <a:pt x="133" y="40"/>
                  </a:cubicBezTo>
                  <a:cubicBezTo>
                    <a:pt x="124" y="30"/>
                    <a:pt x="111" y="25"/>
                    <a:pt x="95" y="25"/>
                  </a:cubicBezTo>
                  <a:cubicBezTo>
                    <a:pt x="78" y="25"/>
                    <a:pt x="63" y="30"/>
                    <a:pt x="52" y="39"/>
                  </a:cubicBezTo>
                  <a:cubicBezTo>
                    <a:pt x="42" y="49"/>
                    <a:pt x="36" y="62"/>
                    <a:pt x="34" y="79"/>
                  </a:cubicBez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420A9BAB-9F15-4E71-83A8-46945E512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862" y="1992452"/>
              <a:ext cx="12057" cy="84398"/>
            </a:xfrm>
            <a:custGeom>
              <a:avLst/>
              <a:gdLst>
                <a:gd name="T0" fmla="*/ 0 w 32"/>
                <a:gd name="T1" fmla="*/ 70 h 250"/>
                <a:gd name="T2" fmla="*/ 32 w 32"/>
                <a:gd name="T3" fmla="*/ 70 h 250"/>
                <a:gd name="T4" fmla="*/ 32 w 32"/>
                <a:gd name="T5" fmla="*/ 250 h 250"/>
                <a:gd name="T6" fmla="*/ 0 w 32"/>
                <a:gd name="T7" fmla="*/ 250 h 250"/>
                <a:gd name="T8" fmla="*/ 0 w 32"/>
                <a:gd name="T9" fmla="*/ 70 h 250"/>
                <a:gd name="T10" fmla="*/ 0 w 32"/>
                <a:gd name="T11" fmla="*/ 0 h 250"/>
                <a:gd name="T12" fmla="*/ 32 w 32"/>
                <a:gd name="T13" fmla="*/ 0 h 250"/>
                <a:gd name="T14" fmla="*/ 32 w 32"/>
                <a:gd name="T15" fmla="*/ 38 h 250"/>
                <a:gd name="T16" fmla="*/ 0 w 32"/>
                <a:gd name="T17" fmla="*/ 38 h 250"/>
                <a:gd name="T18" fmla="*/ 0 w 32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50">
                  <a:moveTo>
                    <a:pt x="0" y="70"/>
                  </a:moveTo>
                  <a:lnTo>
                    <a:pt x="32" y="70"/>
                  </a:lnTo>
                  <a:lnTo>
                    <a:pt x="32" y="250"/>
                  </a:lnTo>
                  <a:lnTo>
                    <a:pt x="0" y="250"/>
                  </a:lnTo>
                  <a:lnTo>
                    <a:pt x="0" y="7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09157DA0-2278-4D13-95B6-514596A56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588" y="2014844"/>
              <a:ext cx="55117" cy="62007"/>
            </a:xfrm>
            <a:custGeom>
              <a:avLst/>
              <a:gdLst>
                <a:gd name="T0" fmla="*/ 163 w 163"/>
                <a:gd name="T1" fmla="*/ 76 h 184"/>
                <a:gd name="T2" fmla="*/ 163 w 163"/>
                <a:gd name="T3" fmla="*/ 184 h 184"/>
                <a:gd name="T4" fmla="*/ 131 w 163"/>
                <a:gd name="T5" fmla="*/ 184 h 184"/>
                <a:gd name="T6" fmla="*/ 131 w 163"/>
                <a:gd name="T7" fmla="*/ 76 h 184"/>
                <a:gd name="T8" fmla="*/ 120 w 163"/>
                <a:gd name="T9" fmla="*/ 38 h 184"/>
                <a:gd name="T10" fmla="*/ 88 w 163"/>
                <a:gd name="T11" fmla="*/ 26 h 184"/>
                <a:gd name="T12" fmla="*/ 47 w 163"/>
                <a:gd name="T13" fmla="*/ 41 h 184"/>
                <a:gd name="T14" fmla="*/ 32 w 163"/>
                <a:gd name="T15" fmla="*/ 82 h 184"/>
                <a:gd name="T16" fmla="*/ 32 w 163"/>
                <a:gd name="T17" fmla="*/ 184 h 184"/>
                <a:gd name="T18" fmla="*/ 0 w 163"/>
                <a:gd name="T19" fmla="*/ 184 h 184"/>
                <a:gd name="T20" fmla="*/ 0 w 163"/>
                <a:gd name="T21" fmla="*/ 4 h 184"/>
                <a:gd name="T22" fmla="*/ 32 w 163"/>
                <a:gd name="T23" fmla="*/ 4 h 184"/>
                <a:gd name="T24" fmla="*/ 32 w 163"/>
                <a:gd name="T25" fmla="*/ 32 h 184"/>
                <a:gd name="T26" fmla="*/ 59 w 163"/>
                <a:gd name="T27" fmla="*/ 8 h 184"/>
                <a:gd name="T28" fmla="*/ 95 w 163"/>
                <a:gd name="T29" fmla="*/ 0 h 184"/>
                <a:gd name="T30" fmla="*/ 146 w 163"/>
                <a:gd name="T31" fmla="*/ 19 h 184"/>
                <a:gd name="T32" fmla="*/ 163 w 163"/>
                <a:gd name="T3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84">
                  <a:moveTo>
                    <a:pt x="163" y="76"/>
                  </a:moveTo>
                  <a:lnTo>
                    <a:pt x="163" y="184"/>
                  </a:lnTo>
                  <a:lnTo>
                    <a:pt x="131" y="184"/>
                  </a:lnTo>
                  <a:lnTo>
                    <a:pt x="131" y="76"/>
                  </a:lnTo>
                  <a:cubicBezTo>
                    <a:pt x="131" y="59"/>
                    <a:pt x="127" y="47"/>
                    <a:pt x="120" y="38"/>
                  </a:cubicBezTo>
                  <a:cubicBezTo>
                    <a:pt x="113" y="30"/>
                    <a:pt x="102" y="26"/>
                    <a:pt x="88" y="26"/>
                  </a:cubicBezTo>
                  <a:cubicBezTo>
                    <a:pt x="71" y="26"/>
                    <a:pt x="57" y="31"/>
                    <a:pt x="47" y="41"/>
                  </a:cubicBezTo>
                  <a:cubicBezTo>
                    <a:pt x="37" y="51"/>
                    <a:pt x="32" y="65"/>
                    <a:pt x="32" y="82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0" y="21"/>
                    <a:pt x="49" y="13"/>
                    <a:pt x="59" y="8"/>
                  </a:cubicBezTo>
                  <a:cubicBezTo>
                    <a:pt x="69" y="2"/>
                    <a:pt x="81" y="0"/>
                    <a:pt x="95" y="0"/>
                  </a:cubicBezTo>
                  <a:cubicBezTo>
                    <a:pt x="117" y="0"/>
                    <a:pt x="134" y="6"/>
                    <a:pt x="146" y="19"/>
                  </a:cubicBezTo>
                  <a:cubicBezTo>
                    <a:pt x="157" y="32"/>
                    <a:pt x="163" y="51"/>
                    <a:pt x="163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8C0D2F4A-832F-469C-AFBC-3A2C7663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762" y="1992452"/>
              <a:ext cx="41338" cy="84398"/>
            </a:xfrm>
            <a:custGeom>
              <a:avLst/>
              <a:gdLst>
                <a:gd name="T0" fmla="*/ 124 w 124"/>
                <a:gd name="T1" fmla="*/ 0 h 250"/>
                <a:gd name="T2" fmla="*/ 124 w 124"/>
                <a:gd name="T3" fmla="*/ 25 h 250"/>
                <a:gd name="T4" fmla="*/ 94 w 124"/>
                <a:gd name="T5" fmla="*/ 25 h 250"/>
                <a:gd name="T6" fmla="*/ 70 w 124"/>
                <a:gd name="T7" fmla="*/ 31 h 250"/>
                <a:gd name="T8" fmla="*/ 63 w 124"/>
                <a:gd name="T9" fmla="*/ 54 h 250"/>
                <a:gd name="T10" fmla="*/ 63 w 124"/>
                <a:gd name="T11" fmla="*/ 70 h 250"/>
                <a:gd name="T12" fmla="*/ 116 w 124"/>
                <a:gd name="T13" fmla="*/ 70 h 250"/>
                <a:gd name="T14" fmla="*/ 116 w 124"/>
                <a:gd name="T15" fmla="*/ 93 h 250"/>
                <a:gd name="T16" fmla="*/ 63 w 124"/>
                <a:gd name="T17" fmla="*/ 93 h 250"/>
                <a:gd name="T18" fmla="*/ 63 w 124"/>
                <a:gd name="T19" fmla="*/ 250 h 250"/>
                <a:gd name="T20" fmla="*/ 31 w 124"/>
                <a:gd name="T21" fmla="*/ 250 h 250"/>
                <a:gd name="T22" fmla="*/ 31 w 124"/>
                <a:gd name="T23" fmla="*/ 93 h 250"/>
                <a:gd name="T24" fmla="*/ 0 w 124"/>
                <a:gd name="T25" fmla="*/ 93 h 250"/>
                <a:gd name="T26" fmla="*/ 0 w 124"/>
                <a:gd name="T27" fmla="*/ 70 h 250"/>
                <a:gd name="T28" fmla="*/ 31 w 124"/>
                <a:gd name="T29" fmla="*/ 70 h 250"/>
                <a:gd name="T30" fmla="*/ 31 w 124"/>
                <a:gd name="T31" fmla="*/ 58 h 250"/>
                <a:gd name="T32" fmla="*/ 46 w 124"/>
                <a:gd name="T33" fmla="*/ 14 h 250"/>
                <a:gd name="T34" fmla="*/ 94 w 124"/>
                <a:gd name="T35" fmla="*/ 0 h 250"/>
                <a:gd name="T36" fmla="*/ 124 w 124"/>
                <a:gd name="T3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50">
                  <a:moveTo>
                    <a:pt x="124" y="0"/>
                  </a:moveTo>
                  <a:lnTo>
                    <a:pt x="124" y="25"/>
                  </a:lnTo>
                  <a:lnTo>
                    <a:pt x="94" y="25"/>
                  </a:lnTo>
                  <a:cubicBezTo>
                    <a:pt x="82" y="25"/>
                    <a:pt x="74" y="27"/>
                    <a:pt x="70" y="31"/>
                  </a:cubicBezTo>
                  <a:cubicBezTo>
                    <a:pt x="65" y="35"/>
                    <a:pt x="63" y="43"/>
                    <a:pt x="63" y="54"/>
                  </a:cubicBezTo>
                  <a:lnTo>
                    <a:pt x="63" y="70"/>
                  </a:lnTo>
                  <a:lnTo>
                    <a:pt x="116" y="70"/>
                  </a:lnTo>
                  <a:lnTo>
                    <a:pt x="116" y="93"/>
                  </a:lnTo>
                  <a:lnTo>
                    <a:pt x="63" y="93"/>
                  </a:lnTo>
                  <a:lnTo>
                    <a:pt x="63" y="250"/>
                  </a:lnTo>
                  <a:lnTo>
                    <a:pt x="31" y="250"/>
                  </a:lnTo>
                  <a:lnTo>
                    <a:pt x="31" y="93"/>
                  </a:lnTo>
                  <a:lnTo>
                    <a:pt x="0" y="93"/>
                  </a:lnTo>
                  <a:lnTo>
                    <a:pt x="0" y="70"/>
                  </a:lnTo>
                  <a:lnTo>
                    <a:pt x="31" y="70"/>
                  </a:lnTo>
                  <a:lnTo>
                    <a:pt x="31" y="58"/>
                  </a:lnTo>
                  <a:cubicBezTo>
                    <a:pt x="31" y="38"/>
                    <a:pt x="36" y="23"/>
                    <a:pt x="46" y="14"/>
                  </a:cubicBezTo>
                  <a:cubicBezTo>
                    <a:pt x="56" y="5"/>
                    <a:pt x="72" y="0"/>
                    <a:pt x="94" y="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C24BB486-BC3E-4B01-8726-A0C9E0AAC8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267" y="2014844"/>
              <a:ext cx="60284" cy="63729"/>
            </a:xfrm>
            <a:custGeom>
              <a:avLst/>
              <a:gdLst>
                <a:gd name="T0" fmla="*/ 89 w 178"/>
                <a:gd name="T1" fmla="*/ 25 h 189"/>
                <a:gd name="T2" fmla="*/ 48 w 178"/>
                <a:gd name="T3" fmla="*/ 44 h 189"/>
                <a:gd name="T4" fmla="*/ 33 w 178"/>
                <a:gd name="T5" fmla="*/ 94 h 189"/>
                <a:gd name="T6" fmla="*/ 48 w 178"/>
                <a:gd name="T7" fmla="*/ 145 h 189"/>
                <a:gd name="T8" fmla="*/ 89 w 178"/>
                <a:gd name="T9" fmla="*/ 164 h 189"/>
                <a:gd name="T10" fmla="*/ 129 w 178"/>
                <a:gd name="T11" fmla="*/ 145 h 189"/>
                <a:gd name="T12" fmla="*/ 144 w 178"/>
                <a:gd name="T13" fmla="*/ 94 h 189"/>
                <a:gd name="T14" fmla="*/ 129 w 178"/>
                <a:gd name="T15" fmla="*/ 44 h 189"/>
                <a:gd name="T16" fmla="*/ 89 w 178"/>
                <a:gd name="T17" fmla="*/ 25 h 189"/>
                <a:gd name="T18" fmla="*/ 89 w 178"/>
                <a:gd name="T19" fmla="*/ 0 h 189"/>
                <a:gd name="T20" fmla="*/ 154 w 178"/>
                <a:gd name="T21" fmla="*/ 25 h 189"/>
                <a:gd name="T22" fmla="*/ 178 w 178"/>
                <a:gd name="T23" fmla="*/ 94 h 189"/>
                <a:gd name="T24" fmla="*/ 154 w 178"/>
                <a:gd name="T25" fmla="*/ 164 h 189"/>
                <a:gd name="T26" fmla="*/ 89 w 178"/>
                <a:gd name="T27" fmla="*/ 189 h 189"/>
                <a:gd name="T28" fmla="*/ 23 w 178"/>
                <a:gd name="T29" fmla="*/ 164 h 189"/>
                <a:gd name="T30" fmla="*/ 0 w 178"/>
                <a:gd name="T31" fmla="*/ 94 h 189"/>
                <a:gd name="T32" fmla="*/ 23 w 178"/>
                <a:gd name="T33" fmla="*/ 25 h 189"/>
                <a:gd name="T34" fmla="*/ 89 w 178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89">
                  <a:moveTo>
                    <a:pt x="89" y="25"/>
                  </a:moveTo>
                  <a:cubicBezTo>
                    <a:pt x="72" y="25"/>
                    <a:pt x="58" y="31"/>
                    <a:pt x="48" y="44"/>
                  </a:cubicBezTo>
                  <a:cubicBezTo>
                    <a:pt x="38" y="56"/>
                    <a:pt x="33" y="73"/>
                    <a:pt x="33" y="94"/>
                  </a:cubicBezTo>
                  <a:cubicBezTo>
                    <a:pt x="33" y="116"/>
                    <a:pt x="38" y="133"/>
                    <a:pt x="48" y="145"/>
                  </a:cubicBezTo>
                  <a:cubicBezTo>
                    <a:pt x="58" y="158"/>
                    <a:pt x="72" y="164"/>
                    <a:pt x="89" y="164"/>
                  </a:cubicBezTo>
                  <a:cubicBezTo>
                    <a:pt x="106" y="164"/>
                    <a:pt x="119" y="158"/>
                    <a:pt x="129" y="145"/>
                  </a:cubicBezTo>
                  <a:cubicBezTo>
                    <a:pt x="139" y="133"/>
                    <a:pt x="144" y="116"/>
                    <a:pt x="144" y="94"/>
                  </a:cubicBezTo>
                  <a:cubicBezTo>
                    <a:pt x="144" y="73"/>
                    <a:pt x="139" y="56"/>
                    <a:pt x="129" y="44"/>
                  </a:cubicBezTo>
                  <a:cubicBezTo>
                    <a:pt x="119" y="31"/>
                    <a:pt x="106" y="25"/>
                    <a:pt x="89" y="25"/>
                  </a:cubicBezTo>
                  <a:close/>
                  <a:moveTo>
                    <a:pt x="89" y="0"/>
                  </a:moveTo>
                  <a:cubicBezTo>
                    <a:pt x="117" y="0"/>
                    <a:pt x="139" y="8"/>
                    <a:pt x="154" y="25"/>
                  </a:cubicBezTo>
                  <a:cubicBezTo>
                    <a:pt x="170" y="42"/>
                    <a:pt x="178" y="65"/>
                    <a:pt x="178" y="94"/>
                  </a:cubicBezTo>
                  <a:cubicBezTo>
                    <a:pt x="178" y="124"/>
                    <a:pt x="170" y="147"/>
                    <a:pt x="154" y="164"/>
                  </a:cubicBezTo>
                  <a:cubicBezTo>
                    <a:pt x="139" y="180"/>
                    <a:pt x="117" y="189"/>
                    <a:pt x="89" y="189"/>
                  </a:cubicBezTo>
                  <a:cubicBezTo>
                    <a:pt x="61" y="189"/>
                    <a:pt x="39" y="180"/>
                    <a:pt x="23" y="164"/>
                  </a:cubicBezTo>
                  <a:cubicBezTo>
                    <a:pt x="8" y="147"/>
                    <a:pt x="0" y="124"/>
                    <a:pt x="0" y="94"/>
                  </a:cubicBezTo>
                  <a:cubicBezTo>
                    <a:pt x="0" y="65"/>
                    <a:pt x="8" y="42"/>
                    <a:pt x="23" y="25"/>
                  </a:cubicBezTo>
                  <a:cubicBezTo>
                    <a:pt x="39" y="8"/>
                    <a:pt x="61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0A689F9-8B48-4D63-9E9E-FA8E29317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776" y="2014844"/>
              <a:ext cx="37893" cy="62007"/>
            </a:xfrm>
            <a:custGeom>
              <a:avLst/>
              <a:gdLst>
                <a:gd name="T0" fmla="*/ 113 w 113"/>
                <a:gd name="T1" fmla="*/ 32 h 184"/>
                <a:gd name="T2" fmla="*/ 102 w 113"/>
                <a:gd name="T3" fmla="*/ 28 h 184"/>
                <a:gd name="T4" fmla="*/ 88 w 113"/>
                <a:gd name="T5" fmla="*/ 26 h 184"/>
                <a:gd name="T6" fmla="*/ 46 w 113"/>
                <a:gd name="T7" fmla="*/ 43 h 184"/>
                <a:gd name="T8" fmla="*/ 32 w 113"/>
                <a:gd name="T9" fmla="*/ 89 h 184"/>
                <a:gd name="T10" fmla="*/ 32 w 113"/>
                <a:gd name="T11" fmla="*/ 184 h 184"/>
                <a:gd name="T12" fmla="*/ 0 w 113"/>
                <a:gd name="T13" fmla="*/ 184 h 184"/>
                <a:gd name="T14" fmla="*/ 0 w 113"/>
                <a:gd name="T15" fmla="*/ 4 h 184"/>
                <a:gd name="T16" fmla="*/ 32 w 113"/>
                <a:gd name="T17" fmla="*/ 4 h 184"/>
                <a:gd name="T18" fmla="*/ 32 w 113"/>
                <a:gd name="T19" fmla="*/ 32 h 184"/>
                <a:gd name="T20" fmla="*/ 58 w 113"/>
                <a:gd name="T21" fmla="*/ 8 h 184"/>
                <a:gd name="T22" fmla="*/ 97 w 113"/>
                <a:gd name="T23" fmla="*/ 0 h 184"/>
                <a:gd name="T24" fmla="*/ 104 w 113"/>
                <a:gd name="T25" fmla="*/ 0 h 184"/>
                <a:gd name="T26" fmla="*/ 113 w 113"/>
                <a:gd name="T27" fmla="*/ 1 h 184"/>
                <a:gd name="T28" fmla="*/ 113 w 113"/>
                <a:gd name="T29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84">
                  <a:moveTo>
                    <a:pt x="113" y="32"/>
                  </a:moveTo>
                  <a:cubicBezTo>
                    <a:pt x="110" y="30"/>
                    <a:pt x="106" y="28"/>
                    <a:pt x="102" y="28"/>
                  </a:cubicBezTo>
                  <a:cubicBezTo>
                    <a:pt x="98" y="27"/>
                    <a:pt x="93" y="26"/>
                    <a:pt x="88" y="26"/>
                  </a:cubicBezTo>
                  <a:cubicBezTo>
                    <a:pt x="70" y="26"/>
                    <a:pt x="56" y="32"/>
                    <a:pt x="46" y="43"/>
                  </a:cubicBezTo>
                  <a:cubicBezTo>
                    <a:pt x="37" y="53"/>
                    <a:pt x="32" y="69"/>
                    <a:pt x="32" y="89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38" y="21"/>
                    <a:pt x="47" y="13"/>
                    <a:pt x="58" y="8"/>
                  </a:cubicBezTo>
                  <a:cubicBezTo>
                    <a:pt x="69" y="2"/>
                    <a:pt x="82" y="0"/>
                    <a:pt x="97" y="0"/>
                  </a:cubicBezTo>
                  <a:cubicBezTo>
                    <a:pt x="99" y="0"/>
                    <a:pt x="102" y="0"/>
                    <a:pt x="104" y="0"/>
                  </a:cubicBezTo>
                  <a:cubicBezTo>
                    <a:pt x="107" y="1"/>
                    <a:pt x="110" y="1"/>
                    <a:pt x="113" y="1"/>
                  </a:cubicBezTo>
                  <a:lnTo>
                    <a:pt x="11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170335E8-9D6E-4F5B-9FDD-CA82DE9C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281" y="2014844"/>
              <a:ext cx="94733" cy="62007"/>
            </a:xfrm>
            <a:custGeom>
              <a:avLst/>
              <a:gdLst>
                <a:gd name="T0" fmla="*/ 152 w 284"/>
                <a:gd name="T1" fmla="*/ 39 h 184"/>
                <a:gd name="T2" fmla="*/ 181 w 284"/>
                <a:gd name="T3" fmla="*/ 9 h 184"/>
                <a:gd name="T4" fmla="*/ 220 w 284"/>
                <a:gd name="T5" fmla="*/ 0 h 184"/>
                <a:gd name="T6" fmla="*/ 267 w 284"/>
                <a:gd name="T7" fmla="*/ 20 h 184"/>
                <a:gd name="T8" fmla="*/ 284 w 284"/>
                <a:gd name="T9" fmla="*/ 76 h 184"/>
                <a:gd name="T10" fmla="*/ 284 w 284"/>
                <a:gd name="T11" fmla="*/ 184 h 184"/>
                <a:gd name="T12" fmla="*/ 251 w 284"/>
                <a:gd name="T13" fmla="*/ 184 h 184"/>
                <a:gd name="T14" fmla="*/ 251 w 284"/>
                <a:gd name="T15" fmla="*/ 76 h 184"/>
                <a:gd name="T16" fmla="*/ 242 w 284"/>
                <a:gd name="T17" fmla="*/ 38 h 184"/>
                <a:gd name="T18" fmla="*/ 211 w 284"/>
                <a:gd name="T19" fmla="*/ 26 h 184"/>
                <a:gd name="T20" fmla="*/ 172 w 284"/>
                <a:gd name="T21" fmla="*/ 41 h 184"/>
                <a:gd name="T22" fmla="*/ 158 w 284"/>
                <a:gd name="T23" fmla="*/ 82 h 184"/>
                <a:gd name="T24" fmla="*/ 158 w 284"/>
                <a:gd name="T25" fmla="*/ 184 h 184"/>
                <a:gd name="T26" fmla="*/ 126 w 284"/>
                <a:gd name="T27" fmla="*/ 184 h 184"/>
                <a:gd name="T28" fmla="*/ 126 w 284"/>
                <a:gd name="T29" fmla="*/ 76 h 184"/>
                <a:gd name="T30" fmla="*/ 116 w 284"/>
                <a:gd name="T31" fmla="*/ 38 h 184"/>
                <a:gd name="T32" fmla="*/ 85 w 284"/>
                <a:gd name="T33" fmla="*/ 26 h 184"/>
                <a:gd name="T34" fmla="*/ 46 w 284"/>
                <a:gd name="T35" fmla="*/ 41 h 184"/>
                <a:gd name="T36" fmla="*/ 32 w 284"/>
                <a:gd name="T37" fmla="*/ 82 h 184"/>
                <a:gd name="T38" fmla="*/ 32 w 284"/>
                <a:gd name="T39" fmla="*/ 184 h 184"/>
                <a:gd name="T40" fmla="*/ 0 w 284"/>
                <a:gd name="T41" fmla="*/ 184 h 184"/>
                <a:gd name="T42" fmla="*/ 0 w 284"/>
                <a:gd name="T43" fmla="*/ 4 h 184"/>
                <a:gd name="T44" fmla="*/ 32 w 284"/>
                <a:gd name="T45" fmla="*/ 4 h 184"/>
                <a:gd name="T46" fmla="*/ 32 w 284"/>
                <a:gd name="T47" fmla="*/ 32 h 184"/>
                <a:gd name="T48" fmla="*/ 58 w 284"/>
                <a:gd name="T49" fmla="*/ 8 h 184"/>
                <a:gd name="T50" fmla="*/ 94 w 284"/>
                <a:gd name="T51" fmla="*/ 0 h 184"/>
                <a:gd name="T52" fmla="*/ 130 w 284"/>
                <a:gd name="T53" fmla="*/ 10 h 184"/>
                <a:gd name="T54" fmla="*/ 152 w 284"/>
                <a:gd name="T55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4" h="184">
                  <a:moveTo>
                    <a:pt x="152" y="39"/>
                  </a:moveTo>
                  <a:cubicBezTo>
                    <a:pt x="160" y="25"/>
                    <a:pt x="170" y="16"/>
                    <a:pt x="181" y="9"/>
                  </a:cubicBezTo>
                  <a:cubicBezTo>
                    <a:pt x="192" y="3"/>
                    <a:pt x="205" y="0"/>
                    <a:pt x="220" y="0"/>
                  </a:cubicBezTo>
                  <a:cubicBezTo>
                    <a:pt x="240" y="0"/>
                    <a:pt x="256" y="6"/>
                    <a:pt x="267" y="20"/>
                  </a:cubicBezTo>
                  <a:cubicBezTo>
                    <a:pt x="278" y="33"/>
                    <a:pt x="284" y="51"/>
                    <a:pt x="284" y="76"/>
                  </a:cubicBezTo>
                  <a:lnTo>
                    <a:pt x="284" y="184"/>
                  </a:lnTo>
                  <a:lnTo>
                    <a:pt x="251" y="184"/>
                  </a:lnTo>
                  <a:lnTo>
                    <a:pt x="251" y="76"/>
                  </a:lnTo>
                  <a:cubicBezTo>
                    <a:pt x="251" y="59"/>
                    <a:pt x="248" y="46"/>
                    <a:pt x="242" y="38"/>
                  </a:cubicBezTo>
                  <a:cubicBezTo>
                    <a:pt x="235" y="30"/>
                    <a:pt x="225" y="26"/>
                    <a:pt x="211" y="26"/>
                  </a:cubicBezTo>
                  <a:cubicBezTo>
                    <a:pt x="195" y="26"/>
                    <a:pt x="182" y="31"/>
                    <a:pt x="172" y="41"/>
                  </a:cubicBezTo>
                  <a:cubicBezTo>
                    <a:pt x="163" y="51"/>
                    <a:pt x="158" y="65"/>
                    <a:pt x="158" y="82"/>
                  </a:cubicBezTo>
                  <a:lnTo>
                    <a:pt x="158" y="184"/>
                  </a:lnTo>
                  <a:lnTo>
                    <a:pt x="126" y="184"/>
                  </a:lnTo>
                  <a:lnTo>
                    <a:pt x="126" y="76"/>
                  </a:lnTo>
                  <a:cubicBezTo>
                    <a:pt x="126" y="59"/>
                    <a:pt x="122" y="46"/>
                    <a:pt x="116" y="38"/>
                  </a:cubicBezTo>
                  <a:cubicBezTo>
                    <a:pt x="109" y="30"/>
                    <a:pt x="99" y="26"/>
                    <a:pt x="85" y="26"/>
                  </a:cubicBezTo>
                  <a:cubicBezTo>
                    <a:pt x="69" y="26"/>
                    <a:pt x="56" y="31"/>
                    <a:pt x="46" y="41"/>
                  </a:cubicBezTo>
                  <a:cubicBezTo>
                    <a:pt x="37" y="51"/>
                    <a:pt x="32" y="65"/>
                    <a:pt x="32" y="82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39" y="21"/>
                    <a:pt x="48" y="13"/>
                    <a:pt x="58" y="8"/>
                  </a:cubicBezTo>
                  <a:cubicBezTo>
                    <a:pt x="68" y="2"/>
                    <a:pt x="80" y="0"/>
                    <a:pt x="94" y="0"/>
                  </a:cubicBezTo>
                  <a:cubicBezTo>
                    <a:pt x="109" y="0"/>
                    <a:pt x="120" y="3"/>
                    <a:pt x="130" y="10"/>
                  </a:cubicBezTo>
                  <a:cubicBezTo>
                    <a:pt x="140" y="16"/>
                    <a:pt x="148" y="26"/>
                    <a:pt x="15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024948A1-78D0-48A7-8BF5-0567EC30C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238" y="2014844"/>
              <a:ext cx="55117" cy="63729"/>
            </a:xfrm>
            <a:custGeom>
              <a:avLst/>
              <a:gdLst>
                <a:gd name="T0" fmla="*/ 101 w 164"/>
                <a:gd name="T1" fmla="*/ 94 h 189"/>
                <a:gd name="T2" fmla="*/ 47 w 164"/>
                <a:gd name="T3" fmla="*/ 102 h 189"/>
                <a:gd name="T4" fmla="*/ 32 w 164"/>
                <a:gd name="T5" fmla="*/ 130 h 189"/>
                <a:gd name="T6" fmla="*/ 43 w 164"/>
                <a:gd name="T7" fmla="*/ 155 h 189"/>
                <a:gd name="T8" fmla="*/ 74 w 164"/>
                <a:gd name="T9" fmla="*/ 164 h 189"/>
                <a:gd name="T10" fmla="*/ 116 w 164"/>
                <a:gd name="T11" fmla="*/ 147 h 189"/>
                <a:gd name="T12" fmla="*/ 132 w 164"/>
                <a:gd name="T13" fmla="*/ 100 h 189"/>
                <a:gd name="T14" fmla="*/ 132 w 164"/>
                <a:gd name="T15" fmla="*/ 94 h 189"/>
                <a:gd name="T16" fmla="*/ 101 w 164"/>
                <a:gd name="T17" fmla="*/ 94 h 189"/>
                <a:gd name="T18" fmla="*/ 164 w 164"/>
                <a:gd name="T19" fmla="*/ 81 h 189"/>
                <a:gd name="T20" fmla="*/ 164 w 164"/>
                <a:gd name="T21" fmla="*/ 184 h 189"/>
                <a:gd name="T22" fmla="*/ 132 w 164"/>
                <a:gd name="T23" fmla="*/ 184 h 189"/>
                <a:gd name="T24" fmla="*/ 132 w 164"/>
                <a:gd name="T25" fmla="*/ 157 h 189"/>
                <a:gd name="T26" fmla="*/ 105 w 164"/>
                <a:gd name="T27" fmla="*/ 181 h 189"/>
                <a:gd name="T28" fmla="*/ 65 w 164"/>
                <a:gd name="T29" fmla="*/ 189 h 189"/>
                <a:gd name="T30" fmla="*/ 18 w 164"/>
                <a:gd name="T31" fmla="*/ 173 h 189"/>
                <a:gd name="T32" fmla="*/ 0 w 164"/>
                <a:gd name="T33" fmla="*/ 132 h 189"/>
                <a:gd name="T34" fmla="*/ 22 w 164"/>
                <a:gd name="T35" fmla="*/ 86 h 189"/>
                <a:gd name="T36" fmla="*/ 88 w 164"/>
                <a:gd name="T37" fmla="*/ 71 h 189"/>
                <a:gd name="T38" fmla="*/ 132 w 164"/>
                <a:gd name="T39" fmla="*/ 71 h 189"/>
                <a:gd name="T40" fmla="*/ 132 w 164"/>
                <a:gd name="T41" fmla="*/ 68 h 189"/>
                <a:gd name="T42" fmla="*/ 118 w 164"/>
                <a:gd name="T43" fmla="*/ 36 h 189"/>
                <a:gd name="T44" fmla="*/ 77 w 164"/>
                <a:gd name="T45" fmla="*/ 25 h 189"/>
                <a:gd name="T46" fmla="*/ 45 w 164"/>
                <a:gd name="T47" fmla="*/ 29 h 189"/>
                <a:gd name="T48" fmla="*/ 14 w 164"/>
                <a:gd name="T49" fmla="*/ 40 h 189"/>
                <a:gd name="T50" fmla="*/ 14 w 164"/>
                <a:gd name="T51" fmla="*/ 12 h 189"/>
                <a:gd name="T52" fmla="*/ 48 w 164"/>
                <a:gd name="T53" fmla="*/ 3 h 189"/>
                <a:gd name="T54" fmla="*/ 81 w 164"/>
                <a:gd name="T55" fmla="*/ 0 h 189"/>
                <a:gd name="T56" fmla="*/ 144 w 164"/>
                <a:gd name="T57" fmla="*/ 20 h 189"/>
                <a:gd name="T58" fmla="*/ 164 w 164"/>
                <a:gd name="T59" fmla="*/ 8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89">
                  <a:moveTo>
                    <a:pt x="101" y="94"/>
                  </a:moveTo>
                  <a:cubicBezTo>
                    <a:pt x="75" y="94"/>
                    <a:pt x="57" y="96"/>
                    <a:pt x="47" y="102"/>
                  </a:cubicBezTo>
                  <a:cubicBezTo>
                    <a:pt x="37" y="107"/>
                    <a:pt x="32" y="117"/>
                    <a:pt x="32" y="130"/>
                  </a:cubicBezTo>
                  <a:cubicBezTo>
                    <a:pt x="32" y="140"/>
                    <a:pt x="36" y="149"/>
                    <a:pt x="43" y="155"/>
                  </a:cubicBezTo>
                  <a:cubicBezTo>
                    <a:pt x="51" y="161"/>
                    <a:pt x="61" y="164"/>
                    <a:pt x="74" y="164"/>
                  </a:cubicBezTo>
                  <a:cubicBezTo>
                    <a:pt x="91" y="164"/>
                    <a:pt x="106" y="158"/>
                    <a:pt x="116" y="147"/>
                  </a:cubicBezTo>
                  <a:cubicBezTo>
                    <a:pt x="127" y="135"/>
                    <a:pt x="132" y="120"/>
                    <a:pt x="132" y="100"/>
                  </a:cubicBezTo>
                  <a:lnTo>
                    <a:pt x="132" y="94"/>
                  </a:lnTo>
                  <a:lnTo>
                    <a:pt x="101" y="94"/>
                  </a:lnTo>
                  <a:close/>
                  <a:moveTo>
                    <a:pt x="164" y="81"/>
                  </a:moveTo>
                  <a:lnTo>
                    <a:pt x="164" y="184"/>
                  </a:lnTo>
                  <a:lnTo>
                    <a:pt x="132" y="184"/>
                  </a:lnTo>
                  <a:lnTo>
                    <a:pt x="132" y="157"/>
                  </a:lnTo>
                  <a:cubicBezTo>
                    <a:pt x="125" y="168"/>
                    <a:pt x="116" y="176"/>
                    <a:pt x="105" y="181"/>
                  </a:cubicBezTo>
                  <a:cubicBezTo>
                    <a:pt x="94" y="186"/>
                    <a:pt x="81" y="189"/>
                    <a:pt x="65" y="189"/>
                  </a:cubicBezTo>
                  <a:cubicBezTo>
                    <a:pt x="45" y="189"/>
                    <a:pt x="30" y="184"/>
                    <a:pt x="18" y="173"/>
                  </a:cubicBezTo>
                  <a:cubicBezTo>
                    <a:pt x="6" y="163"/>
                    <a:pt x="0" y="149"/>
                    <a:pt x="0" y="132"/>
                  </a:cubicBezTo>
                  <a:cubicBezTo>
                    <a:pt x="0" y="112"/>
                    <a:pt x="8" y="96"/>
                    <a:pt x="22" y="86"/>
                  </a:cubicBezTo>
                  <a:cubicBezTo>
                    <a:pt x="37" y="76"/>
                    <a:pt x="59" y="71"/>
                    <a:pt x="88" y="71"/>
                  </a:cubicBezTo>
                  <a:lnTo>
                    <a:pt x="132" y="71"/>
                  </a:lnTo>
                  <a:lnTo>
                    <a:pt x="132" y="68"/>
                  </a:lnTo>
                  <a:cubicBezTo>
                    <a:pt x="132" y="54"/>
                    <a:pt x="128" y="44"/>
                    <a:pt x="118" y="36"/>
                  </a:cubicBezTo>
                  <a:cubicBezTo>
                    <a:pt x="108" y="29"/>
                    <a:pt x="95" y="25"/>
                    <a:pt x="77" y="25"/>
                  </a:cubicBezTo>
                  <a:cubicBezTo>
                    <a:pt x="66" y="25"/>
                    <a:pt x="55" y="26"/>
                    <a:pt x="45" y="29"/>
                  </a:cubicBezTo>
                  <a:cubicBezTo>
                    <a:pt x="34" y="31"/>
                    <a:pt x="24" y="35"/>
                    <a:pt x="14" y="40"/>
                  </a:cubicBezTo>
                  <a:lnTo>
                    <a:pt x="14" y="12"/>
                  </a:lnTo>
                  <a:cubicBezTo>
                    <a:pt x="26" y="8"/>
                    <a:pt x="37" y="5"/>
                    <a:pt x="48" y="3"/>
                  </a:cubicBezTo>
                  <a:cubicBezTo>
                    <a:pt x="59" y="1"/>
                    <a:pt x="70" y="0"/>
                    <a:pt x="81" y="0"/>
                  </a:cubicBezTo>
                  <a:cubicBezTo>
                    <a:pt x="109" y="0"/>
                    <a:pt x="130" y="7"/>
                    <a:pt x="144" y="20"/>
                  </a:cubicBezTo>
                  <a:cubicBezTo>
                    <a:pt x="157" y="34"/>
                    <a:pt x="164" y="54"/>
                    <a:pt x="164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ECCA93F7-B4AA-4FBC-ABBD-4F789780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134" y="1999342"/>
              <a:ext cx="41338" cy="77508"/>
            </a:xfrm>
            <a:custGeom>
              <a:avLst/>
              <a:gdLst>
                <a:gd name="T0" fmla="*/ 56 w 122"/>
                <a:gd name="T1" fmla="*/ 0 h 231"/>
                <a:gd name="T2" fmla="*/ 56 w 122"/>
                <a:gd name="T3" fmla="*/ 51 h 231"/>
                <a:gd name="T4" fmla="*/ 122 w 122"/>
                <a:gd name="T5" fmla="*/ 51 h 231"/>
                <a:gd name="T6" fmla="*/ 122 w 122"/>
                <a:gd name="T7" fmla="*/ 74 h 231"/>
                <a:gd name="T8" fmla="*/ 56 w 122"/>
                <a:gd name="T9" fmla="*/ 74 h 231"/>
                <a:gd name="T10" fmla="*/ 56 w 122"/>
                <a:gd name="T11" fmla="*/ 172 h 231"/>
                <a:gd name="T12" fmla="*/ 62 w 122"/>
                <a:gd name="T13" fmla="*/ 200 h 231"/>
                <a:gd name="T14" fmla="*/ 89 w 122"/>
                <a:gd name="T15" fmla="*/ 206 h 231"/>
                <a:gd name="T16" fmla="*/ 122 w 122"/>
                <a:gd name="T17" fmla="*/ 206 h 231"/>
                <a:gd name="T18" fmla="*/ 122 w 122"/>
                <a:gd name="T19" fmla="*/ 231 h 231"/>
                <a:gd name="T20" fmla="*/ 89 w 122"/>
                <a:gd name="T21" fmla="*/ 231 h 231"/>
                <a:gd name="T22" fmla="*/ 38 w 122"/>
                <a:gd name="T23" fmla="*/ 218 h 231"/>
                <a:gd name="T24" fmla="*/ 24 w 122"/>
                <a:gd name="T25" fmla="*/ 172 h 231"/>
                <a:gd name="T26" fmla="*/ 24 w 122"/>
                <a:gd name="T27" fmla="*/ 74 h 231"/>
                <a:gd name="T28" fmla="*/ 0 w 122"/>
                <a:gd name="T29" fmla="*/ 74 h 231"/>
                <a:gd name="T30" fmla="*/ 0 w 122"/>
                <a:gd name="T31" fmla="*/ 51 h 231"/>
                <a:gd name="T32" fmla="*/ 24 w 122"/>
                <a:gd name="T33" fmla="*/ 51 h 231"/>
                <a:gd name="T34" fmla="*/ 24 w 122"/>
                <a:gd name="T35" fmla="*/ 0 h 231"/>
                <a:gd name="T36" fmla="*/ 56 w 122"/>
                <a:gd name="T3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231">
                  <a:moveTo>
                    <a:pt x="56" y="0"/>
                  </a:moveTo>
                  <a:lnTo>
                    <a:pt x="56" y="51"/>
                  </a:lnTo>
                  <a:lnTo>
                    <a:pt x="122" y="51"/>
                  </a:lnTo>
                  <a:lnTo>
                    <a:pt x="122" y="74"/>
                  </a:lnTo>
                  <a:lnTo>
                    <a:pt x="56" y="74"/>
                  </a:lnTo>
                  <a:lnTo>
                    <a:pt x="56" y="172"/>
                  </a:lnTo>
                  <a:cubicBezTo>
                    <a:pt x="56" y="187"/>
                    <a:pt x="58" y="196"/>
                    <a:pt x="62" y="200"/>
                  </a:cubicBezTo>
                  <a:cubicBezTo>
                    <a:pt x="67" y="204"/>
                    <a:pt x="76" y="206"/>
                    <a:pt x="89" y="206"/>
                  </a:cubicBezTo>
                  <a:lnTo>
                    <a:pt x="122" y="206"/>
                  </a:lnTo>
                  <a:lnTo>
                    <a:pt x="122" y="231"/>
                  </a:lnTo>
                  <a:lnTo>
                    <a:pt x="89" y="231"/>
                  </a:lnTo>
                  <a:cubicBezTo>
                    <a:pt x="64" y="231"/>
                    <a:pt x="47" y="227"/>
                    <a:pt x="38" y="218"/>
                  </a:cubicBezTo>
                  <a:cubicBezTo>
                    <a:pt x="28" y="210"/>
                    <a:pt x="24" y="194"/>
                    <a:pt x="24" y="172"/>
                  </a:cubicBezTo>
                  <a:lnTo>
                    <a:pt x="24" y="74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24" y="51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FA55F8E0-AA44-42FC-B092-A0D47FD80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251" y="1992452"/>
              <a:ext cx="10334" cy="84398"/>
            </a:xfrm>
            <a:custGeom>
              <a:avLst/>
              <a:gdLst>
                <a:gd name="T0" fmla="*/ 0 w 32"/>
                <a:gd name="T1" fmla="*/ 70 h 250"/>
                <a:gd name="T2" fmla="*/ 32 w 32"/>
                <a:gd name="T3" fmla="*/ 70 h 250"/>
                <a:gd name="T4" fmla="*/ 32 w 32"/>
                <a:gd name="T5" fmla="*/ 250 h 250"/>
                <a:gd name="T6" fmla="*/ 0 w 32"/>
                <a:gd name="T7" fmla="*/ 250 h 250"/>
                <a:gd name="T8" fmla="*/ 0 w 32"/>
                <a:gd name="T9" fmla="*/ 70 h 250"/>
                <a:gd name="T10" fmla="*/ 0 w 32"/>
                <a:gd name="T11" fmla="*/ 0 h 250"/>
                <a:gd name="T12" fmla="*/ 32 w 32"/>
                <a:gd name="T13" fmla="*/ 0 h 250"/>
                <a:gd name="T14" fmla="*/ 32 w 32"/>
                <a:gd name="T15" fmla="*/ 38 h 250"/>
                <a:gd name="T16" fmla="*/ 0 w 32"/>
                <a:gd name="T17" fmla="*/ 38 h 250"/>
                <a:gd name="T18" fmla="*/ 0 w 32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50">
                  <a:moveTo>
                    <a:pt x="0" y="70"/>
                  </a:moveTo>
                  <a:lnTo>
                    <a:pt x="32" y="70"/>
                  </a:lnTo>
                  <a:lnTo>
                    <a:pt x="32" y="250"/>
                  </a:lnTo>
                  <a:lnTo>
                    <a:pt x="0" y="250"/>
                  </a:lnTo>
                  <a:lnTo>
                    <a:pt x="0" y="7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344797AB-5B97-4E47-B2CE-60247F94E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532" y="2014844"/>
              <a:ext cx="58562" cy="63729"/>
            </a:xfrm>
            <a:custGeom>
              <a:avLst/>
              <a:gdLst>
                <a:gd name="T0" fmla="*/ 90 w 179"/>
                <a:gd name="T1" fmla="*/ 25 h 189"/>
                <a:gd name="T2" fmla="*/ 49 w 179"/>
                <a:gd name="T3" fmla="*/ 44 h 189"/>
                <a:gd name="T4" fmla="*/ 34 w 179"/>
                <a:gd name="T5" fmla="*/ 94 h 189"/>
                <a:gd name="T6" fmla="*/ 49 w 179"/>
                <a:gd name="T7" fmla="*/ 145 h 189"/>
                <a:gd name="T8" fmla="*/ 90 w 179"/>
                <a:gd name="T9" fmla="*/ 164 h 189"/>
                <a:gd name="T10" fmla="*/ 130 w 179"/>
                <a:gd name="T11" fmla="*/ 145 h 189"/>
                <a:gd name="T12" fmla="*/ 145 w 179"/>
                <a:gd name="T13" fmla="*/ 94 h 189"/>
                <a:gd name="T14" fmla="*/ 130 w 179"/>
                <a:gd name="T15" fmla="*/ 44 h 189"/>
                <a:gd name="T16" fmla="*/ 90 w 179"/>
                <a:gd name="T17" fmla="*/ 25 h 189"/>
                <a:gd name="T18" fmla="*/ 90 w 179"/>
                <a:gd name="T19" fmla="*/ 0 h 189"/>
                <a:gd name="T20" fmla="*/ 155 w 179"/>
                <a:gd name="T21" fmla="*/ 25 h 189"/>
                <a:gd name="T22" fmla="*/ 179 w 179"/>
                <a:gd name="T23" fmla="*/ 94 h 189"/>
                <a:gd name="T24" fmla="*/ 155 w 179"/>
                <a:gd name="T25" fmla="*/ 164 h 189"/>
                <a:gd name="T26" fmla="*/ 90 w 179"/>
                <a:gd name="T27" fmla="*/ 189 h 189"/>
                <a:gd name="T28" fmla="*/ 24 w 179"/>
                <a:gd name="T29" fmla="*/ 164 h 189"/>
                <a:gd name="T30" fmla="*/ 0 w 179"/>
                <a:gd name="T31" fmla="*/ 94 h 189"/>
                <a:gd name="T32" fmla="*/ 24 w 179"/>
                <a:gd name="T33" fmla="*/ 25 h 189"/>
                <a:gd name="T34" fmla="*/ 90 w 179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89">
                  <a:moveTo>
                    <a:pt x="90" y="25"/>
                  </a:moveTo>
                  <a:cubicBezTo>
                    <a:pt x="73" y="25"/>
                    <a:pt x="59" y="31"/>
                    <a:pt x="49" y="44"/>
                  </a:cubicBezTo>
                  <a:cubicBezTo>
                    <a:pt x="39" y="56"/>
                    <a:pt x="34" y="73"/>
                    <a:pt x="34" y="94"/>
                  </a:cubicBezTo>
                  <a:cubicBezTo>
                    <a:pt x="34" y="116"/>
                    <a:pt x="39" y="133"/>
                    <a:pt x="49" y="145"/>
                  </a:cubicBezTo>
                  <a:cubicBezTo>
                    <a:pt x="59" y="158"/>
                    <a:pt x="72" y="164"/>
                    <a:pt x="90" y="164"/>
                  </a:cubicBezTo>
                  <a:cubicBezTo>
                    <a:pt x="107" y="164"/>
                    <a:pt x="120" y="158"/>
                    <a:pt x="130" y="145"/>
                  </a:cubicBezTo>
                  <a:cubicBezTo>
                    <a:pt x="140" y="133"/>
                    <a:pt x="145" y="116"/>
                    <a:pt x="145" y="94"/>
                  </a:cubicBezTo>
                  <a:cubicBezTo>
                    <a:pt x="145" y="73"/>
                    <a:pt x="140" y="56"/>
                    <a:pt x="130" y="44"/>
                  </a:cubicBezTo>
                  <a:cubicBezTo>
                    <a:pt x="120" y="31"/>
                    <a:pt x="107" y="25"/>
                    <a:pt x="90" y="25"/>
                  </a:cubicBezTo>
                  <a:close/>
                  <a:moveTo>
                    <a:pt x="90" y="0"/>
                  </a:moveTo>
                  <a:cubicBezTo>
                    <a:pt x="117" y="0"/>
                    <a:pt x="139" y="8"/>
                    <a:pt x="155" y="25"/>
                  </a:cubicBezTo>
                  <a:cubicBezTo>
                    <a:pt x="171" y="42"/>
                    <a:pt x="179" y="65"/>
                    <a:pt x="179" y="94"/>
                  </a:cubicBezTo>
                  <a:cubicBezTo>
                    <a:pt x="179" y="124"/>
                    <a:pt x="171" y="147"/>
                    <a:pt x="155" y="164"/>
                  </a:cubicBezTo>
                  <a:cubicBezTo>
                    <a:pt x="139" y="180"/>
                    <a:pt x="117" y="189"/>
                    <a:pt x="90" y="189"/>
                  </a:cubicBezTo>
                  <a:cubicBezTo>
                    <a:pt x="62" y="189"/>
                    <a:pt x="40" y="180"/>
                    <a:pt x="24" y="164"/>
                  </a:cubicBezTo>
                  <a:cubicBezTo>
                    <a:pt x="8" y="147"/>
                    <a:pt x="0" y="124"/>
                    <a:pt x="0" y="94"/>
                  </a:cubicBezTo>
                  <a:cubicBezTo>
                    <a:pt x="0" y="65"/>
                    <a:pt x="8" y="42"/>
                    <a:pt x="24" y="25"/>
                  </a:cubicBezTo>
                  <a:cubicBezTo>
                    <a:pt x="40" y="8"/>
                    <a:pt x="62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D962E948-A58E-407C-B958-0A805854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318" y="2014844"/>
              <a:ext cx="55117" cy="62007"/>
            </a:xfrm>
            <a:custGeom>
              <a:avLst/>
              <a:gdLst>
                <a:gd name="T0" fmla="*/ 163 w 163"/>
                <a:gd name="T1" fmla="*/ 76 h 184"/>
                <a:gd name="T2" fmla="*/ 163 w 163"/>
                <a:gd name="T3" fmla="*/ 184 h 184"/>
                <a:gd name="T4" fmla="*/ 131 w 163"/>
                <a:gd name="T5" fmla="*/ 184 h 184"/>
                <a:gd name="T6" fmla="*/ 131 w 163"/>
                <a:gd name="T7" fmla="*/ 76 h 184"/>
                <a:gd name="T8" fmla="*/ 120 w 163"/>
                <a:gd name="T9" fmla="*/ 38 h 184"/>
                <a:gd name="T10" fmla="*/ 88 w 163"/>
                <a:gd name="T11" fmla="*/ 26 h 184"/>
                <a:gd name="T12" fmla="*/ 47 w 163"/>
                <a:gd name="T13" fmla="*/ 41 h 184"/>
                <a:gd name="T14" fmla="*/ 32 w 163"/>
                <a:gd name="T15" fmla="*/ 82 h 184"/>
                <a:gd name="T16" fmla="*/ 32 w 163"/>
                <a:gd name="T17" fmla="*/ 184 h 184"/>
                <a:gd name="T18" fmla="*/ 0 w 163"/>
                <a:gd name="T19" fmla="*/ 184 h 184"/>
                <a:gd name="T20" fmla="*/ 0 w 163"/>
                <a:gd name="T21" fmla="*/ 4 h 184"/>
                <a:gd name="T22" fmla="*/ 32 w 163"/>
                <a:gd name="T23" fmla="*/ 4 h 184"/>
                <a:gd name="T24" fmla="*/ 32 w 163"/>
                <a:gd name="T25" fmla="*/ 32 h 184"/>
                <a:gd name="T26" fmla="*/ 59 w 163"/>
                <a:gd name="T27" fmla="*/ 8 h 184"/>
                <a:gd name="T28" fmla="*/ 95 w 163"/>
                <a:gd name="T29" fmla="*/ 0 h 184"/>
                <a:gd name="T30" fmla="*/ 146 w 163"/>
                <a:gd name="T31" fmla="*/ 19 h 184"/>
                <a:gd name="T32" fmla="*/ 163 w 163"/>
                <a:gd name="T3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84">
                  <a:moveTo>
                    <a:pt x="163" y="76"/>
                  </a:moveTo>
                  <a:lnTo>
                    <a:pt x="163" y="184"/>
                  </a:lnTo>
                  <a:lnTo>
                    <a:pt x="131" y="184"/>
                  </a:lnTo>
                  <a:lnTo>
                    <a:pt x="131" y="76"/>
                  </a:lnTo>
                  <a:cubicBezTo>
                    <a:pt x="131" y="59"/>
                    <a:pt x="128" y="47"/>
                    <a:pt x="120" y="38"/>
                  </a:cubicBezTo>
                  <a:cubicBezTo>
                    <a:pt x="113" y="30"/>
                    <a:pt x="102" y="26"/>
                    <a:pt x="88" y="26"/>
                  </a:cubicBezTo>
                  <a:cubicBezTo>
                    <a:pt x="71" y="26"/>
                    <a:pt x="57" y="31"/>
                    <a:pt x="47" y="41"/>
                  </a:cubicBezTo>
                  <a:cubicBezTo>
                    <a:pt x="37" y="51"/>
                    <a:pt x="32" y="65"/>
                    <a:pt x="32" y="82"/>
                  </a:cubicBezTo>
                  <a:lnTo>
                    <a:pt x="32" y="184"/>
                  </a:lnTo>
                  <a:lnTo>
                    <a:pt x="0" y="184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0" y="21"/>
                    <a:pt x="49" y="13"/>
                    <a:pt x="59" y="8"/>
                  </a:cubicBezTo>
                  <a:cubicBezTo>
                    <a:pt x="70" y="2"/>
                    <a:pt x="82" y="0"/>
                    <a:pt x="95" y="0"/>
                  </a:cubicBezTo>
                  <a:cubicBezTo>
                    <a:pt x="118" y="0"/>
                    <a:pt x="134" y="6"/>
                    <a:pt x="146" y="19"/>
                  </a:cubicBezTo>
                  <a:cubicBezTo>
                    <a:pt x="157" y="32"/>
                    <a:pt x="163" y="51"/>
                    <a:pt x="163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62BD42E1-F1FE-4B03-ACC7-261625D5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538" y="2789928"/>
              <a:ext cx="1414099" cy="546004"/>
            </a:xfrm>
            <a:custGeom>
              <a:avLst/>
              <a:gdLst>
                <a:gd name="T0" fmla="*/ 181 w 4217"/>
                <a:gd name="T1" fmla="*/ 0 h 1628"/>
                <a:gd name="T2" fmla="*/ 4036 w 4217"/>
                <a:gd name="T3" fmla="*/ 0 h 1628"/>
                <a:gd name="T4" fmla="*/ 4217 w 4217"/>
                <a:gd name="T5" fmla="*/ 181 h 1628"/>
                <a:gd name="T6" fmla="*/ 4217 w 4217"/>
                <a:gd name="T7" fmla="*/ 1447 h 1628"/>
                <a:gd name="T8" fmla="*/ 4036 w 4217"/>
                <a:gd name="T9" fmla="*/ 1628 h 1628"/>
                <a:gd name="T10" fmla="*/ 181 w 4217"/>
                <a:gd name="T11" fmla="*/ 1628 h 1628"/>
                <a:gd name="T12" fmla="*/ 0 w 4217"/>
                <a:gd name="T13" fmla="*/ 1447 h 1628"/>
                <a:gd name="T14" fmla="*/ 0 w 4217"/>
                <a:gd name="T15" fmla="*/ 181 h 1628"/>
                <a:gd name="T16" fmla="*/ 181 w 4217"/>
                <a:gd name="T17" fmla="*/ 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7" h="1628">
                  <a:moveTo>
                    <a:pt x="181" y="0"/>
                  </a:moveTo>
                  <a:lnTo>
                    <a:pt x="4036" y="0"/>
                  </a:lnTo>
                  <a:cubicBezTo>
                    <a:pt x="4136" y="0"/>
                    <a:pt x="4217" y="81"/>
                    <a:pt x="4217" y="181"/>
                  </a:cubicBezTo>
                  <a:lnTo>
                    <a:pt x="4217" y="1447"/>
                  </a:lnTo>
                  <a:cubicBezTo>
                    <a:pt x="4217" y="1547"/>
                    <a:pt x="4136" y="1628"/>
                    <a:pt x="4036" y="1628"/>
                  </a:cubicBezTo>
                  <a:lnTo>
                    <a:pt x="181" y="1628"/>
                  </a:lnTo>
                  <a:cubicBezTo>
                    <a:pt x="80" y="1628"/>
                    <a:pt x="0" y="1547"/>
                    <a:pt x="0" y="1447"/>
                  </a:cubicBezTo>
                  <a:lnTo>
                    <a:pt x="0" y="181"/>
                  </a:lnTo>
                  <a:cubicBezTo>
                    <a:pt x="0" y="81"/>
                    <a:pt x="80" y="0"/>
                    <a:pt x="181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5D5238B6-320F-437D-92FB-7DED61C27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231" y="2889828"/>
              <a:ext cx="120569" cy="330703"/>
            </a:xfrm>
            <a:prstGeom prst="rect">
              <a:avLst/>
            </a:prstGeom>
            <a:solidFill>
              <a:srgbClr val="A02C2C"/>
            </a:solidFill>
            <a:ln w="7938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7BE3C656-C4DD-4F88-89D7-FD4680C33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7030" y="2991451"/>
              <a:ext cx="63729" cy="125736"/>
            </a:xfrm>
            <a:custGeom>
              <a:avLst/>
              <a:gdLst>
                <a:gd name="T0" fmla="*/ 41 w 194"/>
                <a:gd name="T1" fmla="*/ 42 h 377"/>
                <a:gd name="T2" fmla="*/ 41 w 194"/>
                <a:gd name="T3" fmla="*/ 184 h 377"/>
                <a:gd name="T4" fmla="*/ 92 w 194"/>
                <a:gd name="T5" fmla="*/ 184 h 377"/>
                <a:gd name="T6" fmla="*/ 136 w 194"/>
                <a:gd name="T7" fmla="*/ 165 h 377"/>
                <a:gd name="T8" fmla="*/ 151 w 194"/>
                <a:gd name="T9" fmla="*/ 113 h 377"/>
                <a:gd name="T10" fmla="*/ 136 w 194"/>
                <a:gd name="T11" fmla="*/ 60 h 377"/>
                <a:gd name="T12" fmla="*/ 92 w 194"/>
                <a:gd name="T13" fmla="*/ 42 h 377"/>
                <a:gd name="T14" fmla="*/ 41 w 194"/>
                <a:gd name="T15" fmla="*/ 42 h 377"/>
                <a:gd name="T16" fmla="*/ 0 w 194"/>
                <a:gd name="T17" fmla="*/ 0 h 377"/>
                <a:gd name="T18" fmla="*/ 92 w 194"/>
                <a:gd name="T19" fmla="*/ 0 h 377"/>
                <a:gd name="T20" fmla="*/ 168 w 194"/>
                <a:gd name="T21" fmla="*/ 29 h 377"/>
                <a:gd name="T22" fmla="*/ 194 w 194"/>
                <a:gd name="T23" fmla="*/ 113 h 377"/>
                <a:gd name="T24" fmla="*/ 168 w 194"/>
                <a:gd name="T25" fmla="*/ 197 h 377"/>
                <a:gd name="T26" fmla="*/ 92 w 194"/>
                <a:gd name="T27" fmla="*/ 226 h 377"/>
                <a:gd name="T28" fmla="*/ 41 w 194"/>
                <a:gd name="T29" fmla="*/ 226 h 377"/>
                <a:gd name="T30" fmla="*/ 41 w 194"/>
                <a:gd name="T31" fmla="*/ 377 h 377"/>
                <a:gd name="T32" fmla="*/ 0 w 194"/>
                <a:gd name="T33" fmla="*/ 377 h 377"/>
                <a:gd name="T34" fmla="*/ 0 w 194"/>
                <a:gd name="T3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377">
                  <a:moveTo>
                    <a:pt x="41" y="42"/>
                  </a:moveTo>
                  <a:lnTo>
                    <a:pt x="41" y="184"/>
                  </a:lnTo>
                  <a:lnTo>
                    <a:pt x="92" y="184"/>
                  </a:lnTo>
                  <a:cubicBezTo>
                    <a:pt x="111" y="184"/>
                    <a:pt x="126" y="178"/>
                    <a:pt x="136" y="165"/>
                  </a:cubicBezTo>
                  <a:cubicBezTo>
                    <a:pt x="146" y="153"/>
                    <a:pt x="151" y="135"/>
                    <a:pt x="151" y="113"/>
                  </a:cubicBezTo>
                  <a:cubicBezTo>
                    <a:pt x="151" y="90"/>
                    <a:pt x="146" y="73"/>
                    <a:pt x="136" y="60"/>
                  </a:cubicBezTo>
                  <a:cubicBezTo>
                    <a:pt x="126" y="48"/>
                    <a:pt x="111" y="42"/>
                    <a:pt x="92" y="42"/>
                  </a:cubicBezTo>
                  <a:lnTo>
                    <a:pt x="41" y="42"/>
                  </a:lnTo>
                  <a:close/>
                  <a:moveTo>
                    <a:pt x="0" y="0"/>
                  </a:moveTo>
                  <a:lnTo>
                    <a:pt x="92" y="0"/>
                  </a:lnTo>
                  <a:cubicBezTo>
                    <a:pt x="126" y="0"/>
                    <a:pt x="151" y="10"/>
                    <a:pt x="168" y="29"/>
                  </a:cubicBezTo>
                  <a:cubicBezTo>
                    <a:pt x="186" y="48"/>
                    <a:pt x="194" y="76"/>
                    <a:pt x="194" y="113"/>
                  </a:cubicBezTo>
                  <a:cubicBezTo>
                    <a:pt x="194" y="150"/>
                    <a:pt x="186" y="178"/>
                    <a:pt x="168" y="197"/>
                  </a:cubicBezTo>
                  <a:cubicBezTo>
                    <a:pt x="151" y="216"/>
                    <a:pt x="126" y="226"/>
                    <a:pt x="92" y="226"/>
                  </a:cubicBezTo>
                  <a:lnTo>
                    <a:pt x="41" y="226"/>
                  </a:lnTo>
                  <a:lnTo>
                    <a:pt x="41" y="377"/>
                  </a:lnTo>
                  <a:lnTo>
                    <a:pt x="0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9A2FD3EA-6B9F-42DE-9977-B03B860F8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6261" y="2986283"/>
              <a:ext cx="12057" cy="130903"/>
            </a:xfrm>
            <a:custGeom>
              <a:avLst/>
              <a:gdLst>
                <a:gd name="T0" fmla="*/ 0 w 37"/>
                <a:gd name="T1" fmla="*/ 110 h 393"/>
                <a:gd name="T2" fmla="*/ 37 w 37"/>
                <a:gd name="T3" fmla="*/ 110 h 393"/>
                <a:gd name="T4" fmla="*/ 37 w 37"/>
                <a:gd name="T5" fmla="*/ 393 h 393"/>
                <a:gd name="T6" fmla="*/ 0 w 37"/>
                <a:gd name="T7" fmla="*/ 393 h 393"/>
                <a:gd name="T8" fmla="*/ 0 w 37"/>
                <a:gd name="T9" fmla="*/ 110 h 393"/>
                <a:gd name="T10" fmla="*/ 0 w 37"/>
                <a:gd name="T11" fmla="*/ 0 h 393"/>
                <a:gd name="T12" fmla="*/ 37 w 37"/>
                <a:gd name="T13" fmla="*/ 0 h 393"/>
                <a:gd name="T14" fmla="*/ 37 w 37"/>
                <a:gd name="T15" fmla="*/ 59 h 393"/>
                <a:gd name="T16" fmla="*/ 0 w 37"/>
                <a:gd name="T17" fmla="*/ 59 h 393"/>
                <a:gd name="T18" fmla="*/ 0 w 37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3">
                  <a:moveTo>
                    <a:pt x="0" y="110"/>
                  </a:moveTo>
                  <a:lnTo>
                    <a:pt x="37" y="110"/>
                  </a:lnTo>
                  <a:lnTo>
                    <a:pt x="37" y="393"/>
                  </a:lnTo>
                  <a:lnTo>
                    <a:pt x="0" y="393"/>
                  </a:lnTo>
                  <a:lnTo>
                    <a:pt x="0" y="110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C09D1F3D-8E17-4540-B85A-04FAC04CC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4154" y="3020732"/>
              <a:ext cx="67174" cy="132626"/>
            </a:xfrm>
            <a:custGeom>
              <a:avLst/>
              <a:gdLst>
                <a:gd name="T0" fmla="*/ 37 w 201"/>
                <a:gd name="T1" fmla="*/ 248 h 398"/>
                <a:gd name="T2" fmla="*/ 37 w 201"/>
                <a:gd name="T3" fmla="*/ 398 h 398"/>
                <a:gd name="T4" fmla="*/ 0 w 201"/>
                <a:gd name="T5" fmla="*/ 398 h 398"/>
                <a:gd name="T6" fmla="*/ 0 w 201"/>
                <a:gd name="T7" fmla="*/ 7 h 398"/>
                <a:gd name="T8" fmla="*/ 37 w 201"/>
                <a:gd name="T9" fmla="*/ 7 h 398"/>
                <a:gd name="T10" fmla="*/ 37 w 201"/>
                <a:gd name="T11" fmla="*/ 50 h 398"/>
                <a:gd name="T12" fmla="*/ 66 w 201"/>
                <a:gd name="T13" fmla="*/ 13 h 398"/>
                <a:gd name="T14" fmla="*/ 109 w 201"/>
                <a:gd name="T15" fmla="*/ 0 h 398"/>
                <a:gd name="T16" fmla="*/ 176 w 201"/>
                <a:gd name="T17" fmla="*/ 41 h 398"/>
                <a:gd name="T18" fmla="*/ 201 w 201"/>
                <a:gd name="T19" fmla="*/ 149 h 398"/>
                <a:gd name="T20" fmla="*/ 176 w 201"/>
                <a:gd name="T21" fmla="*/ 257 h 398"/>
                <a:gd name="T22" fmla="*/ 109 w 201"/>
                <a:gd name="T23" fmla="*/ 298 h 398"/>
                <a:gd name="T24" fmla="*/ 66 w 201"/>
                <a:gd name="T25" fmla="*/ 285 h 398"/>
                <a:gd name="T26" fmla="*/ 37 w 201"/>
                <a:gd name="T27" fmla="*/ 248 h 398"/>
                <a:gd name="T28" fmla="*/ 163 w 201"/>
                <a:gd name="T29" fmla="*/ 149 h 398"/>
                <a:gd name="T30" fmla="*/ 146 w 201"/>
                <a:gd name="T31" fmla="*/ 69 h 398"/>
                <a:gd name="T32" fmla="*/ 100 w 201"/>
                <a:gd name="T33" fmla="*/ 39 h 398"/>
                <a:gd name="T34" fmla="*/ 54 w 201"/>
                <a:gd name="T35" fmla="*/ 69 h 398"/>
                <a:gd name="T36" fmla="*/ 37 w 201"/>
                <a:gd name="T37" fmla="*/ 149 h 398"/>
                <a:gd name="T38" fmla="*/ 54 w 201"/>
                <a:gd name="T39" fmla="*/ 230 h 398"/>
                <a:gd name="T40" fmla="*/ 100 w 201"/>
                <a:gd name="T41" fmla="*/ 259 h 398"/>
                <a:gd name="T42" fmla="*/ 146 w 201"/>
                <a:gd name="T43" fmla="*/ 230 h 398"/>
                <a:gd name="T44" fmla="*/ 163 w 201"/>
                <a:gd name="T45" fmla="*/ 14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98">
                  <a:moveTo>
                    <a:pt x="37" y="248"/>
                  </a:moveTo>
                  <a:lnTo>
                    <a:pt x="37" y="398"/>
                  </a:lnTo>
                  <a:lnTo>
                    <a:pt x="0" y="398"/>
                  </a:lnTo>
                  <a:lnTo>
                    <a:pt x="0" y="7"/>
                  </a:lnTo>
                  <a:lnTo>
                    <a:pt x="37" y="7"/>
                  </a:lnTo>
                  <a:lnTo>
                    <a:pt x="37" y="50"/>
                  </a:lnTo>
                  <a:cubicBezTo>
                    <a:pt x="45" y="33"/>
                    <a:pt x="54" y="21"/>
                    <a:pt x="66" y="13"/>
                  </a:cubicBezTo>
                  <a:cubicBezTo>
                    <a:pt x="78" y="4"/>
                    <a:pt x="92" y="0"/>
                    <a:pt x="109" y="0"/>
                  </a:cubicBezTo>
                  <a:cubicBezTo>
                    <a:pt x="136" y="0"/>
                    <a:pt x="158" y="14"/>
                    <a:pt x="176" y="41"/>
                  </a:cubicBezTo>
                  <a:cubicBezTo>
                    <a:pt x="193" y="69"/>
                    <a:pt x="201" y="104"/>
                    <a:pt x="201" y="149"/>
                  </a:cubicBezTo>
                  <a:cubicBezTo>
                    <a:pt x="201" y="193"/>
                    <a:pt x="193" y="229"/>
                    <a:pt x="176" y="257"/>
                  </a:cubicBezTo>
                  <a:cubicBezTo>
                    <a:pt x="158" y="284"/>
                    <a:pt x="136" y="298"/>
                    <a:pt x="109" y="298"/>
                  </a:cubicBezTo>
                  <a:cubicBezTo>
                    <a:pt x="92" y="298"/>
                    <a:pt x="78" y="294"/>
                    <a:pt x="66" y="285"/>
                  </a:cubicBezTo>
                  <a:cubicBezTo>
                    <a:pt x="54" y="277"/>
                    <a:pt x="45" y="265"/>
                    <a:pt x="37" y="248"/>
                  </a:cubicBezTo>
                  <a:close/>
                  <a:moveTo>
                    <a:pt x="163" y="149"/>
                  </a:moveTo>
                  <a:cubicBezTo>
                    <a:pt x="163" y="115"/>
                    <a:pt x="157" y="88"/>
                    <a:pt x="146" y="69"/>
                  </a:cubicBezTo>
                  <a:cubicBezTo>
                    <a:pt x="135" y="49"/>
                    <a:pt x="119" y="39"/>
                    <a:pt x="100" y="39"/>
                  </a:cubicBezTo>
                  <a:cubicBezTo>
                    <a:pt x="80" y="39"/>
                    <a:pt x="65" y="49"/>
                    <a:pt x="54" y="69"/>
                  </a:cubicBezTo>
                  <a:cubicBezTo>
                    <a:pt x="42" y="88"/>
                    <a:pt x="37" y="115"/>
                    <a:pt x="37" y="149"/>
                  </a:cubicBezTo>
                  <a:cubicBezTo>
                    <a:pt x="37" y="183"/>
                    <a:pt x="42" y="210"/>
                    <a:pt x="54" y="230"/>
                  </a:cubicBezTo>
                  <a:cubicBezTo>
                    <a:pt x="65" y="249"/>
                    <a:pt x="80" y="259"/>
                    <a:pt x="100" y="259"/>
                  </a:cubicBezTo>
                  <a:cubicBezTo>
                    <a:pt x="119" y="259"/>
                    <a:pt x="135" y="249"/>
                    <a:pt x="146" y="230"/>
                  </a:cubicBezTo>
                  <a:cubicBezTo>
                    <a:pt x="157" y="210"/>
                    <a:pt x="163" y="183"/>
                    <a:pt x="163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BC29E451-E4BA-44CF-AD4D-9378FD378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6830" y="3020731"/>
              <a:ext cx="70619" cy="98177"/>
            </a:xfrm>
            <a:custGeom>
              <a:avLst/>
              <a:gdLst>
                <a:gd name="T0" fmla="*/ 209 w 209"/>
                <a:gd name="T1" fmla="*/ 137 h 298"/>
                <a:gd name="T2" fmla="*/ 209 w 209"/>
                <a:gd name="T3" fmla="*/ 160 h 298"/>
                <a:gd name="T4" fmla="*/ 38 w 209"/>
                <a:gd name="T5" fmla="*/ 160 h 298"/>
                <a:gd name="T6" fmla="*/ 61 w 209"/>
                <a:gd name="T7" fmla="*/ 233 h 298"/>
                <a:gd name="T8" fmla="*/ 119 w 209"/>
                <a:gd name="T9" fmla="*/ 258 h 298"/>
                <a:gd name="T10" fmla="*/ 160 w 209"/>
                <a:gd name="T11" fmla="*/ 252 h 298"/>
                <a:gd name="T12" fmla="*/ 200 w 209"/>
                <a:gd name="T13" fmla="*/ 232 h 298"/>
                <a:gd name="T14" fmla="*/ 200 w 209"/>
                <a:gd name="T15" fmla="*/ 276 h 298"/>
                <a:gd name="T16" fmla="*/ 159 w 209"/>
                <a:gd name="T17" fmla="*/ 292 h 298"/>
                <a:gd name="T18" fmla="*/ 117 w 209"/>
                <a:gd name="T19" fmla="*/ 298 h 298"/>
                <a:gd name="T20" fmla="*/ 31 w 209"/>
                <a:gd name="T21" fmla="*/ 258 h 298"/>
                <a:gd name="T22" fmla="*/ 0 w 209"/>
                <a:gd name="T23" fmla="*/ 151 h 298"/>
                <a:gd name="T24" fmla="*/ 29 w 209"/>
                <a:gd name="T25" fmla="*/ 41 h 298"/>
                <a:gd name="T26" fmla="*/ 110 w 209"/>
                <a:gd name="T27" fmla="*/ 0 h 298"/>
                <a:gd name="T28" fmla="*/ 182 w 209"/>
                <a:gd name="T29" fmla="*/ 37 h 298"/>
                <a:gd name="T30" fmla="*/ 209 w 209"/>
                <a:gd name="T31" fmla="*/ 137 h 298"/>
                <a:gd name="T32" fmla="*/ 172 w 209"/>
                <a:gd name="T33" fmla="*/ 123 h 298"/>
                <a:gd name="T34" fmla="*/ 154 w 209"/>
                <a:gd name="T35" fmla="*/ 63 h 298"/>
                <a:gd name="T36" fmla="*/ 111 w 209"/>
                <a:gd name="T37" fmla="*/ 40 h 298"/>
                <a:gd name="T38" fmla="*/ 61 w 209"/>
                <a:gd name="T39" fmla="*/ 62 h 298"/>
                <a:gd name="T40" fmla="*/ 39 w 209"/>
                <a:gd name="T41" fmla="*/ 124 h 298"/>
                <a:gd name="T42" fmla="*/ 172 w 209"/>
                <a:gd name="T43" fmla="*/ 12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9" h="298">
                  <a:moveTo>
                    <a:pt x="209" y="137"/>
                  </a:moveTo>
                  <a:lnTo>
                    <a:pt x="209" y="160"/>
                  </a:lnTo>
                  <a:lnTo>
                    <a:pt x="38" y="160"/>
                  </a:lnTo>
                  <a:cubicBezTo>
                    <a:pt x="40" y="192"/>
                    <a:pt x="48" y="216"/>
                    <a:pt x="61" y="233"/>
                  </a:cubicBezTo>
                  <a:cubicBezTo>
                    <a:pt x="75" y="250"/>
                    <a:pt x="94" y="258"/>
                    <a:pt x="119" y="258"/>
                  </a:cubicBezTo>
                  <a:cubicBezTo>
                    <a:pt x="133" y="258"/>
                    <a:pt x="147" y="256"/>
                    <a:pt x="160" y="252"/>
                  </a:cubicBezTo>
                  <a:cubicBezTo>
                    <a:pt x="174" y="247"/>
                    <a:pt x="187" y="241"/>
                    <a:pt x="200" y="232"/>
                  </a:cubicBezTo>
                  <a:lnTo>
                    <a:pt x="200" y="276"/>
                  </a:lnTo>
                  <a:cubicBezTo>
                    <a:pt x="187" y="283"/>
                    <a:pt x="173" y="288"/>
                    <a:pt x="159" y="292"/>
                  </a:cubicBezTo>
                  <a:cubicBezTo>
                    <a:pt x="145" y="296"/>
                    <a:pt x="131" y="298"/>
                    <a:pt x="117" y="298"/>
                  </a:cubicBezTo>
                  <a:cubicBezTo>
                    <a:pt x="81" y="298"/>
                    <a:pt x="52" y="284"/>
                    <a:pt x="31" y="258"/>
                  </a:cubicBezTo>
                  <a:cubicBezTo>
                    <a:pt x="10" y="232"/>
                    <a:pt x="0" y="196"/>
                    <a:pt x="0" y="151"/>
                  </a:cubicBezTo>
                  <a:cubicBezTo>
                    <a:pt x="0" y="105"/>
                    <a:pt x="10" y="68"/>
                    <a:pt x="29" y="41"/>
                  </a:cubicBezTo>
                  <a:cubicBezTo>
                    <a:pt x="49" y="14"/>
                    <a:pt x="76" y="0"/>
                    <a:pt x="110" y="0"/>
                  </a:cubicBezTo>
                  <a:cubicBezTo>
                    <a:pt x="141" y="0"/>
                    <a:pt x="164" y="13"/>
                    <a:pt x="182" y="37"/>
                  </a:cubicBezTo>
                  <a:cubicBezTo>
                    <a:pt x="200" y="62"/>
                    <a:pt x="209" y="95"/>
                    <a:pt x="209" y="137"/>
                  </a:cubicBezTo>
                  <a:close/>
                  <a:moveTo>
                    <a:pt x="172" y="123"/>
                  </a:moveTo>
                  <a:cubicBezTo>
                    <a:pt x="171" y="98"/>
                    <a:pt x="166" y="78"/>
                    <a:pt x="154" y="63"/>
                  </a:cubicBezTo>
                  <a:cubicBezTo>
                    <a:pt x="143" y="47"/>
                    <a:pt x="129" y="40"/>
                    <a:pt x="111" y="40"/>
                  </a:cubicBezTo>
                  <a:cubicBezTo>
                    <a:pt x="90" y="40"/>
                    <a:pt x="73" y="47"/>
                    <a:pt x="61" y="62"/>
                  </a:cubicBezTo>
                  <a:cubicBezTo>
                    <a:pt x="48" y="76"/>
                    <a:pt x="41" y="97"/>
                    <a:pt x="39" y="124"/>
                  </a:cubicBezTo>
                  <a:lnTo>
                    <a:pt x="172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06FF5920-BBDA-4E09-8C5B-A859A4023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118" y="2986283"/>
              <a:ext cx="12057" cy="1309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B1002045-5B1B-4FB8-8A34-48269708A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011" y="2986283"/>
              <a:ext cx="12057" cy="130903"/>
            </a:xfrm>
            <a:custGeom>
              <a:avLst/>
              <a:gdLst>
                <a:gd name="T0" fmla="*/ 0 w 37"/>
                <a:gd name="T1" fmla="*/ 110 h 393"/>
                <a:gd name="T2" fmla="*/ 37 w 37"/>
                <a:gd name="T3" fmla="*/ 110 h 393"/>
                <a:gd name="T4" fmla="*/ 37 w 37"/>
                <a:gd name="T5" fmla="*/ 393 h 393"/>
                <a:gd name="T6" fmla="*/ 0 w 37"/>
                <a:gd name="T7" fmla="*/ 393 h 393"/>
                <a:gd name="T8" fmla="*/ 0 w 37"/>
                <a:gd name="T9" fmla="*/ 110 h 393"/>
                <a:gd name="T10" fmla="*/ 0 w 37"/>
                <a:gd name="T11" fmla="*/ 0 h 393"/>
                <a:gd name="T12" fmla="*/ 37 w 37"/>
                <a:gd name="T13" fmla="*/ 0 h 393"/>
                <a:gd name="T14" fmla="*/ 37 w 37"/>
                <a:gd name="T15" fmla="*/ 59 h 393"/>
                <a:gd name="T16" fmla="*/ 0 w 37"/>
                <a:gd name="T17" fmla="*/ 59 h 393"/>
                <a:gd name="T18" fmla="*/ 0 w 37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3">
                  <a:moveTo>
                    <a:pt x="0" y="110"/>
                  </a:moveTo>
                  <a:lnTo>
                    <a:pt x="37" y="110"/>
                  </a:lnTo>
                  <a:lnTo>
                    <a:pt x="37" y="393"/>
                  </a:lnTo>
                  <a:lnTo>
                    <a:pt x="0" y="393"/>
                  </a:lnTo>
                  <a:lnTo>
                    <a:pt x="0" y="110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858AEDB0-6E21-4EBD-98A8-1AB5EB43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904" y="3020731"/>
              <a:ext cx="63729" cy="96455"/>
            </a:xfrm>
            <a:custGeom>
              <a:avLst/>
              <a:gdLst>
                <a:gd name="T0" fmla="*/ 189 w 189"/>
                <a:gd name="T1" fmla="*/ 119 h 290"/>
                <a:gd name="T2" fmla="*/ 189 w 189"/>
                <a:gd name="T3" fmla="*/ 290 h 290"/>
                <a:gd name="T4" fmla="*/ 152 w 189"/>
                <a:gd name="T5" fmla="*/ 290 h 290"/>
                <a:gd name="T6" fmla="*/ 152 w 189"/>
                <a:gd name="T7" fmla="*/ 121 h 290"/>
                <a:gd name="T8" fmla="*/ 139 w 189"/>
                <a:gd name="T9" fmla="*/ 61 h 290"/>
                <a:gd name="T10" fmla="*/ 102 w 189"/>
                <a:gd name="T11" fmla="*/ 41 h 290"/>
                <a:gd name="T12" fmla="*/ 54 w 189"/>
                <a:gd name="T13" fmla="*/ 65 h 290"/>
                <a:gd name="T14" fmla="*/ 37 w 189"/>
                <a:gd name="T15" fmla="*/ 130 h 290"/>
                <a:gd name="T16" fmla="*/ 37 w 189"/>
                <a:gd name="T17" fmla="*/ 290 h 290"/>
                <a:gd name="T18" fmla="*/ 0 w 189"/>
                <a:gd name="T19" fmla="*/ 290 h 290"/>
                <a:gd name="T20" fmla="*/ 0 w 189"/>
                <a:gd name="T21" fmla="*/ 7 h 290"/>
                <a:gd name="T22" fmla="*/ 37 w 189"/>
                <a:gd name="T23" fmla="*/ 7 h 290"/>
                <a:gd name="T24" fmla="*/ 37 w 189"/>
                <a:gd name="T25" fmla="*/ 51 h 290"/>
                <a:gd name="T26" fmla="*/ 68 w 189"/>
                <a:gd name="T27" fmla="*/ 13 h 290"/>
                <a:gd name="T28" fmla="*/ 110 w 189"/>
                <a:gd name="T29" fmla="*/ 0 h 290"/>
                <a:gd name="T30" fmla="*/ 169 w 189"/>
                <a:gd name="T31" fmla="*/ 31 h 290"/>
                <a:gd name="T32" fmla="*/ 189 w 189"/>
                <a:gd name="T33" fmla="*/ 11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290">
                  <a:moveTo>
                    <a:pt x="189" y="119"/>
                  </a:moveTo>
                  <a:lnTo>
                    <a:pt x="189" y="290"/>
                  </a:lnTo>
                  <a:lnTo>
                    <a:pt x="152" y="290"/>
                  </a:lnTo>
                  <a:lnTo>
                    <a:pt x="152" y="121"/>
                  </a:lnTo>
                  <a:cubicBezTo>
                    <a:pt x="152" y="94"/>
                    <a:pt x="147" y="74"/>
                    <a:pt x="139" y="61"/>
                  </a:cubicBezTo>
                  <a:cubicBezTo>
                    <a:pt x="131" y="47"/>
                    <a:pt x="118" y="41"/>
                    <a:pt x="102" y="41"/>
                  </a:cubicBezTo>
                  <a:cubicBezTo>
                    <a:pt x="82" y="41"/>
                    <a:pt x="66" y="49"/>
                    <a:pt x="54" y="65"/>
                  </a:cubicBezTo>
                  <a:cubicBezTo>
                    <a:pt x="43" y="81"/>
                    <a:pt x="37" y="103"/>
                    <a:pt x="37" y="130"/>
                  </a:cubicBezTo>
                  <a:lnTo>
                    <a:pt x="37" y="290"/>
                  </a:lnTo>
                  <a:lnTo>
                    <a:pt x="0" y="290"/>
                  </a:lnTo>
                  <a:lnTo>
                    <a:pt x="0" y="7"/>
                  </a:lnTo>
                  <a:lnTo>
                    <a:pt x="37" y="7"/>
                  </a:lnTo>
                  <a:lnTo>
                    <a:pt x="37" y="51"/>
                  </a:lnTo>
                  <a:cubicBezTo>
                    <a:pt x="46" y="34"/>
                    <a:pt x="56" y="21"/>
                    <a:pt x="68" y="13"/>
                  </a:cubicBezTo>
                  <a:cubicBezTo>
                    <a:pt x="80" y="5"/>
                    <a:pt x="94" y="0"/>
                    <a:pt x="110" y="0"/>
                  </a:cubicBezTo>
                  <a:cubicBezTo>
                    <a:pt x="136" y="0"/>
                    <a:pt x="155" y="10"/>
                    <a:pt x="169" y="31"/>
                  </a:cubicBezTo>
                  <a:cubicBezTo>
                    <a:pt x="182" y="51"/>
                    <a:pt x="189" y="80"/>
                    <a:pt x="189" y="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1C3D2965-1CED-41E6-A0E5-054EEF30D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6579" y="3020731"/>
              <a:ext cx="70619" cy="98177"/>
            </a:xfrm>
            <a:custGeom>
              <a:avLst/>
              <a:gdLst>
                <a:gd name="T0" fmla="*/ 209 w 209"/>
                <a:gd name="T1" fmla="*/ 137 h 298"/>
                <a:gd name="T2" fmla="*/ 209 w 209"/>
                <a:gd name="T3" fmla="*/ 160 h 298"/>
                <a:gd name="T4" fmla="*/ 39 w 209"/>
                <a:gd name="T5" fmla="*/ 160 h 298"/>
                <a:gd name="T6" fmla="*/ 62 w 209"/>
                <a:gd name="T7" fmla="*/ 233 h 298"/>
                <a:gd name="T8" fmla="*/ 119 w 209"/>
                <a:gd name="T9" fmla="*/ 258 h 298"/>
                <a:gd name="T10" fmla="*/ 160 w 209"/>
                <a:gd name="T11" fmla="*/ 252 h 298"/>
                <a:gd name="T12" fmla="*/ 200 w 209"/>
                <a:gd name="T13" fmla="*/ 232 h 298"/>
                <a:gd name="T14" fmla="*/ 200 w 209"/>
                <a:gd name="T15" fmla="*/ 276 h 298"/>
                <a:gd name="T16" fmla="*/ 159 w 209"/>
                <a:gd name="T17" fmla="*/ 292 h 298"/>
                <a:gd name="T18" fmla="*/ 117 w 209"/>
                <a:gd name="T19" fmla="*/ 298 h 298"/>
                <a:gd name="T20" fmla="*/ 31 w 209"/>
                <a:gd name="T21" fmla="*/ 258 h 298"/>
                <a:gd name="T22" fmla="*/ 0 w 209"/>
                <a:gd name="T23" fmla="*/ 151 h 298"/>
                <a:gd name="T24" fmla="*/ 30 w 209"/>
                <a:gd name="T25" fmla="*/ 41 h 298"/>
                <a:gd name="T26" fmla="*/ 110 w 209"/>
                <a:gd name="T27" fmla="*/ 0 h 298"/>
                <a:gd name="T28" fmla="*/ 182 w 209"/>
                <a:gd name="T29" fmla="*/ 37 h 298"/>
                <a:gd name="T30" fmla="*/ 209 w 209"/>
                <a:gd name="T31" fmla="*/ 137 h 298"/>
                <a:gd name="T32" fmla="*/ 172 w 209"/>
                <a:gd name="T33" fmla="*/ 123 h 298"/>
                <a:gd name="T34" fmla="*/ 155 w 209"/>
                <a:gd name="T35" fmla="*/ 63 h 298"/>
                <a:gd name="T36" fmla="*/ 111 w 209"/>
                <a:gd name="T37" fmla="*/ 40 h 298"/>
                <a:gd name="T38" fmla="*/ 61 w 209"/>
                <a:gd name="T39" fmla="*/ 62 h 298"/>
                <a:gd name="T40" fmla="*/ 40 w 209"/>
                <a:gd name="T41" fmla="*/ 124 h 298"/>
                <a:gd name="T42" fmla="*/ 172 w 209"/>
                <a:gd name="T43" fmla="*/ 12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9" h="298">
                  <a:moveTo>
                    <a:pt x="209" y="137"/>
                  </a:moveTo>
                  <a:lnTo>
                    <a:pt x="209" y="160"/>
                  </a:lnTo>
                  <a:lnTo>
                    <a:pt x="39" y="160"/>
                  </a:lnTo>
                  <a:cubicBezTo>
                    <a:pt x="40" y="192"/>
                    <a:pt x="48" y="216"/>
                    <a:pt x="62" y="233"/>
                  </a:cubicBezTo>
                  <a:cubicBezTo>
                    <a:pt x="75" y="250"/>
                    <a:pt x="95" y="258"/>
                    <a:pt x="119" y="258"/>
                  </a:cubicBezTo>
                  <a:cubicBezTo>
                    <a:pt x="133" y="258"/>
                    <a:pt x="147" y="256"/>
                    <a:pt x="160" y="252"/>
                  </a:cubicBezTo>
                  <a:cubicBezTo>
                    <a:pt x="174" y="247"/>
                    <a:pt x="187" y="241"/>
                    <a:pt x="200" y="232"/>
                  </a:cubicBezTo>
                  <a:lnTo>
                    <a:pt x="200" y="276"/>
                  </a:lnTo>
                  <a:cubicBezTo>
                    <a:pt x="187" y="283"/>
                    <a:pt x="173" y="288"/>
                    <a:pt x="159" y="292"/>
                  </a:cubicBezTo>
                  <a:cubicBezTo>
                    <a:pt x="145" y="296"/>
                    <a:pt x="131" y="298"/>
                    <a:pt x="117" y="298"/>
                  </a:cubicBezTo>
                  <a:cubicBezTo>
                    <a:pt x="81" y="298"/>
                    <a:pt x="52" y="284"/>
                    <a:pt x="31" y="258"/>
                  </a:cubicBezTo>
                  <a:cubicBezTo>
                    <a:pt x="10" y="232"/>
                    <a:pt x="0" y="196"/>
                    <a:pt x="0" y="151"/>
                  </a:cubicBezTo>
                  <a:cubicBezTo>
                    <a:pt x="0" y="105"/>
                    <a:pt x="10" y="68"/>
                    <a:pt x="30" y="41"/>
                  </a:cubicBezTo>
                  <a:cubicBezTo>
                    <a:pt x="50" y="14"/>
                    <a:pt x="77" y="0"/>
                    <a:pt x="110" y="0"/>
                  </a:cubicBezTo>
                  <a:cubicBezTo>
                    <a:pt x="141" y="0"/>
                    <a:pt x="165" y="13"/>
                    <a:pt x="182" y="37"/>
                  </a:cubicBezTo>
                  <a:cubicBezTo>
                    <a:pt x="200" y="62"/>
                    <a:pt x="209" y="95"/>
                    <a:pt x="209" y="137"/>
                  </a:cubicBezTo>
                  <a:close/>
                  <a:moveTo>
                    <a:pt x="172" y="123"/>
                  </a:moveTo>
                  <a:cubicBezTo>
                    <a:pt x="172" y="98"/>
                    <a:pt x="166" y="78"/>
                    <a:pt x="155" y="63"/>
                  </a:cubicBezTo>
                  <a:cubicBezTo>
                    <a:pt x="144" y="47"/>
                    <a:pt x="129" y="40"/>
                    <a:pt x="111" y="40"/>
                  </a:cubicBezTo>
                  <a:cubicBezTo>
                    <a:pt x="90" y="40"/>
                    <a:pt x="74" y="47"/>
                    <a:pt x="61" y="62"/>
                  </a:cubicBezTo>
                  <a:cubicBezTo>
                    <a:pt x="49" y="76"/>
                    <a:pt x="42" y="97"/>
                    <a:pt x="40" y="124"/>
                  </a:cubicBezTo>
                  <a:lnTo>
                    <a:pt x="172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Rectangle 144">
              <a:extLst>
                <a:ext uri="{FF2B5EF4-FFF2-40B4-BE49-F238E27FC236}">
                  <a16:creationId xmlns:a16="http://schemas.microsoft.com/office/drawing/2014/main" id="{126C9B1E-F913-4686-BBA6-8EFE0022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927" y="2986283"/>
              <a:ext cx="12057" cy="1309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A926CB38-3DB4-4199-B36D-DFD01A4F6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5376" y="3020731"/>
              <a:ext cx="63729" cy="98177"/>
            </a:xfrm>
            <a:custGeom>
              <a:avLst/>
              <a:gdLst>
                <a:gd name="T0" fmla="*/ 117 w 191"/>
                <a:gd name="T1" fmla="*/ 148 h 298"/>
                <a:gd name="T2" fmla="*/ 55 w 191"/>
                <a:gd name="T3" fmla="*/ 161 h 298"/>
                <a:gd name="T4" fmla="*/ 37 w 191"/>
                <a:gd name="T5" fmla="*/ 205 h 298"/>
                <a:gd name="T6" fmla="*/ 50 w 191"/>
                <a:gd name="T7" fmla="*/ 244 h 298"/>
                <a:gd name="T8" fmla="*/ 86 w 191"/>
                <a:gd name="T9" fmla="*/ 259 h 298"/>
                <a:gd name="T10" fmla="*/ 135 w 191"/>
                <a:gd name="T11" fmla="*/ 231 h 298"/>
                <a:gd name="T12" fmla="*/ 154 w 191"/>
                <a:gd name="T13" fmla="*/ 158 h 298"/>
                <a:gd name="T14" fmla="*/ 154 w 191"/>
                <a:gd name="T15" fmla="*/ 148 h 298"/>
                <a:gd name="T16" fmla="*/ 117 w 191"/>
                <a:gd name="T17" fmla="*/ 148 h 298"/>
                <a:gd name="T18" fmla="*/ 191 w 191"/>
                <a:gd name="T19" fmla="*/ 129 h 298"/>
                <a:gd name="T20" fmla="*/ 191 w 191"/>
                <a:gd name="T21" fmla="*/ 290 h 298"/>
                <a:gd name="T22" fmla="*/ 154 w 191"/>
                <a:gd name="T23" fmla="*/ 290 h 298"/>
                <a:gd name="T24" fmla="*/ 154 w 191"/>
                <a:gd name="T25" fmla="*/ 247 h 298"/>
                <a:gd name="T26" fmla="*/ 122 w 191"/>
                <a:gd name="T27" fmla="*/ 285 h 298"/>
                <a:gd name="T28" fmla="*/ 76 w 191"/>
                <a:gd name="T29" fmla="*/ 298 h 298"/>
                <a:gd name="T30" fmla="*/ 21 w 191"/>
                <a:gd name="T31" fmla="*/ 273 h 298"/>
                <a:gd name="T32" fmla="*/ 0 w 191"/>
                <a:gd name="T33" fmla="*/ 208 h 298"/>
                <a:gd name="T34" fmla="*/ 26 w 191"/>
                <a:gd name="T35" fmla="*/ 136 h 298"/>
                <a:gd name="T36" fmla="*/ 102 w 191"/>
                <a:gd name="T37" fmla="*/ 112 h 298"/>
                <a:gd name="T38" fmla="*/ 154 w 191"/>
                <a:gd name="T39" fmla="*/ 112 h 298"/>
                <a:gd name="T40" fmla="*/ 154 w 191"/>
                <a:gd name="T41" fmla="*/ 107 h 298"/>
                <a:gd name="T42" fmla="*/ 137 w 191"/>
                <a:gd name="T43" fmla="*/ 57 h 298"/>
                <a:gd name="T44" fmla="*/ 90 w 191"/>
                <a:gd name="T45" fmla="*/ 40 h 298"/>
                <a:gd name="T46" fmla="*/ 52 w 191"/>
                <a:gd name="T47" fmla="*/ 46 h 298"/>
                <a:gd name="T48" fmla="*/ 17 w 191"/>
                <a:gd name="T49" fmla="*/ 63 h 298"/>
                <a:gd name="T50" fmla="*/ 17 w 191"/>
                <a:gd name="T51" fmla="*/ 20 h 298"/>
                <a:gd name="T52" fmla="*/ 56 w 191"/>
                <a:gd name="T53" fmla="*/ 5 h 298"/>
                <a:gd name="T54" fmla="*/ 94 w 191"/>
                <a:gd name="T55" fmla="*/ 0 h 298"/>
                <a:gd name="T56" fmla="*/ 167 w 191"/>
                <a:gd name="T57" fmla="*/ 32 h 298"/>
                <a:gd name="T58" fmla="*/ 191 w 191"/>
                <a:gd name="T59" fmla="*/ 12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298">
                  <a:moveTo>
                    <a:pt x="117" y="148"/>
                  </a:moveTo>
                  <a:cubicBezTo>
                    <a:pt x="87" y="148"/>
                    <a:pt x="66" y="152"/>
                    <a:pt x="55" y="161"/>
                  </a:cubicBezTo>
                  <a:cubicBezTo>
                    <a:pt x="43" y="169"/>
                    <a:pt x="37" y="184"/>
                    <a:pt x="37" y="205"/>
                  </a:cubicBezTo>
                  <a:cubicBezTo>
                    <a:pt x="37" y="221"/>
                    <a:pt x="42" y="234"/>
                    <a:pt x="50" y="244"/>
                  </a:cubicBezTo>
                  <a:cubicBezTo>
                    <a:pt x="59" y="254"/>
                    <a:pt x="71" y="259"/>
                    <a:pt x="86" y="259"/>
                  </a:cubicBezTo>
                  <a:cubicBezTo>
                    <a:pt x="106" y="259"/>
                    <a:pt x="123" y="250"/>
                    <a:pt x="135" y="231"/>
                  </a:cubicBezTo>
                  <a:cubicBezTo>
                    <a:pt x="147" y="213"/>
                    <a:pt x="154" y="189"/>
                    <a:pt x="154" y="158"/>
                  </a:cubicBezTo>
                  <a:lnTo>
                    <a:pt x="154" y="148"/>
                  </a:lnTo>
                  <a:lnTo>
                    <a:pt x="117" y="148"/>
                  </a:lnTo>
                  <a:close/>
                  <a:moveTo>
                    <a:pt x="191" y="129"/>
                  </a:moveTo>
                  <a:lnTo>
                    <a:pt x="191" y="290"/>
                  </a:lnTo>
                  <a:lnTo>
                    <a:pt x="154" y="290"/>
                  </a:lnTo>
                  <a:lnTo>
                    <a:pt x="154" y="247"/>
                  </a:lnTo>
                  <a:cubicBezTo>
                    <a:pt x="145" y="264"/>
                    <a:pt x="135" y="277"/>
                    <a:pt x="122" y="285"/>
                  </a:cubicBezTo>
                  <a:cubicBezTo>
                    <a:pt x="110" y="294"/>
                    <a:pt x="94" y="298"/>
                    <a:pt x="76" y="298"/>
                  </a:cubicBezTo>
                  <a:cubicBezTo>
                    <a:pt x="53" y="298"/>
                    <a:pt x="34" y="289"/>
                    <a:pt x="21" y="273"/>
                  </a:cubicBezTo>
                  <a:cubicBezTo>
                    <a:pt x="7" y="257"/>
                    <a:pt x="0" y="235"/>
                    <a:pt x="0" y="208"/>
                  </a:cubicBezTo>
                  <a:cubicBezTo>
                    <a:pt x="0" y="176"/>
                    <a:pt x="9" y="152"/>
                    <a:pt x="26" y="136"/>
                  </a:cubicBezTo>
                  <a:cubicBezTo>
                    <a:pt x="43" y="120"/>
                    <a:pt x="68" y="112"/>
                    <a:pt x="102" y="112"/>
                  </a:cubicBezTo>
                  <a:lnTo>
                    <a:pt x="154" y="112"/>
                  </a:lnTo>
                  <a:lnTo>
                    <a:pt x="154" y="107"/>
                  </a:lnTo>
                  <a:cubicBezTo>
                    <a:pt x="154" y="86"/>
                    <a:pt x="148" y="69"/>
                    <a:pt x="137" y="57"/>
                  </a:cubicBezTo>
                  <a:cubicBezTo>
                    <a:pt x="126" y="46"/>
                    <a:pt x="110" y="40"/>
                    <a:pt x="90" y="40"/>
                  </a:cubicBezTo>
                  <a:cubicBezTo>
                    <a:pt x="77" y="40"/>
                    <a:pt x="64" y="42"/>
                    <a:pt x="52" y="46"/>
                  </a:cubicBezTo>
                  <a:cubicBezTo>
                    <a:pt x="40" y="49"/>
                    <a:pt x="28" y="55"/>
                    <a:pt x="17" y="63"/>
                  </a:cubicBezTo>
                  <a:lnTo>
                    <a:pt x="17" y="20"/>
                  </a:lnTo>
                  <a:cubicBezTo>
                    <a:pt x="30" y="13"/>
                    <a:pt x="44" y="9"/>
                    <a:pt x="56" y="5"/>
                  </a:cubicBezTo>
                  <a:cubicBezTo>
                    <a:pt x="69" y="2"/>
                    <a:pt x="81" y="0"/>
                    <a:pt x="94" y="0"/>
                  </a:cubicBezTo>
                  <a:cubicBezTo>
                    <a:pt x="126" y="0"/>
                    <a:pt x="151" y="11"/>
                    <a:pt x="167" y="32"/>
                  </a:cubicBezTo>
                  <a:cubicBezTo>
                    <a:pt x="183" y="53"/>
                    <a:pt x="191" y="86"/>
                    <a:pt x="191" y="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ED6CB524-04A5-4CD5-8464-62AFC364F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606" y="2994895"/>
              <a:ext cx="48227" cy="122291"/>
            </a:xfrm>
            <a:custGeom>
              <a:avLst/>
              <a:gdLst>
                <a:gd name="T0" fmla="*/ 64 w 140"/>
                <a:gd name="T1" fmla="*/ 0 h 363"/>
                <a:gd name="T2" fmla="*/ 64 w 140"/>
                <a:gd name="T3" fmla="*/ 80 h 363"/>
                <a:gd name="T4" fmla="*/ 140 w 140"/>
                <a:gd name="T5" fmla="*/ 80 h 363"/>
                <a:gd name="T6" fmla="*/ 140 w 140"/>
                <a:gd name="T7" fmla="*/ 116 h 363"/>
                <a:gd name="T8" fmla="*/ 64 w 140"/>
                <a:gd name="T9" fmla="*/ 116 h 363"/>
                <a:gd name="T10" fmla="*/ 64 w 140"/>
                <a:gd name="T11" fmla="*/ 270 h 363"/>
                <a:gd name="T12" fmla="*/ 71 w 140"/>
                <a:gd name="T13" fmla="*/ 314 h 363"/>
                <a:gd name="T14" fmla="*/ 102 w 140"/>
                <a:gd name="T15" fmla="*/ 324 h 363"/>
                <a:gd name="T16" fmla="*/ 140 w 140"/>
                <a:gd name="T17" fmla="*/ 324 h 363"/>
                <a:gd name="T18" fmla="*/ 140 w 140"/>
                <a:gd name="T19" fmla="*/ 363 h 363"/>
                <a:gd name="T20" fmla="*/ 102 w 140"/>
                <a:gd name="T21" fmla="*/ 363 h 363"/>
                <a:gd name="T22" fmla="*/ 43 w 140"/>
                <a:gd name="T23" fmla="*/ 343 h 363"/>
                <a:gd name="T24" fmla="*/ 27 w 140"/>
                <a:gd name="T25" fmla="*/ 270 h 363"/>
                <a:gd name="T26" fmla="*/ 27 w 140"/>
                <a:gd name="T27" fmla="*/ 116 h 363"/>
                <a:gd name="T28" fmla="*/ 0 w 140"/>
                <a:gd name="T29" fmla="*/ 116 h 363"/>
                <a:gd name="T30" fmla="*/ 0 w 140"/>
                <a:gd name="T31" fmla="*/ 80 h 363"/>
                <a:gd name="T32" fmla="*/ 27 w 140"/>
                <a:gd name="T33" fmla="*/ 80 h 363"/>
                <a:gd name="T34" fmla="*/ 27 w 140"/>
                <a:gd name="T35" fmla="*/ 0 h 363"/>
                <a:gd name="T36" fmla="*/ 64 w 140"/>
                <a:gd name="T3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363">
                  <a:moveTo>
                    <a:pt x="64" y="0"/>
                  </a:moveTo>
                  <a:lnTo>
                    <a:pt x="64" y="80"/>
                  </a:lnTo>
                  <a:lnTo>
                    <a:pt x="140" y="80"/>
                  </a:lnTo>
                  <a:lnTo>
                    <a:pt x="140" y="116"/>
                  </a:lnTo>
                  <a:lnTo>
                    <a:pt x="64" y="116"/>
                  </a:lnTo>
                  <a:lnTo>
                    <a:pt x="64" y="270"/>
                  </a:lnTo>
                  <a:cubicBezTo>
                    <a:pt x="64" y="293"/>
                    <a:pt x="66" y="308"/>
                    <a:pt x="71" y="314"/>
                  </a:cubicBezTo>
                  <a:cubicBezTo>
                    <a:pt x="77" y="321"/>
                    <a:pt x="87" y="324"/>
                    <a:pt x="102" y="324"/>
                  </a:cubicBezTo>
                  <a:lnTo>
                    <a:pt x="140" y="324"/>
                  </a:lnTo>
                  <a:lnTo>
                    <a:pt x="140" y="363"/>
                  </a:lnTo>
                  <a:lnTo>
                    <a:pt x="102" y="363"/>
                  </a:lnTo>
                  <a:cubicBezTo>
                    <a:pt x="74" y="363"/>
                    <a:pt x="54" y="357"/>
                    <a:pt x="43" y="343"/>
                  </a:cubicBezTo>
                  <a:cubicBezTo>
                    <a:pt x="32" y="330"/>
                    <a:pt x="27" y="305"/>
                    <a:pt x="27" y="270"/>
                  </a:cubicBezTo>
                  <a:lnTo>
                    <a:pt x="27" y="116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27" y="80"/>
                  </a:lnTo>
                  <a:lnTo>
                    <a:pt x="27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864035D4-B51C-460F-9267-85765D7EC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68" y="3020731"/>
              <a:ext cx="60284" cy="98177"/>
            </a:xfrm>
            <a:custGeom>
              <a:avLst/>
              <a:gdLst>
                <a:gd name="T0" fmla="*/ 179 w 179"/>
                <a:gd name="T1" fmla="*/ 18 h 298"/>
                <a:gd name="T2" fmla="*/ 179 w 179"/>
                <a:gd name="T3" fmla="*/ 62 h 298"/>
                <a:gd name="T4" fmla="*/ 147 w 179"/>
                <a:gd name="T5" fmla="*/ 45 h 298"/>
                <a:gd name="T6" fmla="*/ 115 w 179"/>
                <a:gd name="T7" fmla="*/ 40 h 298"/>
                <a:gd name="T8" fmla="*/ 59 w 179"/>
                <a:gd name="T9" fmla="*/ 69 h 298"/>
                <a:gd name="T10" fmla="*/ 39 w 179"/>
                <a:gd name="T11" fmla="*/ 149 h 298"/>
                <a:gd name="T12" fmla="*/ 59 w 179"/>
                <a:gd name="T13" fmla="*/ 230 h 298"/>
                <a:gd name="T14" fmla="*/ 115 w 179"/>
                <a:gd name="T15" fmla="*/ 258 h 298"/>
                <a:gd name="T16" fmla="*/ 147 w 179"/>
                <a:gd name="T17" fmla="*/ 253 h 298"/>
                <a:gd name="T18" fmla="*/ 179 w 179"/>
                <a:gd name="T19" fmla="*/ 236 h 298"/>
                <a:gd name="T20" fmla="*/ 179 w 179"/>
                <a:gd name="T21" fmla="*/ 279 h 298"/>
                <a:gd name="T22" fmla="*/ 146 w 179"/>
                <a:gd name="T23" fmla="*/ 293 h 298"/>
                <a:gd name="T24" fmla="*/ 111 w 179"/>
                <a:gd name="T25" fmla="*/ 298 h 298"/>
                <a:gd name="T26" fmla="*/ 30 w 179"/>
                <a:gd name="T27" fmla="*/ 257 h 298"/>
                <a:gd name="T28" fmla="*/ 0 w 179"/>
                <a:gd name="T29" fmla="*/ 149 h 298"/>
                <a:gd name="T30" fmla="*/ 30 w 179"/>
                <a:gd name="T31" fmla="*/ 40 h 298"/>
                <a:gd name="T32" fmla="*/ 113 w 179"/>
                <a:gd name="T33" fmla="*/ 0 h 298"/>
                <a:gd name="T34" fmla="*/ 147 w 179"/>
                <a:gd name="T35" fmla="*/ 5 h 298"/>
                <a:gd name="T36" fmla="*/ 179 w 179"/>
                <a:gd name="T37" fmla="*/ 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9" h="298">
                  <a:moveTo>
                    <a:pt x="179" y="18"/>
                  </a:moveTo>
                  <a:lnTo>
                    <a:pt x="179" y="62"/>
                  </a:lnTo>
                  <a:cubicBezTo>
                    <a:pt x="168" y="54"/>
                    <a:pt x="158" y="49"/>
                    <a:pt x="147" y="45"/>
                  </a:cubicBezTo>
                  <a:cubicBezTo>
                    <a:pt x="136" y="42"/>
                    <a:pt x="126" y="40"/>
                    <a:pt x="115" y="40"/>
                  </a:cubicBezTo>
                  <a:cubicBezTo>
                    <a:pt x="91" y="40"/>
                    <a:pt x="72" y="49"/>
                    <a:pt x="59" y="69"/>
                  </a:cubicBezTo>
                  <a:cubicBezTo>
                    <a:pt x="46" y="88"/>
                    <a:pt x="39" y="114"/>
                    <a:pt x="39" y="149"/>
                  </a:cubicBezTo>
                  <a:cubicBezTo>
                    <a:pt x="39" y="184"/>
                    <a:pt x="46" y="210"/>
                    <a:pt x="59" y="230"/>
                  </a:cubicBezTo>
                  <a:cubicBezTo>
                    <a:pt x="72" y="249"/>
                    <a:pt x="91" y="258"/>
                    <a:pt x="115" y="258"/>
                  </a:cubicBezTo>
                  <a:cubicBezTo>
                    <a:pt x="126" y="258"/>
                    <a:pt x="136" y="256"/>
                    <a:pt x="147" y="253"/>
                  </a:cubicBezTo>
                  <a:cubicBezTo>
                    <a:pt x="158" y="249"/>
                    <a:pt x="168" y="244"/>
                    <a:pt x="179" y="236"/>
                  </a:cubicBezTo>
                  <a:lnTo>
                    <a:pt x="179" y="279"/>
                  </a:lnTo>
                  <a:cubicBezTo>
                    <a:pt x="168" y="285"/>
                    <a:pt x="157" y="290"/>
                    <a:pt x="146" y="293"/>
                  </a:cubicBezTo>
                  <a:cubicBezTo>
                    <a:pt x="135" y="296"/>
                    <a:pt x="124" y="298"/>
                    <a:pt x="111" y="298"/>
                  </a:cubicBezTo>
                  <a:cubicBezTo>
                    <a:pt x="77" y="298"/>
                    <a:pt x="50" y="284"/>
                    <a:pt x="30" y="257"/>
                  </a:cubicBezTo>
                  <a:cubicBezTo>
                    <a:pt x="10" y="231"/>
                    <a:pt x="0" y="194"/>
                    <a:pt x="0" y="149"/>
                  </a:cubicBezTo>
                  <a:cubicBezTo>
                    <a:pt x="0" y="103"/>
                    <a:pt x="10" y="66"/>
                    <a:pt x="30" y="40"/>
                  </a:cubicBezTo>
                  <a:cubicBezTo>
                    <a:pt x="51" y="14"/>
                    <a:pt x="78" y="0"/>
                    <a:pt x="113" y="0"/>
                  </a:cubicBezTo>
                  <a:cubicBezTo>
                    <a:pt x="125" y="0"/>
                    <a:pt x="136" y="2"/>
                    <a:pt x="147" y="5"/>
                  </a:cubicBezTo>
                  <a:cubicBezTo>
                    <a:pt x="158" y="8"/>
                    <a:pt x="168" y="12"/>
                    <a:pt x="179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F7DC76B7-40EE-483B-8808-A83AFF2E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22" y="2986283"/>
              <a:ext cx="63729" cy="130903"/>
            </a:xfrm>
            <a:custGeom>
              <a:avLst/>
              <a:gdLst>
                <a:gd name="T0" fmla="*/ 189 w 189"/>
                <a:gd name="T1" fmla="*/ 222 h 393"/>
                <a:gd name="T2" fmla="*/ 189 w 189"/>
                <a:gd name="T3" fmla="*/ 393 h 393"/>
                <a:gd name="T4" fmla="*/ 152 w 189"/>
                <a:gd name="T5" fmla="*/ 393 h 393"/>
                <a:gd name="T6" fmla="*/ 152 w 189"/>
                <a:gd name="T7" fmla="*/ 224 h 393"/>
                <a:gd name="T8" fmla="*/ 139 w 189"/>
                <a:gd name="T9" fmla="*/ 164 h 393"/>
                <a:gd name="T10" fmla="*/ 102 w 189"/>
                <a:gd name="T11" fmla="*/ 144 h 393"/>
                <a:gd name="T12" fmla="*/ 55 w 189"/>
                <a:gd name="T13" fmla="*/ 168 h 393"/>
                <a:gd name="T14" fmla="*/ 37 w 189"/>
                <a:gd name="T15" fmla="*/ 233 h 393"/>
                <a:gd name="T16" fmla="*/ 37 w 189"/>
                <a:gd name="T17" fmla="*/ 393 h 393"/>
                <a:gd name="T18" fmla="*/ 0 w 189"/>
                <a:gd name="T19" fmla="*/ 393 h 393"/>
                <a:gd name="T20" fmla="*/ 0 w 189"/>
                <a:gd name="T21" fmla="*/ 0 h 393"/>
                <a:gd name="T22" fmla="*/ 37 w 189"/>
                <a:gd name="T23" fmla="*/ 0 h 393"/>
                <a:gd name="T24" fmla="*/ 37 w 189"/>
                <a:gd name="T25" fmla="*/ 154 h 393"/>
                <a:gd name="T26" fmla="*/ 68 w 189"/>
                <a:gd name="T27" fmla="*/ 116 h 393"/>
                <a:gd name="T28" fmla="*/ 110 w 189"/>
                <a:gd name="T29" fmla="*/ 103 h 393"/>
                <a:gd name="T30" fmla="*/ 169 w 189"/>
                <a:gd name="T31" fmla="*/ 134 h 393"/>
                <a:gd name="T32" fmla="*/ 189 w 189"/>
                <a:gd name="T33" fmla="*/ 22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393">
                  <a:moveTo>
                    <a:pt x="189" y="222"/>
                  </a:moveTo>
                  <a:lnTo>
                    <a:pt x="189" y="393"/>
                  </a:lnTo>
                  <a:lnTo>
                    <a:pt x="152" y="393"/>
                  </a:lnTo>
                  <a:lnTo>
                    <a:pt x="152" y="224"/>
                  </a:lnTo>
                  <a:cubicBezTo>
                    <a:pt x="152" y="197"/>
                    <a:pt x="148" y="177"/>
                    <a:pt x="139" y="164"/>
                  </a:cubicBezTo>
                  <a:cubicBezTo>
                    <a:pt x="131" y="150"/>
                    <a:pt x="118" y="144"/>
                    <a:pt x="102" y="144"/>
                  </a:cubicBezTo>
                  <a:cubicBezTo>
                    <a:pt x="82" y="144"/>
                    <a:pt x="66" y="152"/>
                    <a:pt x="55" y="168"/>
                  </a:cubicBezTo>
                  <a:cubicBezTo>
                    <a:pt x="43" y="184"/>
                    <a:pt x="37" y="206"/>
                    <a:pt x="37" y="233"/>
                  </a:cubicBezTo>
                  <a:lnTo>
                    <a:pt x="37" y="393"/>
                  </a:lnTo>
                  <a:lnTo>
                    <a:pt x="0" y="39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54"/>
                  </a:lnTo>
                  <a:cubicBezTo>
                    <a:pt x="46" y="137"/>
                    <a:pt x="56" y="124"/>
                    <a:pt x="68" y="116"/>
                  </a:cubicBezTo>
                  <a:cubicBezTo>
                    <a:pt x="80" y="108"/>
                    <a:pt x="94" y="103"/>
                    <a:pt x="110" y="103"/>
                  </a:cubicBezTo>
                  <a:cubicBezTo>
                    <a:pt x="136" y="103"/>
                    <a:pt x="156" y="113"/>
                    <a:pt x="169" y="134"/>
                  </a:cubicBezTo>
                  <a:cubicBezTo>
                    <a:pt x="182" y="154"/>
                    <a:pt x="189" y="183"/>
                    <a:pt x="189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Rectangle 149">
              <a:extLst>
                <a:ext uri="{FF2B5EF4-FFF2-40B4-BE49-F238E27FC236}">
                  <a16:creationId xmlns:a16="http://schemas.microsoft.com/office/drawing/2014/main" id="{F5855466-92B6-4807-9A38-32A8B834F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228" y="1439558"/>
              <a:ext cx="330703" cy="120569"/>
            </a:xfrm>
            <a:prstGeom prst="rect">
              <a:avLst/>
            </a:prstGeom>
            <a:solidFill>
              <a:srgbClr val="A02C2C"/>
            </a:solidFill>
            <a:ln w="7938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E31FB883-1200-4865-958C-9E770E749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914" y="1181197"/>
              <a:ext cx="13779" cy="242860"/>
            </a:xfrm>
            <a:custGeom>
              <a:avLst/>
              <a:gdLst>
                <a:gd name="T0" fmla="*/ 41 w 41"/>
                <a:gd name="T1" fmla="*/ 103 h 726"/>
                <a:gd name="T2" fmla="*/ 20 w 41"/>
                <a:gd name="T3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726">
                  <a:moveTo>
                    <a:pt x="41" y="103"/>
                  </a:moveTo>
                  <a:cubicBezTo>
                    <a:pt x="0" y="0"/>
                    <a:pt x="20" y="726"/>
                    <a:pt x="20" y="726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41D76214-9C15-480A-9252-D475773B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078" y="1322434"/>
              <a:ext cx="58562" cy="101622"/>
            </a:xfrm>
            <a:custGeom>
              <a:avLst/>
              <a:gdLst>
                <a:gd name="T0" fmla="*/ 89 w 174"/>
                <a:gd name="T1" fmla="*/ 89 h 307"/>
                <a:gd name="T2" fmla="*/ 0 w 174"/>
                <a:gd name="T3" fmla="*/ 5 h 307"/>
                <a:gd name="T4" fmla="*/ 95 w 174"/>
                <a:gd name="T5" fmla="*/ 307 h 307"/>
                <a:gd name="T6" fmla="*/ 174 w 174"/>
                <a:gd name="T7" fmla="*/ 0 h 307"/>
                <a:gd name="T8" fmla="*/ 89 w 174"/>
                <a:gd name="T9" fmla="*/ 8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07">
                  <a:moveTo>
                    <a:pt x="89" y="89"/>
                  </a:moveTo>
                  <a:lnTo>
                    <a:pt x="0" y="5"/>
                  </a:lnTo>
                  <a:lnTo>
                    <a:pt x="95" y="307"/>
                  </a:lnTo>
                  <a:lnTo>
                    <a:pt x="174" y="0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07FE9C86-76FE-4416-9445-043118ACA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1" y="1520512"/>
              <a:ext cx="12057" cy="242860"/>
            </a:xfrm>
            <a:custGeom>
              <a:avLst/>
              <a:gdLst>
                <a:gd name="T0" fmla="*/ 40 w 40"/>
                <a:gd name="T1" fmla="*/ 103 h 725"/>
                <a:gd name="T2" fmla="*/ 20 w 40"/>
                <a:gd name="T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725">
                  <a:moveTo>
                    <a:pt x="40" y="103"/>
                  </a:moveTo>
                  <a:cubicBezTo>
                    <a:pt x="0" y="0"/>
                    <a:pt x="20" y="725"/>
                    <a:pt x="20" y="72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376C713B-BA77-40EC-9FE7-F6CCA06AE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135" y="1661749"/>
              <a:ext cx="58562" cy="101622"/>
            </a:xfrm>
            <a:custGeom>
              <a:avLst/>
              <a:gdLst>
                <a:gd name="T0" fmla="*/ 89 w 174"/>
                <a:gd name="T1" fmla="*/ 89 h 306"/>
                <a:gd name="T2" fmla="*/ 0 w 174"/>
                <a:gd name="T3" fmla="*/ 4 h 306"/>
                <a:gd name="T4" fmla="*/ 95 w 174"/>
                <a:gd name="T5" fmla="*/ 306 h 306"/>
                <a:gd name="T6" fmla="*/ 174 w 174"/>
                <a:gd name="T7" fmla="*/ 0 h 306"/>
                <a:gd name="T8" fmla="*/ 89 w 174"/>
                <a:gd name="T9" fmla="*/ 8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06">
                  <a:moveTo>
                    <a:pt x="89" y="89"/>
                  </a:moveTo>
                  <a:lnTo>
                    <a:pt x="0" y="4"/>
                  </a:lnTo>
                  <a:lnTo>
                    <a:pt x="95" y="306"/>
                  </a:lnTo>
                  <a:lnTo>
                    <a:pt x="174" y="0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EA2C24-CB5D-463B-9E02-69FF91CC2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436064"/>
              </p:ext>
            </p:extLst>
          </p:nvPr>
        </p:nvGraphicFramePr>
        <p:xfrm>
          <a:off x="1487791" y="690980"/>
          <a:ext cx="3914351" cy="326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A558F-A2FF-49E9-87B8-F30DE7E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866775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47C-BF24-4982-8586-6050F935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Allocate switch 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DDE54-6180-4FBF-9D15-C3ABEC22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88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EE39FCE-836D-4440-8958-FDDA366C2F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1" y="2726453"/>
            <a:ext cx="4601997" cy="1766423"/>
            <a:chOff x="691" y="1214"/>
            <a:chExt cx="6336" cy="243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2276410-FCB2-4035-AFA4-5839C26466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1" y="1214"/>
              <a:ext cx="6336" cy="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FC17D0-4BDF-44C2-9EA4-0B1CA4ED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339"/>
              <a:ext cx="204" cy="2188"/>
            </a:xfrm>
            <a:custGeom>
              <a:avLst/>
              <a:gdLst>
                <a:gd name="T0" fmla="*/ 228 w 229"/>
                <a:gd name="T1" fmla="*/ 0 h 2465"/>
                <a:gd name="T2" fmla="*/ 229 w 229"/>
                <a:gd name="T3" fmla="*/ 80 h 2465"/>
                <a:gd name="T4" fmla="*/ 209 w 229"/>
                <a:gd name="T5" fmla="*/ 80 h 2465"/>
                <a:gd name="T6" fmla="*/ 135 w 229"/>
                <a:gd name="T7" fmla="*/ 137 h 2465"/>
                <a:gd name="T8" fmla="*/ 124 w 229"/>
                <a:gd name="T9" fmla="*/ 493 h 2465"/>
                <a:gd name="T10" fmla="*/ 125 w 229"/>
                <a:gd name="T11" fmla="*/ 809 h 2465"/>
                <a:gd name="T12" fmla="*/ 117 w 229"/>
                <a:gd name="T13" fmla="*/ 1085 h 2465"/>
                <a:gd name="T14" fmla="*/ 60 w 229"/>
                <a:gd name="T15" fmla="*/ 1233 h 2465"/>
                <a:gd name="T16" fmla="*/ 117 w 229"/>
                <a:gd name="T17" fmla="*/ 1380 h 2465"/>
                <a:gd name="T18" fmla="*/ 125 w 229"/>
                <a:gd name="T19" fmla="*/ 1656 h 2465"/>
                <a:gd name="T20" fmla="*/ 124 w 229"/>
                <a:gd name="T21" fmla="*/ 1973 h 2465"/>
                <a:gd name="T22" fmla="*/ 135 w 229"/>
                <a:gd name="T23" fmla="*/ 2328 h 2465"/>
                <a:gd name="T24" fmla="*/ 209 w 229"/>
                <a:gd name="T25" fmla="*/ 2386 h 2465"/>
                <a:gd name="T26" fmla="*/ 229 w 229"/>
                <a:gd name="T27" fmla="*/ 2386 h 2465"/>
                <a:gd name="T28" fmla="*/ 228 w 229"/>
                <a:gd name="T29" fmla="*/ 2465 h 2465"/>
                <a:gd name="T30" fmla="*/ 210 w 229"/>
                <a:gd name="T31" fmla="*/ 2465 h 2465"/>
                <a:gd name="T32" fmla="*/ 107 w 229"/>
                <a:gd name="T33" fmla="*/ 2371 h 2465"/>
                <a:gd name="T34" fmla="*/ 90 w 229"/>
                <a:gd name="T35" fmla="*/ 1984 h 2465"/>
                <a:gd name="T36" fmla="*/ 90 w 229"/>
                <a:gd name="T37" fmla="*/ 1673 h 2465"/>
                <a:gd name="T38" fmla="*/ 78 w 229"/>
                <a:gd name="T39" fmla="*/ 1381 h 2465"/>
                <a:gd name="T40" fmla="*/ 18 w 229"/>
                <a:gd name="T41" fmla="*/ 1308 h 2465"/>
                <a:gd name="T42" fmla="*/ 0 w 229"/>
                <a:gd name="T43" fmla="*/ 1308 h 2465"/>
                <a:gd name="T44" fmla="*/ 0 w 229"/>
                <a:gd name="T45" fmla="*/ 1233 h 2465"/>
                <a:gd name="T46" fmla="*/ 0 w 229"/>
                <a:gd name="T47" fmla="*/ 1158 h 2465"/>
                <a:gd name="T48" fmla="*/ 18 w 229"/>
                <a:gd name="T49" fmla="*/ 1158 h 2465"/>
                <a:gd name="T50" fmla="*/ 78 w 229"/>
                <a:gd name="T51" fmla="*/ 1085 h 2465"/>
                <a:gd name="T52" fmla="*/ 90 w 229"/>
                <a:gd name="T53" fmla="*/ 792 h 2465"/>
                <a:gd name="T54" fmla="*/ 90 w 229"/>
                <a:gd name="T55" fmla="*/ 481 h 2465"/>
                <a:gd name="T56" fmla="*/ 107 w 229"/>
                <a:gd name="T57" fmla="*/ 95 h 2465"/>
                <a:gd name="T58" fmla="*/ 210 w 229"/>
                <a:gd name="T59" fmla="*/ 0 h 2465"/>
                <a:gd name="T60" fmla="*/ 228 w 229"/>
                <a:gd name="T61" fmla="*/ 0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2465">
                  <a:moveTo>
                    <a:pt x="228" y="0"/>
                  </a:moveTo>
                  <a:lnTo>
                    <a:pt x="229" y="80"/>
                  </a:lnTo>
                  <a:lnTo>
                    <a:pt x="209" y="80"/>
                  </a:lnTo>
                  <a:cubicBezTo>
                    <a:pt x="182" y="80"/>
                    <a:pt x="144" y="99"/>
                    <a:pt x="135" y="137"/>
                  </a:cubicBezTo>
                  <a:cubicBezTo>
                    <a:pt x="119" y="171"/>
                    <a:pt x="124" y="370"/>
                    <a:pt x="124" y="493"/>
                  </a:cubicBezTo>
                  <a:lnTo>
                    <a:pt x="125" y="809"/>
                  </a:lnTo>
                  <a:cubicBezTo>
                    <a:pt x="125" y="945"/>
                    <a:pt x="125" y="1024"/>
                    <a:pt x="117" y="1085"/>
                  </a:cubicBezTo>
                  <a:cubicBezTo>
                    <a:pt x="108" y="1147"/>
                    <a:pt x="81" y="1209"/>
                    <a:pt x="60" y="1233"/>
                  </a:cubicBezTo>
                  <a:cubicBezTo>
                    <a:pt x="81" y="1256"/>
                    <a:pt x="108" y="1319"/>
                    <a:pt x="117" y="1380"/>
                  </a:cubicBezTo>
                  <a:cubicBezTo>
                    <a:pt x="125" y="1442"/>
                    <a:pt x="125" y="1521"/>
                    <a:pt x="125" y="1656"/>
                  </a:cubicBezTo>
                  <a:lnTo>
                    <a:pt x="124" y="1973"/>
                  </a:lnTo>
                  <a:cubicBezTo>
                    <a:pt x="124" y="2095"/>
                    <a:pt x="119" y="2295"/>
                    <a:pt x="135" y="2328"/>
                  </a:cubicBezTo>
                  <a:cubicBezTo>
                    <a:pt x="144" y="2367"/>
                    <a:pt x="182" y="2386"/>
                    <a:pt x="209" y="2386"/>
                  </a:cubicBezTo>
                  <a:lnTo>
                    <a:pt x="229" y="2386"/>
                  </a:lnTo>
                  <a:lnTo>
                    <a:pt x="228" y="2465"/>
                  </a:lnTo>
                  <a:lnTo>
                    <a:pt x="210" y="2465"/>
                  </a:lnTo>
                  <a:cubicBezTo>
                    <a:pt x="162" y="2465"/>
                    <a:pt x="123" y="2435"/>
                    <a:pt x="107" y="2371"/>
                  </a:cubicBezTo>
                  <a:cubicBezTo>
                    <a:pt x="91" y="2307"/>
                    <a:pt x="90" y="2176"/>
                    <a:pt x="90" y="1984"/>
                  </a:cubicBezTo>
                  <a:lnTo>
                    <a:pt x="90" y="1673"/>
                  </a:lnTo>
                  <a:cubicBezTo>
                    <a:pt x="90" y="1542"/>
                    <a:pt x="88" y="1431"/>
                    <a:pt x="78" y="1381"/>
                  </a:cubicBezTo>
                  <a:cubicBezTo>
                    <a:pt x="68" y="1331"/>
                    <a:pt x="45" y="1308"/>
                    <a:pt x="18" y="1308"/>
                  </a:cubicBezTo>
                  <a:lnTo>
                    <a:pt x="0" y="1308"/>
                  </a:lnTo>
                  <a:lnTo>
                    <a:pt x="0" y="1233"/>
                  </a:lnTo>
                  <a:lnTo>
                    <a:pt x="0" y="1158"/>
                  </a:lnTo>
                  <a:lnTo>
                    <a:pt x="18" y="1158"/>
                  </a:lnTo>
                  <a:cubicBezTo>
                    <a:pt x="45" y="1158"/>
                    <a:pt x="68" y="1135"/>
                    <a:pt x="78" y="1085"/>
                  </a:cubicBezTo>
                  <a:cubicBezTo>
                    <a:pt x="88" y="1034"/>
                    <a:pt x="90" y="924"/>
                    <a:pt x="90" y="792"/>
                  </a:cubicBezTo>
                  <a:lnTo>
                    <a:pt x="90" y="481"/>
                  </a:lnTo>
                  <a:cubicBezTo>
                    <a:pt x="90" y="289"/>
                    <a:pt x="91" y="159"/>
                    <a:pt x="107" y="95"/>
                  </a:cubicBezTo>
                  <a:cubicBezTo>
                    <a:pt x="123" y="30"/>
                    <a:pt x="162" y="0"/>
                    <a:pt x="210" y="0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0FD3D8D-399D-49CA-8631-14832A88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1222"/>
              <a:ext cx="2311" cy="2403"/>
            </a:xfrm>
            <a:prstGeom prst="rect">
              <a:avLst/>
            </a:prstGeom>
            <a:solidFill>
              <a:srgbClr val="FFE6D5"/>
            </a:solidFill>
            <a:ln w="254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121B397-E973-4093-9D69-F9793922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468"/>
              <a:ext cx="1802" cy="1949"/>
            </a:xfrm>
            <a:custGeom>
              <a:avLst/>
              <a:gdLst>
                <a:gd name="T0" fmla="*/ 0 w 2028"/>
                <a:gd name="T1" fmla="*/ 0 h 2196"/>
                <a:gd name="T2" fmla="*/ 362 w 2028"/>
                <a:gd name="T3" fmla="*/ 0 h 2196"/>
                <a:gd name="T4" fmla="*/ 1629 w 2028"/>
                <a:gd name="T5" fmla="*/ 2196 h 2196"/>
                <a:gd name="T6" fmla="*/ 2028 w 2028"/>
                <a:gd name="T7" fmla="*/ 2196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8" h="2196">
                  <a:moveTo>
                    <a:pt x="0" y="0"/>
                  </a:moveTo>
                  <a:lnTo>
                    <a:pt x="362" y="0"/>
                  </a:lnTo>
                  <a:lnTo>
                    <a:pt x="1629" y="2196"/>
                  </a:lnTo>
                  <a:lnTo>
                    <a:pt x="2028" y="2196"/>
                  </a:lnTo>
                </a:path>
              </a:pathLst>
            </a:custGeom>
            <a:noFill/>
            <a:ln w="20638" cap="flat">
              <a:solidFill>
                <a:srgbClr val="0808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85C94CE-F680-485D-89A7-E5D1564E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474"/>
              <a:ext cx="1801" cy="1949"/>
            </a:xfrm>
            <a:custGeom>
              <a:avLst/>
              <a:gdLst>
                <a:gd name="T0" fmla="*/ 2028 w 2028"/>
                <a:gd name="T1" fmla="*/ 0 h 2196"/>
                <a:gd name="T2" fmla="*/ 1667 w 2028"/>
                <a:gd name="T3" fmla="*/ 0 h 2196"/>
                <a:gd name="T4" fmla="*/ 399 w 2028"/>
                <a:gd name="T5" fmla="*/ 2196 h 2196"/>
                <a:gd name="T6" fmla="*/ 0 w 2028"/>
                <a:gd name="T7" fmla="*/ 2196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8" h="2196">
                  <a:moveTo>
                    <a:pt x="2028" y="0"/>
                  </a:moveTo>
                  <a:lnTo>
                    <a:pt x="1667" y="0"/>
                  </a:lnTo>
                  <a:lnTo>
                    <a:pt x="399" y="2196"/>
                  </a:lnTo>
                  <a:lnTo>
                    <a:pt x="0" y="2196"/>
                  </a:lnTo>
                </a:path>
              </a:pathLst>
            </a:custGeom>
            <a:noFill/>
            <a:ln w="20638" cap="flat">
              <a:solidFill>
                <a:srgbClr val="0808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240C151-3F02-45CF-ADB0-E8A7B9D19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1417"/>
              <a:ext cx="559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AAEFCD-B861-4889-A97F-D7AFA30F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1363"/>
              <a:ext cx="191" cy="108"/>
            </a:xfrm>
            <a:custGeom>
              <a:avLst/>
              <a:gdLst>
                <a:gd name="T0" fmla="*/ 62 w 215"/>
                <a:gd name="T1" fmla="*/ 61 h 122"/>
                <a:gd name="T2" fmla="*/ 0 w 215"/>
                <a:gd name="T3" fmla="*/ 122 h 122"/>
                <a:gd name="T4" fmla="*/ 215 w 215"/>
                <a:gd name="T5" fmla="*/ 61 h 122"/>
                <a:gd name="T6" fmla="*/ 0 w 215"/>
                <a:gd name="T7" fmla="*/ 0 h 122"/>
                <a:gd name="T8" fmla="*/ 62 w 215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2">
                  <a:moveTo>
                    <a:pt x="62" y="61"/>
                  </a:moveTo>
                  <a:lnTo>
                    <a:pt x="0" y="122"/>
                  </a:lnTo>
                  <a:lnTo>
                    <a:pt x="215" y="61"/>
                  </a:lnTo>
                  <a:lnTo>
                    <a:pt x="0" y="0"/>
                  </a:lnTo>
                  <a:lnTo>
                    <a:pt x="62" y="61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C7CD7367-3A5B-4515-8FA6-DE33B104A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6" y="1849"/>
              <a:ext cx="558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A535568-C053-4D7F-B368-91109988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794"/>
              <a:ext cx="191" cy="109"/>
            </a:xfrm>
            <a:custGeom>
              <a:avLst/>
              <a:gdLst>
                <a:gd name="T0" fmla="*/ 62 w 215"/>
                <a:gd name="T1" fmla="*/ 62 h 123"/>
                <a:gd name="T2" fmla="*/ 0 w 215"/>
                <a:gd name="T3" fmla="*/ 123 h 123"/>
                <a:gd name="T4" fmla="*/ 215 w 215"/>
                <a:gd name="T5" fmla="*/ 62 h 123"/>
                <a:gd name="T6" fmla="*/ 0 w 215"/>
                <a:gd name="T7" fmla="*/ 0 h 123"/>
                <a:gd name="T8" fmla="*/ 62 w 215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62" y="62"/>
                  </a:moveTo>
                  <a:lnTo>
                    <a:pt x="0" y="123"/>
                  </a:lnTo>
                  <a:lnTo>
                    <a:pt x="215" y="62"/>
                  </a:lnTo>
                  <a:lnTo>
                    <a:pt x="0" y="0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43B46B65-A403-4CDB-9A73-FB9675E4D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21"/>
              <a:ext cx="559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F7CFB90-5BD4-4BCE-A156-A6E9F1671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3367"/>
              <a:ext cx="191" cy="109"/>
            </a:xfrm>
            <a:custGeom>
              <a:avLst/>
              <a:gdLst>
                <a:gd name="T0" fmla="*/ 61 w 215"/>
                <a:gd name="T1" fmla="*/ 61 h 123"/>
                <a:gd name="T2" fmla="*/ 0 w 215"/>
                <a:gd name="T3" fmla="*/ 123 h 123"/>
                <a:gd name="T4" fmla="*/ 215 w 215"/>
                <a:gd name="T5" fmla="*/ 61 h 123"/>
                <a:gd name="T6" fmla="*/ 0 w 215"/>
                <a:gd name="T7" fmla="*/ 0 h 123"/>
                <a:gd name="T8" fmla="*/ 61 w 215"/>
                <a:gd name="T9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61" y="61"/>
                  </a:moveTo>
                  <a:lnTo>
                    <a:pt x="0" y="123"/>
                  </a:lnTo>
                  <a:lnTo>
                    <a:pt x="215" y="61"/>
                  </a:lnTo>
                  <a:lnTo>
                    <a:pt x="0" y="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1F9654E2-01D7-4895-BC13-83D31B45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184"/>
              <a:ext cx="115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636E080D-3159-49D7-AFB2-7002760F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579"/>
              <a:ext cx="115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F54C809C-1C5B-4247-B5B4-E76268B1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975"/>
              <a:ext cx="115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F3D96D5-292E-42CE-BDCE-C2B3E674B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327"/>
              <a:ext cx="92" cy="156"/>
            </a:xfrm>
            <a:custGeom>
              <a:avLst/>
              <a:gdLst>
                <a:gd name="T0" fmla="*/ 3 w 92"/>
                <a:gd name="T1" fmla="*/ 138 h 156"/>
                <a:gd name="T2" fmla="*/ 37 w 92"/>
                <a:gd name="T3" fmla="*/ 138 h 156"/>
                <a:gd name="T4" fmla="*/ 37 w 92"/>
                <a:gd name="T5" fmla="*/ 20 h 156"/>
                <a:gd name="T6" fmla="*/ 0 w 92"/>
                <a:gd name="T7" fmla="*/ 27 h 156"/>
                <a:gd name="T8" fmla="*/ 0 w 92"/>
                <a:gd name="T9" fmla="*/ 8 h 156"/>
                <a:gd name="T10" fmla="*/ 37 w 92"/>
                <a:gd name="T11" fmla="*/ 0 h 156"/>
                <a:gd name="T12" fmla="*/ 59 w 92"/>
                <a:gd name="T13" fmla="*/ 0 h 156"/>
                <a:gd name="T14" fmla="*/ 59 w 92"/>
                <a:gd name="T15" fmla="*/ 138 h 156"/>
                <a:gd name="T16" fmla="*/ 92 w 92"/>
                <a:gd name="T17" fmla="*/ 138 h 156"/>
                <a:gd name="T18" fmla="*/ 92 w 92"/>
                <a:gd name="T19" fmla="*/ 156 h 156"/>
                <a:gd name="T20" fmla="*/ 3 w 92"/>
                <a:gd name="T21" fmla="*/ 156 h 156"/>
                <a:gd name="T22" fmla="*/ 3 w 92"/>
                <a:gd name="T23" fmla="*/ 1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56">
                  <a:moveTo>
                    <a:pt x="3" y="138"/>
                  </a:moveTo>
                  <a:lnTo>
                    <a:pt x="37" y="138"/>
                  </a:lnTo>
                  <a:lnTo>
                    <a:pt x="37" y="20"/>
                  </a:lnTo>
                  <a:lnTo>
                    <a:pt x="0" y="27"/>
                  </a:lnTo>
                  <a:lnTo>
                    <a:pt x="0" y="8"/>
                  </a:lnTo>
                  <a:lnTo>
                    <a:pt x="37" y="0"/>
                  </a:lnTo>
                  <a:lnTo>
                    <a:pt x="59" y="0"/>
                  </a:lnTo>
                  <a:lnTo>
                    <a:pt x="59" y="138"/>
                  </a:lnTo>
                  <a:lnTo>
                    <a:pt x="92" y="138"/>
                  </a:lnTo>
                  <a:lnTo>
                    <a:pt x="92" y="156"/>
                  </a:lnTo>
                  <a:lnTo>
                    <a:pt x="3" y="156"/>
                  </a:lnTo>
                  <a:lnTo>
                    <a:pt x="3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BCD02A9-514B-4C6F-981C-00844D2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" y="2325"/>
              <a:ext cx="108" cy="160"/>
            </a:xfrm>
            <a:custGeom>
              <a:avLst/>
              <a:gdLst>
                <a:gd name="T0" fmla="*/ 61 w 121"/>
                <a:gd name="T1" fmla="*/ 19 h 181"/>
                <a:gd name="T2" fmla="*/ 33 w 121"/>
                <a:gd name="T3" fmla="*/ 37 h 181"/>
                <a:gd name="T4" fmla="*/ 24 w 121"/>
                <a:gd name="T5" fmla="*/ 91 h 181"/>
                <a:gd name="T6" fmla="*/ 33 w 121"/>
                <a:gd name="T7" fmla="*/ 145 h 181"/>
                <a:gd name="T8" fmla="*/ 61 w 121"/>
                <a:gd name="T9" fmla="*/ 163 h 181"/>
                <a:gd name="T10" fmla="*/ 88 w 121"/>
                <a:gd name="T11" fmla="*/ 145 h 181"/>
                <a:gd name="T12" fmla="*/ 98 w 121"/>
                <a:gd name="T13" fmla="*/ 91 h 181"/>
                <a:gd name="T14" fmla="*/ 88 w 121"/>
                <a:gd name="T15" fmla="*/ 37 h 181"/>
                <a:gd name="T16" fmla="*/ 61 w 121"/>
                <a:gd name="T17" fmla="*/ 19 h 181"/>
                <a:gd name="T18" fmla="*/ 61 w 121"/>
                <a:gd name="T19" fmla="*/ 0 h 181"/>
                <a:gd name="T20" fmla="*/ 106 w 121"/>
                <a:gd name="T21" fmla="*/ 23 h 181"/>
                <a:gd name="T22" fmla="*/ 121 w 121"/>
                <a:gd name="T23" fmla="*/ 91 h 181"/>
                <a:gd name="T24" fmla="*/ 106 w 121"/>
                <a:gd name="T25" fmla="*/ 158 h 181"/>
                <a:gd name="T26" fmla="*/ 61 w 121"/>
                <a:gd name="T27" fmla="*/ 181 h 181"/>
                <a:gd name="T28" fmla="*/ 16 w 121"/>
                <a:gd name="T29" fmla="*/ 158 h 181"/>
                <a:gd name="T30" fmla="*/ 0 w 121"/>
                <a:gd name="T31" fmla="*/ 91 h 181"/>
                <a:gd name="T32" fmla="*/ 16 w 121"/>
                <a:gd name="T33" fmla="*/ 23 h 181"/>
                <a:gd name="T34" fmla="*/ 61 w 121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1">
                  <a:moveTo>
                    <a:pt x="61" y="19"/>
                  </a:moveTo>
                  <a:cubicBezTo>
                    <a:pt x="49" y="19"/>
                    <a:pt x="39" y="25"/>
                    <a:pt x="33" y="37"/>
                  </a:cubicBezTo>
                  <a:cubicBezTo>
                    <a:pt x="27" y="49"/>
                    <a:pt x="24" y="67"/>
                    <a:pt x="24" y="91"/>
                  </a:cubicBezTo>
                  <a:cubicBezTo>
                    <a:pt x="24" y="115"/>
                    <a:pt x="27" y="133"/>
                    <a:pt x="33" y="145"/>
                  </a:cubicBezTo>
                  <a:cubicBezTo>
                    <a:pt x="39" y="157"/>
                    <a:pt x="49" y="163"/>
                    <a:pt x="61" y="163"/>
                  </a:cubicBezTo>
                  <a:cubicBezTo>
                    <a:pt x="73" y="163"/>
                    <a:pt x="82" y="157"/>
                    <a:pt x="88" y="145"/>
                  </a:cubicBezTo>
                  <a:cubicBezTo>
                    <a:pt x="94" y="133"/>
                    <a:pt x="98" y="115"/>
                    <a:pt x="98" y="91"/>
                  </a:cubicBezTo>
                  <a:cubicBezTo>
                    <a:pt x="98" y="67"/>
                    <a:pt x="94" y="49"/>
                    <a:pt x="88" y="37"/>
                  </a:cubicBezTo>
                  <a:cubicBezTo>
                    <a:pt x="82" y="25"/>
                    <a:pt x="73" y="19"/>
                    <a:pt x="61" y="19"/>
                  </a:cubicBezTo>
                  <a:close/>
                  <a:moveTo>
                    <a:pt x="61" y="0"/>
                  </a:moveTo>
                  <a:cubicBezTo>
                    <a:pt x="80" y="0"/>
                    <a:pt x="95" y="8"/>
                    <a:pt x="106" y="23"/>
                  </a:cubicBezTo>
                  <a:cubicBezTo>
                    <a:pt x="116" y="39"/>
                    <a:pt x="121" y="61"/>
                    <a:pt x="121" y="91"/>
                  </a:cubicBezTo>
                  <a:cubicBezTo>
                    <a:pt x="121" y="120"/>
                    <a:pt x="116" y="143"/>
                    <a:pt x="106" y="158"/>
                  </a:cubicBezTo>
                  <a:cubicBezTo>
                    <a:pt x="95" y="174"/>
                    <a:pt x="80" y="181"/>
                    <a:pt x="61" y="181"/>
                  </a:cubicBezTo>
                  <a:cubicBezTo>
                    <a:pt x="41" y="181"/>
                    <a:pt x="26" y="174"/>
                    <a:pt x="16" y="158"/>
                  </a:cubicBezTo>
                  <a:cubicBezTo>
                    <a:pt x="5" y="143"/>
                    <a:pt x="0" y="120"/>
                    <a:pt x="0" y="91"/>
                  </a:cubicBezTo>
                  <a:cubicBezTo>
                    <a:pt x="0" y="61"/>
                    <a:pt x="5" y="39"/>
                    <a:pt x="16" y="23"/>
                  </a:cubicBezTo>
                  <a:cubicBezTo>
                    <a:pt x="26" y="8"/>
                    <a:pt x="41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AB760B6-1EC5-4CDF-9464-A40861FFA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" y="2321"/>
              <a:ext cx="19" cy="162"/>
            </a:xfrm>
            <a:custGeom>
              <a:avLst/>
              <a:gdLst>
                <a:gd name="T0" fmla="*/ 0 w 22"/>
                <a:gd name="T1" fmla="*/ 51 h 182"/>
                <a:gd name="T2" fmla="*/ 22 w 22"/>
                <a:gd name="T3" fmla="*/ 51 h 182"/>
                <a:gd name="T4" fmla="*/ 22 w 22"/>
                <a:gd name="T5" fmla="*/ 182 h 182"/>
                <a:gd name="T6" fmla="*/ 0 w 22"/>
                <a:gd name="T7" fmla="*/ 182 h 182"/>
                <a:gd name="T8" fmla="*/ 0 w 22"/>
                <a:gd name="T9" fmla="*/ 51 h 182"/>
                <a:gd name="T10" fmla="*/ 0 w 22"/>
                <a:gd name="T11" fmla="*/ 0 h 182"/>
                <a:gd name="T12" fmla="*/ 22 w 22"/>
                <a:gd name="T13" fmla="*/ 0 h 182"/>
                <a:gd name="T14" fmla="*/ 22 w 22"/>
                <a:gd name="T15" fmla="*/ 27 h 182"/>
                <a:gd name="T16" fmla="*/ 0 w 22"/>
                <a:gd name="T17" fmla="*/ 27 h 182"/>
                <a:gd name="T18" fmla="*/ 0 w 22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82">
                  <a:moveTo>
                    <a:pt x="0" y="51"/>
                  </a:moveTo>
                  <a:lnTo>
                    <a:pt x="22" y="51"/>
                  </a:lnTo>
                  <a:lnTo>
                    <a:pt x="22" y="182"/>
                  </a:lnTo>
                  <a:lnTo>
                    <a:pt x="0" y="182"/>
                  </a:lnTo>
                  <a:lnTo>
                    <a:pt x="0" y="51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92DB56B-F8FD-4F0D-B073-20FC6B49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364"/>
              <a:ext cx="98" cy="119"/>
            </a:xfrm>
            <a:custGeom>
              <a:avLst/>
              <a:gdLst>
                <a:gd name="T0" fmla="*/ 110 w 110"/>
                <a:gd name="T1" fmla="*/ 55 h 134"/>
                <a:gd name="T2" fmla="*/ 110 w 110"/>
                <a:gd name="T3" fmla="*/ 134 h 134"/>
                <a:gd name="T4" fmla="*/ 88 w 110"/>
                <a:gd name="T5" fmla="*/ 134 h 134"/>
                <a:gd name="T6" fmla="*/ 88 w 110"/>
                <a:gd name="T7" fmla="*/ 56 h 134"/>
                <a:gd name="T8" fmla="*/ 81 w 110"/>
                <a:gd name="T9" fmla="*/ 28 h 134"/>
                <a:gd name="T10" fmla="*/ 59 w 110"/>
                <a:gd name="T11" fmla="*/ 18 h 134"/>
                <a:gd name="T12" fmla="*/ 32 w 110"/>
                <a:gd name="T13" fmla="*/ 30 h 134"/>
                <a:gd name="T14" fmla="*/ 22 w 110"/>
                <a:gd name="T15" fmla="*/ 60 h 134"/>
                <a:gd name="T16" fmla="*/ 22 w 110"/>
                <a:gd name="T17" fmla="*/ 134 h 134"/>
                <a:gd name="T18" fmla="*/ 0 w 110"/>
                <a:gd name="T19" fmla="*/ 134 h 134"/>
                <a:gd name="T20" fmla="*/ 0 w 110"/>
                <a:gd name="T21" fmla="*/ 3 h 134"/>
                <a:gd name="T22" fmla="*/ 22 w 110"/>
                <a:gd name="T23" fmla="*/ 3 h 134"/>
                <a:gd name="T24" fmla="*/ 22 w 110"/>
                <a:gd name="T25" fmla="*/ 23 h 134"/>
                <a:gd name="T26" fmla="*/ 40 w 110"/>
                <a:gd name="T27" fmla="*/ 5 h 134"/>
                <a:gd name="T28" fmla="*/ 64 w 110"/>
                <a:gd name="T29" fmla="*/ 0 h 134"/>
                <a:gd name="T30" fmla="*/ 98 w 110"/>
                <a:gd name="T31" fmla="*/ 14 h 134"/>
                <a:gd name="T32" fmla="*/ 110 w 110"/>
                <a:gd name="T33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34">
                  <a:moveTo>
                    <a:pt x="110" y="55"/>
                  </a:moveTo>
                  <a:lnTo>
                    <a:pt x="110" y="134"/>
                  </a:lnTo>
                  <a:lnTo>
                    <a:pt x="88" y="134"/>
                  </a:lnTo>
                  <a:lnTo>
                    <a:pt x="88" y="56"/>
                  </a:lnTo>
                  <a:cubicBezTo>
                    <a:pt x="88" y="43"/>
                    <a:pt x="86" y="34"/>
                    <a:pt x="81" y="28"/>
                  </a:cubicBezTo>
                  <a:cubicBezTo>
                    <a:pt x="76" y="21"/>
                    <a:pt x="69" y="18"/>
                    <a:pt x="59" y="18"/>
                  </a:cubicBezTo>
                  <a:cubicBezTo>
                    <a:pt x="48" y="18"/>
                    <a:pt x="38" y="22"/>
                    <a:pt x="32" y="30"/>
                  </a:cubicBezTo>
                  <a:cubicBezTo>
                    <a:pt x="25" y="37"/>
                    <a:pt x="22" y="47"/>
                    <a:pt x="22" y="60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7" y="15"/>
                    <a:pt x="33" y="9"/>
                    <a:pt x="40" y="5"/>
                  </a:cubicBezTo>
                  <a:cubicBezTo>
                    <a:pt x="47" y="2"/>
                    <a:pt x="55" y="0"/>
                    <a:pt x="64" y="0"/>
                  </a:cubicBezTo>
                  <a:cubicBezTo>
                    <a:pt x="79" y="0"/>
                    <a:pt x="91" y="4"/>
                    <a:pt x="98" y="14"/>
                  </a:cubicBezTo>
                  <a:cubicBezTo>
                    <a:pt x="106" y="23"/>
                    <a:pt x="110" y="37"/>
                    <a:pt x="110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AD2CB04-7C53-48CC-A8FF-A45F460E4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" y="2364"/>
              <a:ext cx="105" cy="163"/>
            </a:xfrm>
            <a:custGeom>
              <a:avLst/>
              <a:gdLst>
                <a:gd name="T0" fmla="*/ 22 w 118"/>
                <a:gd name="T1" fmla="*/ 114 h 184"/>
                <a:gd name="T2" fmla="*/ 22 w 118"/>
                <a:gd name="T3" fmla="*/ 184 h 184"/>
                <a:gd name="T4" fmla="*/ 0 w 118"/>
                <a:gd name="T5" fmla="*/ 184 h 184"/>
                <a:gd name="T6" fmla="*/ 0 w 118"/>
                <a:gd name="T7" fmla="*/ 3 h 184"/>
                <a:gd name="T8" fmla="*/ 22 w 118"/>
                <a:gd name="T9" fmla="*/ 3 h 184"/>
                <a:gd name="T10" fmla="*/ 22 w 118"/>
                <a:gd name="T11" fmla="*/ 23 h 184"/>
                <a:gd name="T12" fmla="*/ 39 w 118"/>
                <a:gd name="T13" fmla="*/ 5 h 184"/>
                <a:gd name="T14" fmla="*/ 64 w 118"/>
                <a:gd name="T15" fmla="*/ 0 h 184"/>
                <a:gd name="T16" fmla="*/ 103 w 118"/>
                <a:gd name="T17" fmla="*/ 19 h 184"/>
                <a:gd name="T18" fmla="*/ 118 w 118"/>
                <a:gd name="T19" fmla="*/ 69 h 184"/>
                <a:gd name="T20" fmla="*/ 103 w 118"/>
                <a:gd name="T21" fmla="*/ 118 h 184"/>
                <a:gd name="T22" fmla="*/ 64 w 118"/>
                <a:gd name="T23" fmla="*/ 137 h 184"/>
                <a:gd name="T24" fmla="*/ 39 w 118"/>
                <a:gd name="T25" fmla="*/ 132 h 184"/>
                <a:gd name="T26" fmla="*/ 22 w 118"/>
                <a:gd name="T27" fmla="*/ 114 h 184"/>
                <a:gd name="T28" fmla="*/ 95 w 118"/>
                <a:gd name="T29" fmla="*/ 69 h 184"/>
                <a:gd name="T30" fmla="*/ 86 w 118"/>
                <a:gd name="T31" fmla="*/ 31 h 184"/>
                <a:gd name="T32" fmla="*/ 59 w 118"/>
                <a:gd name="T33" fmla="*/ 18 h 184"/>
                <a:gd name="T34" fmla="*/ 32 w 118"/>
                <a:gd name="T35" fmla="*/ 31 h 184"/>
                <a:gd name="T36" fmla="*/ 22 w 118"/>
                <a:gd name="T37" fmla="*/ 69 h 184"/>
                <a:gd name="T38" fmla="*/ 32 w 118"/>
                <a:gd name="T39" fmla="*/ 106 h 184"/>
                <a:gd name="T40" fmla="*/ 59 w 118"/>
                <a:gd name="T41" fmla="*/ 119 h 184"/>
                <a:gd name="T42" fmla="*/ 86 w 118"/>
                <a:gd name="T43" fmla="*/ 106 h 184"/>
                <a:gd name="T44" fmla="*/ 95 w 118"/>
                <a:gd name="T45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84">
                  <a:moveTo>
                    <a:pt x="22" y="114"/>
                  </a:moveTo>
                  <a:lnTo>
                    <a:pt x="22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23"/>
                  </a:lnTo>
                  <a:cubicBezTo>
                    <a:pt x="27" y="15"/>
                    <a:pt x="32" y="9"/>
                    <a:pt x="39" y="5"/>
                  </a:cubicBezTo>
                  <a:cubicBezTo>
                    <a:pt x="46" y="2"/>
                    <a:pt x="54" y="0"/>
                    <a:pt x="64" y="0"/>
                  </a:cubicBezTo>
                  <a:cubicBezTo>
                    <a:pt x="80" y="0"/>
                    <a:pt x="93" y="6"/>
                    <a:pt x="103" y="19"/>
                  </a:cubicBezTo>
                  <a:cubicBezTo>
                    <a:pt x="113" y="31"/>
                    <a:pt x="118" y="48"/>
                    <a:pt x="118" y="69"/>
                  </a:cubicBezTo>
                  <a:cubicBezTo>
                    <a:pt x="118" y="89"/>
                    <a:pt x="113" y="106"/>
                    <a:pt x="103" y="118"/>
                  </a:cubicBezTo>
                  <a:cubicBezTo>
                    <a:pt x="93" y="131"/>
                    <a:pt x="80" y="137"/>
                    <a:pt x="64" y="137"/>
                  </a:cubicBezTo>
                  <a:cubicBezTo>
                    <a:pt x="54" y="137"/>
                    <a:pt x="46" y="136"/>
                    <a:pt x="39" y="132"/>
                  </a:cubicBezTo>
                  <a:cubicBezTo>
                    <a:pt x="32" y="128"/>
                    <a:pt x="27" y="122"/>
                    <a:pt x="22" y="114"/>
                  </a:cubicBezTo>
                  <a:close/>
                  <a:moveTo>
                    <a:pt x="95" y="69"/>
                  </a:moveTo>
                  <a:cubicBezTo>
                    <a:pt x="95" y="53"/>
                    <a:pt x="92" y="40"/>
                    <a:pt x="86" y="31"/>
                  </a:cubicBezTo>
                  <a:cubicBezTo>
                    <a:pt x="79" y="22"/>
                    <a:pt x="70" y="18"/>
                    <a:pt x="59" y="18"/>
                  </a:cubicBezTo>
                  <a:cubicBezTo>
                    <a:pt x="47" y="18"/>
                    <a:pt x="38" y="22"/>
                    <a:pt x="32" y="31"/>
                  </a:cubicBezTo>
                  <a:cubicBezTo>
                    <a:pt x="25" y="40"/>
                    <a:pt x="22" y="53"/>
                    <a:pt x="22" y="69"/>
                  </a:cubicBezTo>
                  <a:cubicBezTo>
                    <a:pt x="22" y="84"/>
                    <a:pt x="25" y="97"/>
                    <a:pt x="32" y="106"/>
                  </a:cubicBezTo>
                  <a:cubicBezTo>
                    <a:pt x="38" y="115"/>
                    <a:pt x="47" y="119"/>
                    <a:pt x="59" y="119"/>
                  </a:cubicBezTo>
                  <a:cubicBezTo>
                    <a:pt x="70" y="119"/>
                    <a:pt x="79" y="115"/>
                    <a:pt x="86" y="106"/>
                  </a:cubicBezTo>
                  <a:cubicBezTo>
                    <a:pt x="92" y="97"/>
                    <a:pt x="95" y="84"/>
                    <a:pt x="9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D4B44B1-DDBF-4D2C-BD7F-D044C1E38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2364"/>
              <a:ext cx="98" cy="121"/>
            </a:xfrm>
            <a:custGeom>
              <a:avLst/>
              <a:gdLst>
                <a:gd name="T0" fmla="*/ 0 w 110"/>
                <a:gd name="T1" fmla="*/ 82 h 137"/>
                <a:gd name="T2" fmla="*/ 0 w 110"/>
                <a:gd name="T3" fmla="*/ 3 h 137"/>
                <a:gd name="T4" fmla="*/ 22 w 110"/>
                <a:gd name="T5" fmla="*/ 3 h 137"/>
                <a:gd name="T6" fmla="*/ 22 w 110"/>
                <a:gd name="T7" fmla="*/ 81 h 137"/>
                <a:gd name="T8" fmla="*/ 29 w 110"/>
                <a:gd name="T9" fmla="*/ 109 h 137"/>
                <a:gd name="T10" fmla="*/ 51 w 110"/>
                <a:gd name="T11" fmla="*/ 119 h 137"/>
                <a:gd name="T12" fmla="*/ 78 w 110"/>
                <a:gd name="T13" fmla="*/ 108 h 137"/>
                <a:gd name="T14" fmla="*/ 89 w 110"/>
                <a:gd name="T15" fmla="*/ 77 h 137"/>
                <a:gd name="T16" fmla="*/ 89 w 110"/>
                <a:gd name="T17" fmla="*/ 3 h 137"/>
                <a:gd name="T18" fmla="*/ 110 w 110"/>
                <a:gd name="T19" fmla="*/ 3 h 137"/>
                <a:gd name="T20" fmla="*/ 110 w 110"/>
                <a:gd name="T21" fmla="*/ 134 h 137"/>
                <a:gd name="T22" fmla="*/ 89 w 110"/>
                <a:gd name="T23" fmla="*/ 134 h 137"/>
                <a:gd name="T24" fmla="*/ 89 w 110"/>
                <a:gd name="T25" fmla="*/ 114 h 137"/>
                <a:gd name="T26" fmla="*/ 70 w 110"/>
                <a:gd name="T27" fmla="*/ 132 h 137"/>
                <a:gd name="T28" fmla="*/ 46 w 110"/>
                <a:gd name="T29" fmla="*/ 137 h 137"/>
                <a:gd name="T30" fmla="*/ 12 w 110"/>
                <a:gd name="T31" fmla="*/ 123 h 137"/>
                <a:gd name="T32" fmla="*/ 0 w 110"/>
                <a:gd name="T33" fmla="*/ 82 h 137"/>
                <a:gd name="T34" fmla="*/ 55 w 110"/>
                <a:gd name="T35" fmla="*/ 0 h 137"/>
                <a:gd name="T36" fmla="*/ 55 w 110"/>
                <a:gd name="T3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37">
                  <a:moveTo>
                    <a:pt x="0" y="82"/>
                  </a:moveTo>
                  <a:lnTo>
                    <a:pt x="0" y="3"/>
                  </a:lnTo>
                  <a:lnTo>
                    <a:pt x="22" y="3"/>
                  </a:lnTo>
                  <a:lnTo>
                    <a:pt x="22" y="81"/>
                  </a:lnTo>
                  <a:cubicBezTo>
                    <a:pt x="22" y="94"/>
                    <a:pt x="24" y="103"/>
                    <a:pt x="29" y="109"/>
                  </a:cubicBezTo>
                  <a:cubicBezTo>
                    <a:pt x="34" y="116"/>
                    <a:pt x="41" y="119"/>
                    <a:pt x="51" y="119"/>
                  </a:cubicBezTo>
                  <a:cubicBezTo>
                    <a:pt x="63" y="119"/>
                    <a:pt x="72" y="115"/>
                    <a:pt x="78" y="108"/>
                  </a:cubicBezTo>
                  <a:cubicBezTo>
                    <a:pt x="85" y="100"/>
                    <a:pt x="89" y="90"/>
                    <a:pt x="89" y="77"/>
                  </a:cubicBezTo>
                  <a:lnTo>
                    <a:pt x="89" y="3"/>
                  </a:lnTo>
                  <a:lnTo>
                    <a:pt x="110" y="3"/>
                  </a:lnTo>
                  <a:lnTo>
                    <a:pt x="110" y="134"/>
                  </a:lnTo>
                  <a:lnTo>
                    <a:pt x="89" y="134"/>
                  </a:lnTo>
                  <a:lnTo>
                    <a:pt x="89" y="114"/>
                  </a:lnTo>
                  <a:cubicBezTo>
                    <a:pt x="83" y="122"/>
                    <a:pt x="77" y="128"/>
                    <a:pt x="70" y="132"/>
                  </a:cubicBezTo>
                  <a:cubicBezTo>
                    <a:pt x="64" y="136"/>
                    <a:pt x="55" y="137"/>
                    <a:pt x="46" y="137"/>
                  </a:cubicBezTo>
                  <a:cubicBezTo>
                    <a:pt x="31" y="137"/>
                    <a:pt x="20" y="133"/>
                    <a:pt x="12" y="123"/>
                  </a:cubicBezTo>
                  <a:cubicBezTo>
                    <a:pt x="4" y="114"/>
                    <a:pt x="0" y="100"/>
                    <a:pt x="0" y="82"/>
                  </a:cubicBezTo>
                  <a:close/>
                  <a:moveTo>
                    <a:pt x="55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712D219-53D2-44BD-8170-4998087E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333"/>
              <a:ext cx="73" cy="150"/>
            </a:xfrm>
            <a:custGeom>
              <a:avLst/>
              <a:gdLst>
                <a:gd name="T0" fmla="*/ 37 w 82"/>
                <a:gd name="T1" fmla="*/ 0 h 168"/>
                <a:gd name="T2" fmla="*/ 37 w 82"/>
                <a:gd name="T3" fmla="*/ 37 h 168"/>
                <a:gd name="T4" fmla="*/ 82 w 82"/>
                <a:gd name="T5" fmla="*/ 37 h 168"/>
                <a:gd name="T6" fmla="*/ 82 w 82"/>
                <a:gd name="T7" fmla="*/ 54 h 168"/>
                <a:gd name="T8" fmla="*/ 37 w 82"/>
                <a:gd name="T9" fmla="*/ 54 h 168"/>
                <a:gd name="T10" fmla="*/ 37 w 82"/>
                <a:gd name="T11" fmla="*/ 125 h 168"/>
                <a:gd name="T12" fmla="*/ 42 w 82"/>
                <a:gd name="T13" fmla="*/ 145 h 168"/>
                <a:gd name="T14" fmla="*/ 59 w 82"/>
                <a:gd name="T15" fmla="*/ 150 h 168"/>
                <a:gd name="T16" fmla="*/ 82 w 82"/>
                <a:gd name="T17" fmla="*/ 150 h 168"/>
                <a:gd name="T18" fmla="*/ 82 w 82"/>
                <a:gd name="T19" fmla="*/ 168 h 168"/>
                <a:gd name="T20" fmla="*/ 59 w 82"/>
                <a:gd name="T21" fmla="*/ 168 h 168"/>
                <a:gd name="T22" fmla="*/ 25 w 82"/>
                <a:gd name="T23" fmla="*/ 159 h 168"/>
                <a:gd name="T24" fmla="*/ 16 w 82"/>
                <a:gd name="T25" fmla="*/ 125 h 168"/>
                <a:gd name="T26" fmla="*/ 16 w 82"/>
                <a:gd name="T27" fmla="*/ 54 h 168"/>
                <a:gd name="T28" fmla="*/ 0 w 82"/>
                <a:gd name="T29" fmla="*/ 54 h 168"/>
                <a:gd name="T30" fmla="*/ 0 w 82"/>
                <a:gd name="T31" fmla="*/ 37 h 168"/>
                <a:gd name="T32" fmla="*/ 16 w 82"/>
                <a:gd name="T33" fmla="*/ 37 h 168"/>
                <a:gd name="T34" fmla="*/ 16 w 82"/>
                <a:gd name="T35" fmla="*/ 0 h 168"/>
                <a:gd name="T36" fmla="*/ 37 w 8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8">
                  <a:moveTo>
                    <a:pt x="37" y="0"/>
                  </a:moveTo>
                  <a:lnTo>
                    <a:pt x="37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5"/>
                  </a:lnTo>
                  <a:cubicBezTo>
                    <a:pt x="37" y="136"/>
                    <a:pt x="39" y="142"/>
                    <a:pt x="42" y="145"/>
                  </a:cubicBezTo>
                  <a:cubicBezTo>
                    <a:pt x="45" y="148"/>
                    <a:pt x="50" y="150"/>
                    <a:pt x="59" y="150"/>
                  </a:cubicBezTo>
                  <a:lnTo>
                    <a:pt x="82" y="150"/>
                  </a:lnTo>
                  <a:lnTo>
                    <a:pt x="82" y="168"/>
                  </a:lnTo>
                  <a:lnTo>
                    <a:pt x="59" y="168"/>
                  </a:lnTo>
                  <a:cubicBezTo>
                    <a:pt x="43" y="168"/>
                    <a:pt x="31" y="165"/>
                    <a:pt x="25" y="159"/>
                  </a:cubicBezTo>
                  <a:cubicBezTo>
                    <a:pt x="19" y="153"/>
                    <a:pt x="16" y="141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F43135-37EF-4DCD-946C-B8EB6147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2364"/>
              <a:ext cx="89" cy="121"/>
            </a:xfrm>
            <a:custGeom>
              <a:avLst/>
              <a:gdLst>
                <a:gd name="T0" fmla="*/ 94 w 101"/>
                <a:gd name="T1" fmla="*/ 7 h 137"/>
                <a:gd name="T2" fmla="*/ 94 w 101"/>
                <a:gd name="T3" fmla="*/ 27 h 137"/>
                <a:gd name="T4" fmla="*/ 75 w 101"/>
                <a:gd name="T5" fmla="*/ 20 h 137"/>
                <a:gd name="T6" fmla="*/ 54 w 101"/>
                <a:gd name="T7" fmla="*/ 18 h 137"/>
                <a:gd name="T8" fmla="*/ 30 w 101"/>
                <a:gd name="T9" fmla="*/ 23 h 137"/>
                <a:gd name="T10" fmla="*/ 22 w 101"/>
                <a:gd name="T11" fmla="*/ 37 h 137"/>
                <a:gd name="T12" fmla="*/ 28 w 101"/>
                <a:gd name="T13" fmla="*/ 49 h 137"/>
                <a:gd name="T14" fmla="*/ 51 w 101"/>
                <a:gd name="T15" fmla="*/ 57 h 137"/>
                <a:gd name="T16" fmla="*/ 58 w 101"/>
                <a:gd name="T17" fmla="*/ 59 h 137"/>
                <a:gd name="T18" fmla="*/ 91 w 101"/>
                <a:gd name="T19" fmla="*/ 73 h 137"/>
                <a:gd name="T20" fmla="*/ 101 w 101"/>
                <a:gd name="T21" fmla="*/ 98 h 137"/>
                <a:gd name="T22" fmla="*/ 86 w 101"/>
                <a:gd name="T23" fmla="*/ 127 h 137"/>
                <a:gd name="T24" fmla="*/ 47 w 101"/>
                <a:gd name="T25" fmla="*/ 137 h 137"/>
                <a:gd name="T26" fmla="*/ 25 w 101"/>
                <a:gd name="T27" fmla="*/ 135 h 137"/>
                <a:gd name="T28" fmla="*/ 0 w 101"/>
                <a:gd name="T29" fmla="*/ 129 h 137"/>
                <a:gd name="T30" fmla="*/ 0 w 101"/>
                <a:gd name="T31" fmla="*/ 107 h 137"/>
                <a:gd name="T32" fmla="*/ 24 w 101"/>
                <a:gd name="T33" fmla="*/ 116 h 137"/>
                <a:gd name="T34" fmla="*/ 47 w 101"/>
                <a:gd name="T35" fmla="*/ 119 h 137"/>
                <a:gd name="T36" fmla="*/ 70 w 101"/>
                <a:gd name="T37" fmla="*/ 114 h 137"/>
                <a:gd name="T38" fmla="*/ 79 w 101"/>
                <a:gd name="T39" fmla="*/ 99 h 137"/>
                <a:gd name="T40" fmla="*/ 73 w 101"/>
                <a:gd name="T41" fmla="*/ 86 h 137"/>
                <a:gd name="T42" fmla="*/ 47 w 101"/>
                <a:gd name="T43" fmla="*/ 77 h 137"/>
                <a:gd name="T44" fmla="*/ 39 w 101"/>
                <a:gd name="T45" fmla="*/ 75 h 137"/>
                <a:gd name="T46" fmla="*/ 10 w 101"/>
                <a:gd name="T47" fmla="*/ 62 h 137"/>
                <a:gd name="T48" fmla="*/ 1 w 101"/>
                <a:gd name="T49" fmla="*/ 38 h 137"/>
                <a:gd name="T50" fmla="*/ 15 w 101"/>
                <a:gd name="T51" fmla="*/ 10 h 137"/>
                <a:gd name="T52" fmla="*/ 52 w 101"/>
                <a:gd name="T53" fmla="*/ 0 h 137"/>
                <a:gd name="T54" fmla="*/ 74 w 101"/>
                <a:gd name="T55" fmla="*/ 1 h 137"/>
                <a:gd name="T56" fmla="*/ 94 w 101"/>
                <a:gd name="T57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37">
                  <a:moveTo>
                    <a:pt x="94" y="7"/>
                  </a:moveTo>
                  <a:lnTo>
                    <a:pt x="94" y="27"/>
                  </a:lnTo>
                  <a:cubicBezTo>
                    <a:pt x="88" y="24"/>
                    <a:pt x="81" y="22"/>
                    <a:pt x="75" y="20"/>
                  </a:cubicBezTo>
                  <a:cubicBezTo>
                    <a:pt x="68" y="18"/>
                    <a:pt x="61" y="18"/>
                    <a:pt x="54" y="18"/>
                  </a:cubicBezTo>
                  <a:cubicBezTo>
                    <a:pt x="44" y="18"/>
                    <a:pt x="36" y="19"/>
                    <a:pt x="30" y="23"/>
                  </a:cubicBezTo>
                  <a:cubicBezTo>
                    <a:pt x="25" y="26"/>
                    <a:pt x="22" y="31"/>
                    <a:pt x="22" y="37"/>
                  </a:cubicBezTo>
                  <a:cubicBezTo>
                    <a:pt x="22" y="42"/>
                    <a:pt x="24" y="46"/>
                    <a:pt x="28" y="49"/>
                  </a:cubicBezTo>
                  <a:cubicBezTo>
                    <a:pt x="32" y="52"/>
                    <a:pt x="40" y="55"/>
                    <a:pt x="51" y="57"/>
                  </a:cubicBezTo>
                  <a:lnTo>
                    <a:pt x="58" y="59"/>
                  </a:lnTo>
                  <a:cubicBezTo>
                    <a:pt x="74" y="62"/>
                    <a:pt x="85" y="67"/>
                    <a:pt x="91" y="73"/>
                  </a:cubicBezTo>
                  <a:cubicBezTo>
                    <a:pt x="98" y="79"/>
                    <a:pt x="101" y="87"/>
                    <a:pt x="101" y="98"/>
                  </a:cubicBezTo>
                  <a:cubicBezTo>
                    <a:pt x="101" y="110"/>
                    <a:pt x="96" y="120"/>
                    <a:pt x="86" y="127"/>
                  </a:cubicBezTo>
                  <a:cubicBezTo>
                    <a:pt x="77" y="134"/>
                    <a:pt x="63" y="137"/>
                    <a:pt x="47" y="137"/>
                  </a:cubicBezTo>
                  <a:cubicBezTo>
                    <a:pt x="40" y="137"/>
                    <a:pt x="32" y="137"/>
                    <a:pt x="25" y="135"/>
                  </a:cubicBezTo>
                  <a:cubicBezTo>
                    <a:pt x="17" y="134"/>
                    <a:pt x="9" y="132"/>
                    <a:pt x="0" y="129"/>
                  </a:cubicBezTo>
                  <a:lnTo>
                    <a:pt x="0" y="107"/>
                  </a:lnTo>
                  <a:cubicBezTo>
                    <a:pt x="8" y="111"/>
                    <a:pt x="16" y="114"/>
                    <a:pt x="24" y="116"/>
                  </a:cubicBezTo>
                  <a:cubicBezTo>
                    <a:pt x="32" y="118"/>
                    <a:pt x="39" y="119"/>
                    <a:pt x="47" y="119"/>
                  </a:cubicBezTo>
                  <a:cubicBezTo>
                    <a:pt x="57" y="119"/>
                    <a:pt x="65" y="118"/>
                    <a:pt x="70" y="114"/>
                  </a:cubicBezTo>
                  <a:cubicBezTo>
                    <a:pt x="76" y="111"/>
                    <a:pt x="79" y="106"/>
                    <a:pt x="79" y="99"/>
                  </a:cubicBezTo>
                  <a:cubicBezTo>
                    <a:pt x="79" y="94"/>
                    <a:pt x="77" y="89"/>
                    <a:pt x="73" y="86"/>
                  </a:cubicBezTo>
                  <a:cubicBezTo>
                    <a:pt x="69" y="83"/>
                    <a:pt x="60" y="80"/>
                    <a:pt x="47" y="77"/>
                  </a:cubicBezTo>
                  <a:lnTo>
                    <a:pt x="39" y="75"/>
                  </a:lnTo>
                  <a:cubicBezTo>
                    <a:pt x="26" y="72"/>
                    <a:pt x="16" y="68"/>
                    <a:pt x="10" y="62"/>
                  </a:cubicBezTo>
                  <a:cubicBezTo>
                    <a:pt x="4" y="56"/>
                    <a:pt x="1" y="48"/>
                    <a:pt x="1" y="38"/>
                  </a:cubicBezTo>
                  <a:cubicBezTo>
                    <a:pt x="1" y="26"/>
                    <a:pt x="6" y="16"/>
                    <a:pt x="15" y="10"/>
                  </a:cubicBezTo>
                  <a:cubicBezTo>
                    <a:pt x="23" y="3"/>
                    <a:pt x="36" y="0"/>
                    <a:pt x="52" y="0"/>
                  </a:cubicBezTo>
                  <a:cubicBezTo>
                    <a:pt x="60" y="0"/>
                    <a:pt x="67" y="0"/>
                    <a:pt x="74" y="1"/>
                  </a:cubicBezTo>
                  <a:cubicBezTo>
                    <a:pt x="81" y="3"/>
                    <a:pt x="88" y="4"/>
                    <a:pt x="9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CF05DE4-F33A-459A-AEEC-60DE352BE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1435"/>
              <a:ext cx="558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BEA54F8-C030-410F-9AD1-BDB770AF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" y="1381"/>
              <a:ext cx="191" cy="108"/>
            </a:xfrm>
            <a:custGeom>
              <a:avLst/>
              <a:gdLst>
                <a:gd name="T0" fmla="*/ 61 w 215"/>
                <a:gd name="T1" fmla="*/ 61 h 122"/>
                <a:gd name="T2" fmla="*/ 0 w 215"/>
                <a:gd name="T3" fmla="*/ 122 h 122"/>
                <a:gd name="T4" fmla="*/ 215 w 215"/>
                <a:gd name="T5" fmla="*/ 61 h 122"/>
                <a:gd name="T6" fmla="*/ 0 w 215"/>
                <a:gd name="T7" fmla="*/ 0 h 122"/>
                <a:gd name="T8" fmla="*/ 61 w 215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2">
                  <a:moveTo>
                    <a:pt x="61" y="61"/>
                  </a:moveTo>
                  <a:lnTo>
                    <a:pt x="0" y="122"/>
                  </a:lnTo>
                  <a:lnTo>
                    <a:pt x="215" y="61"/>
                  </a:lnTo>
                  <a:lnTo>
                    <a:pt x="0" y="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E4728708-2F4B-4079-98F5-63C1FC312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8" y="1866"/>
              <a:ext cx="559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F925CB4-60EB-45C6-80E7-0A260C0B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1811"/>
              <a:ext cx="191" cy="110"/>
            </a:xfrm>
            <a:custGeom>
              <a:avLst/>
              <a:gdLst>
                <a:gd name="T0" fmla="*/ 61 w 215"/>
                <a:gd name="T1" fmla="*/ 62 h 123"/>
                <a:gd name="T2" fmla="*/ 0 w 215"/>
                <a:gd name="T3" fmla="*/ 123 h 123"/>
                <a:gd name="T4" fmla="*/ 215 w 215"/>
                <a:gd name="T5" fmla="*/ 62 h 123"/>
                <a:gd name="T6" fmla="*/ 0 w 215"/>
                <a:gd name="T7" fmla="*/ 0 h 123"/>
                <a:gd name="T8" fmla="*/ 61 w 215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61" y="62"/>
                  </a:moveTo>
                  <a:lnTo>
                    <a:pt x="0" y="123"/>
                  </a:lnTo>
                  <a:lnTo>
                    <a:pt x="215" y="62"/>
                  </a:lnTo>
                  <a:lnTo>
                    <a:pt x="0" y="0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6415878A-D00F-4235-A459-B7FDA3648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3" y="3439"/>
              <a:ext cx="558" cy="0"/>
            </a:xfrm>
            <a:prstGeom prst="line">
              <a:avLst/>
            </a:prstGeom>
            <a:noFill/>
            <a:ln w="206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E4B0348-553F-4326-82F4-95A68BDE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" y="3384"/>
              <a:ext cx="191" cy="109"/>
            </a:xfrm>
            <a:custGeom>
              <a:avLst/>
              <a:gdLst>
                <a:gd name="T0" fmla="*/ 62 w 215"/>
                <a:gd name="T1" fmla="*/ 61 h 122"/>
                <a:gd name="T2" fmla="*/ 0 w 215"/>
                <a:gd name="T3" fmla="*/ 122 h 122"/>
                <a:gd name="T4" fmla="*/ 215 w 215"/>
                <a:gd name="T5" fmla="*/ 61 h 122"/>
                <a:gd name="T6" fmla="*/ 0 w 215"/>
                <a:gd name="T7" fmla="*/ 0 h 122"/>
                <a:gd name="T8" fmla="*/ 62 w 215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2">
                  <a:moveTo>
                    <a:pt x="62" y="61"/>
                  </a:moveTo>
                  <a:lnTo>
                    <a:pt x="0" y="122"/>
                  </a:lnTo>
                  <a:lnTo>
                    <a:pt x="215" y="61"/>
                  </a:lnTo>
                  <a:lnTo>
                    <a:pt x="0" y="0"/>
                  </a:lnTo>
                  <a:lnTo>
                    <a:pt x="62" y="61"/>
                  </a:ln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36573DF0-7A4D-4960-A7F0-BC49AEB3C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" y="2202"/>
              <a:ext cx="114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7E519836-DC1D-47AA-A8CD-A9C132C1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" y="2597"/>
              <a:ext cx="114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AC727E32-995E-4F8E-96C1-7826CDCE7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" y="2992"/>
              <a:ext cx="114" cy="98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0808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CE42DD0C-58C4-4E80-9B46-272BDCBA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329"/>
              <a:ext cx="203" cy="2189"/>
            </a:xfrm>
            <a:custGeom>
              <a:avLst/>
              <a:gdLst>
                <a:gd name="T0" fmla="*/ 1 w 229"/>
                <a:gd name="T1" fmla="*/ 0 h 2465"/>
                <a:gd name="T2" fmla="*/ 0 w 229"/>
                <a:gd name="T3" fmla="*/ 79 h 2465"/>
                <a:gd name="T4" fmla="*/ 20 w 229"/>
                <a:gd name="T5" fmla="*/ 79 h 2465"/>
                <a:gd name="T6" fmla="*/ 94 w 229"/>
                <a:gd name="T7" fmla="*/ 137 h 2465"/>
                <a:gd name="T8" fmla="*/ 105 w 229"/>
                <a:gd name="T9" fmla="*/ 492 h 2465"/>
                <a:gd name="T10" fmla="*/ 104 w 229"/>
                <a:gd name="T11" fmla="*/ 809 h 2465"/>
                <a:gd name="T12" fmla="*/ 113 w 229"/>
                <a:gd name="T13" fmla="*/ 1085 h 2465"/>
                <a:gd name="T14" fmla="*/ 169 w 229"/>
                <a:gd name="T15" fmla="*/ 1232 h 2465"/>
                <a:gd name="T16" fmla="*/ 113 w 229"/>
                <a:gd name="T17" fmla="*/ 1380 h 2465"/>
                <a:gd name="T18" fmla="*/ 104 w 229"/>
                <a:gd name="T19" fmla="*/ 1656 h 2465"/>
                <a:gd name="T20" fmla="*/ 105 w 229"/>
                <a:gd name="T21" fmla="*/ 1972 h 2465"/>
                <a:gd name="T22" fmla="*/ 94 w 229"/>
                <a:gd name="T23" fmla="*/ 2328 h 2465"/>
                <a:gd name="T24" fmla="*/ 20 w 229"/>
                <a:gd name="T25" fmla="*/ 2385 h 2465"/>
                <a:gd name="T26" fmla="*/ 0 w 229"/>
                <a:gd name="T27" fmla="*/ 2385 h 2465"/>
                <a:gd name="T28" fmla="*/ 1 w 229"/>
                <a:gd name="T29" fmla="*/ 2465 h 2465"/>
                <a:gd name="T30" fmla="*/ 19 w 229"/>
                <a:gd name="T31" fmla="*/ 2465 h 2465"/>
                <a:gd name="T32" fmla="*/ 122 w 229"/>
                <a:gd name="T33" fmla="*/ 2371 h 2465"/>
                <a:gd name="T34" fmla="*/ 139 w 229"/>
                <a:gd name="T35" fmla="*/ 1984 h 2465"/>
                <a:gd name="T36" fmla="*/ 139 w 229"/>
                <a:gd name="T37" fmla="*/ 1673 h 2465"/>
                <a:gd name="T38" fmla="*/ 151 w 229"/>
                <a:gd name="T39" fmla="*/ 1381 h 2465"/>
                <a:gd name="T40" fmla="*/ 211 w 229"/>
                <a:gd name="T41" fmla="*/ 1307 h 2465"/>
                <a:gd name="T42" fmla="*/ 229 w 229"/>
                <a:gd name="T43" fmla="*/ 1307 h 2465"/>
                <a:gd name="T44" fmla="*/ 229 w 229"/>
                <a:gd name="T45" fmla="*/ 1232 h 2465"/>
                <a:gd name="T46" fmla="*/ 229 w 229"/>
                <a:gd name="T47" fmla="*/ 1158 h 2465"/>
                <a:gd name="T48" fmla="*/ 211 w 229"/>
                <a:gd name="T49" fmla="*/ 1158 h 2465"/>
                <a:gd name="T50" fmla="*/ 151 w 229"/>
                <a:gd name="T51" fmla="*/ 1084 h 2465"/>
                <a:gd name="T52" fmla="*/ 139 w 229"/>
                <a:gd name="T53" fmla="*/ 792 h 2465"/>
                <a:gd name="T54" fmla="*/ 139 w 229"/>
                <a:gd name="T55" fmla="*/ 481 h 2465"/>
                <a:gd name="T56" fmla="*/ 122 w 229"/>
                <a:gd name="T57" fmla="*/ 94 h 2465"/>
                <a:gd name="T58" fmla="*/ 19 w 229"/>
                <a:gd name="T59" fmla="*/ 0 h 2465"/>
                <a:gd name="T60" fmla="*/ 1 w 229"/>
                <a:gd name="T61" fmla="*/ 0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2465">
                  <a:moveTo>
                    <a:pt x="1" y="0"/>
                  </a:moveTo>
                  <a:lnTo>
                    <a:pt x="0" y="79"/>
                  </a:lnTo>
                  <a:lnTo>
                    <a:pt x="20" y="79"/>
                  </a:lnTo>
                  <a:cubicBezTo>
                    <a:pt x="47" y="79"/>
                    <a:pt x="86" y="99"/>
                    <a:pt x="94" y="137"/>
                  </a:cubicBezTo>
                  <a:cubicBezTo>
                    <a:pt x="110" y="171"/>
                    <a:pt x="106" y="370"/>
                    <a:pt x="105" y="492"/>
                  </a:cubicBezTo>
                  <a:lnTo>
                    <a:pt x="104" y="809"/>
                  </a:lnTo>
                  <a:cubicBezTo>
                    <a:pt x="104" y="944"/>
                    <a:pt x="104" y="1023"/>
                    <a:pt x="113" y="1085"/>
                  </a:cubicBezTo>
                  <a:cubicBezTo>
                    <a:pt x="121" y="1147"/>
                    <a:pt x="148" y="1209"/>
                    <a:pt x="169" y="1232"/>
                  </a:cubicBezTo>
                  <a:cubicBezTo>
                    <a:pt x="148" y="1256"/>
                    <a:pt x="121" y="1318"/>
                    <a:pt x="113" y="1380"/>
                  </a:cubicBezTo>
                  <a:cubicBezTo>
                    <a:pt x="104" y="1442"/>
                    <a:pt x="104" y="1520"/>
                    <a:pt x="104" y="1656"/>
                  </a:cubicBezTo>
                  <a:lnTo>
                    <a:pt x="105" y="1972"/>
                  </a:lnTo>
                  <a:cubicBezTo>
                    <a:pt x="106" y="2095"/>
                    <a:pt x="110" y="2294"/>
                    <a:pt x="94" y="2328"/>
                  </a:cubicBezTo>
                  <a:cubicBezTo>
                    <a:pt x="86" y="2366"/>
                    <a:pt x="47" y="2385"/>
                    <a:pt x="20" y="2385"/>
                  </a:cubicBezTo>
                  <a:lnTo>
                    <a:pt x="0" y="2385"/>
                  </a:lnTo>
                  <a:lnTo>
                    <a:pt x="1" y="2465"/>
                  </a:lnTo>
                  <a:lnTo>
                    <a:pt x="19" y="2465"/>
                  </a:lnTo>
                  <a:cubicBezTo>
                    <a:pt x="67" y="2465"/>
                    <a:pt x="106" y="2435"/>
                    <a:pt x="122" y="2371"/>
                  </a:cubicBezTo>
                  <a:cubicBezTo>
                    <a:pt x="139" y="2306"/>
                    <a:pt x="139" y="2176"/>
                    <a:pt x="139" y="1984"/>
                  </a:cubicBezTo>
                  <a:lnTo>
                    <a:pt x="139" y="1673"/>
                  </a:lnTo>
                  <a:cubicBezTo>
                    <a:pt x="139" y="1542"/>
                    <a:pt x="141" y="1431"/>
                    <a:pt x="151" y="1381"/>
                  </a:cubicBezTo>
                  <a:cubicBezTo>
                    <a:pt x="162" y="1330"/>
                    <a:pt x="184" y="1307"/>
                    <a:pt x="211" y="1307"/>
                  </a:cubicBezTo>
                  <a:lnTo>
                    <a:pt x="229" y="1307"/>
                  </a:lnTo>
                  <a:lnTo>
                    <a:pt x="229" y="1232"/>
                  </a:lnTo>
                  <a:lnTo>
                    <a:pt x="229" y="1158"/>
                  </a:lnTo>
                  <a:lnTo>
                    <a:pt x="211" y="1158"/>
                  </a:lnTo>
                  <a:cubicBezTo>
                    <a:pt x="184" y="1158"/>
                    <a:pt x="162" y="1135"/>
                    <a:pt x="151" y="1084"/>
                  </a:cubicBezTo>
                  <a:cubicBezTo>
                    <a:pt x="141" y="1034"/>
                    <a:pt x="139" y="923"/>
                    <a:pt x="139" y="792"/>
                  </a:cubicBezTo>
                  <a:lnTo>
                    <a:pt x="139" y="481"/>
                  </a:lnTo>
                  <a:cubicBezTo>
                    <a:pt x="139" y="289"/>
                    <a:pt x="139" y="159"/>
                    <a:pt x="122" y="94"/>
                  </a:cubicBezTo>
                  <a:cubicBezTo>
                    <a:pt x="106" y="30"/>
                    <a:pt x="67" y="0"/>
                    <a:pt x="1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B754C24-C2E9-413E-9154-A62C992B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" y="2310"/>
              <a:ext cx="100" cy="158"/>
            </a:xfrm>
            <a:custGeom>
              <a:avLst/>
              <a:gdLst>
                <a:gd name="T0" fmla="*/ 7 w 113"/>
                <a:gd name="T1" fmla="*/ 0 h 178"/>
                <a:gd name="T2" fmla="*/ 100 w 113"/>
                <a:gd name="T3" fmla="*/ 0 h 178"/>
                <a:gd name="T4" fmla="*/ 100 w 113"/>
                <a:gd name="T5" fmla="*/ 20 h 178"/>
                <a:gd name="T6" fmla="*/ 29 w 113"/>
                <a:gd name="T7" fmla="*/ 20 h 178"/>
                <a:gd name="T8" fmla="*/ 29 w 113"/>
                <a:gd name="T9" fmla="*/ 62 h 178"/>
                <a:gd name="T10" fmla="*/ 39 w 113"/>
                <a:gd name="T11" fmla="*/ 60 h 178"/>
                <a:gd name="T12" fmla="*/ 49 w 113"/>
                <a:gd name="T13" fmla="*/ 59 h 178"/>
                <a:gd name="T14" fmla="*/ 96 w 113"/>
                <a:gd name="T15" fmla="*/ 75 h 178"/>
                <a:gd name="T16" fmla="*/ 113 w 113"/>
                <a:gd name="T17" fmla="*/ 118 h 178"/>
                <a:gd name="T18" fmla="*/ 95 w 113"/>
                <a:gd name="T19" fmla="*/ 162 h 178"/>
                <a:gd name="T20" fmla="*/ 46 w 113"/>
                <a:gd name="T21" fmla="*/ 178 h 178"/>
                <a:gd name="T22" fmla="*/ 23 w 113"/>
                <a:gd name="T23" fmla="*/ 176 h 178"/>
                <a:gd name="T24" fmla="*/ 0 w 113"/>
                <a:gd name="T25" fmla="*/ 170 h 178"/>
                <a:gd name="T26" fmla="*/ 0 w 113"/>
                <a:gd name="T27" fmla="*/ 147 h 178"/>
                <a:gd name="T28" fmla="*/ 22 w 113"/>
                <a:gd name="T29" fmla="*/ 155 h 178"/>
                <a:gd name="T30" fmla="*/ 45 w 113"/>
                <a:gd name="T31" fmla="*/ 158 h 178"/>
                <a:gd name="T32" fmla="*/ 77 w 113"/>
                <a:gd name="T33" fmla="*/ 147 h 178"/>
                <a:gd name="T34" fmla="*/ 89 w 113"/>
                <a:gd name="T35" fmla="*/ 118 h 178"/>
                <a:gd name="T36" fmla="*/ 77 w 113"/>
                <a:gd name="T37" fmla="*/ 89 h 178"/>
                <a:gd name="T38" fmla="*/ 45 w 113"/>
                <a:gd name="T39" fmla="*/ 79 h 178"/>
                <a:gd name="T40" fmla="*/ 26 w 113"/>
                <a:gd name="T41" fmla="*/ 81 h 178"/>
                <a:gd name="T42" fmla="*/ 7 w 113"/>
                <a:gd name="T43" fmla="*/ 87 h 178"/>
                <a:gd name="T44" fmla="*/ 7 w 113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78">
                  <a:moveTo>
                    <a:pt x="7" y="0"/>
                  </a:moveTo>
                  <a:lnTo>
                    <a:pt x="100" y="0"/>
                  </a:lnTo>
                  <a:lnTo>
                    <a:pt x="100" y="20"/>
                  </a:lnTo>
                  <a:lnTo>
                    <a:pt x="29" y="20"/>
                  </a:lnTo>
                  <a:lnTo>
                    <a:pt x="29" y="62"/>
                  </a:lnTo>
                  <a:cubicBezTo>
                    <a:pt x="32" y="61"/>
                    <a:pt x="36" y="60"/>
                    <a:pt x="39" y="60"/>
                  </a:cubicBezTo>
                  <a:cubicBezTo>
                    <a:pt x="43" y="59"/>
                    <a:pt x="46" y="59"/>
                    <a:pt x="49" y="59"/>
                  </a:cubicBezTo>
                  <a:cubicBezTo>
                    <a:pt x="69" y="59"/>
                    <a:pt x="84" y="64"/>
                    <a:pt x="96" y="75"/>
                  </a:cubicBezTo>
                  <a:cubicBezTo>
                    <a:pt x="107" y="86"/>
                    <a:pt x="113" y="100"/>
                    <a:pt x="113" y="118"/>
                  </a:cubicBezTo>
                  <a:cubicBezTo>
                    <a:pt x="113" y="137"/>
                    <a:pt x="107" y="152"/>
                    <a:pt x="95" y="162"/>
                  </a:cubicBezTo>
                  <a:cubicBezTo>
                    <a:pt x="84" y="173"/>
                    <a:pt x="67" y="178"/>
                    <a:pt x="46" y="178"/>
                  </a:cubicBezTo>
                  <a:cubicBezTo>
                    <a:pt x="38" y="178"/>
                    <a:pt x="31" y="177"/>
                    <a:pt x="23" y="176"/>
                  </a:cubicBezTo>
                  <a:cubicBezTo>
                    <a:pt x="16" y="175"/>
                    <a:pt x="8" y="173"/>
                    <a:pt x="0" y="170"/>
                  </a:cubicBezTo>
                  <a:lnTo>
                    <a:pt x="0" y="147"/>
                  </a:lnTo>
                  <a:cubicBezTo>
                    <a:pt x="7" y="150"/>
                    <a:pt x="14" y="153"/>
                    <a:pt x="22" y="155"/>
                  </a:cubicBezTo>
                  <a:cubicBezTo>
                    <a:pt x="29" y="157"/>
                    <a:pt x="37" y="158"/>
                    <a:pt x="45" y="158"/>
                  </a:cubicBezTo>
                  <a:cubicBezTo>
                    <a:pt x="59" y="158"/>
                    <a:pt x="70" y="154"/>
                    <a:pt x="77" y="147"/>
                  </a:cubicBezTo>
                  <a:cubicBezTo>
                    <a:pt x="85" y="140"/>
                    <a:pt x="89" y="131"/>
                    <a:pt x="89" y="118"/>
                  </a:cubicBezTo>
                  <a:cubicBezTo>
                    <a:pt x="89" y="106"/>
                    <a:pt x="85" y="97"/>
                    <a:pt x="77" y="89"/>
                  </a:cubicBezTo>
                  <a:cubicBezTo>
                    <a:pt x="70" y="82"/>
                    <a:pt x="59" y="79"/>
                    <a:pt x="45" y="79"/>
                  </a:cubicBezTo>
                  <a:cubicBezTo>
                    <a:pt x="39" y="79"/>
                    <a:pt x="33" y="80"/>
                    <a:pt x="26" y="81"/>
                  </a:cubicBezTo>
                  <a:cubicBezTo>
                    <a:pt x="20" y="82"/>
                    <a:pt x="14" y="85"/>
                    <a:pt x="7" y="8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2829939F-E2F5-4F57-83AA-8B527CCC3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7" y="2346"/>
              <a:ext cx="106" cy="122"/>
            </a:xfrm>
            <a:custGeom>
              <a:avLst/>
              <a:gdLst>
                <a:gd name="T0" fmla="*/ 60 w 120"/>
                <a:gd name="T1" fmla="*/ 18 h 138"/>
                <a:gd name="T2" fmla="*/ 33 w 120"/>
                <a:gd name="T3" fmla="*/ 32 h 138"/>
                <a:gd name="T4" fmla="*/ 22 w 120"/>
                <a:gd name="T5" fmla="*/ 69 h 138"/>
                <a:gd name="T6" fmla="*/ 32 w 120"/>
                <a:gd name="T7" fmla="*/ 106 h 138"/>
                <a:gd name="T8" fmla="*/ 60 w 120"/>
                <a:gd name="T9" fmla="*/ 120 h 138"/>
                <a:gd name="T10" fmla="*/ 87 w 120"/>
                <a:gd name="T11" fmla="*/ 106 h 138"/>
                <a:gd name="T12" fmla="*/ 97 w 120"/>
                <a:gd name="T13" fmla="*/ 69 h 138"/>
                <a:gd name="T14" fmla="*/ 87 w 120"/>
                <a:gd name="T15" fmla="*/ 32 h 138"/>
                <a:gd name="T16" fmla="*/ 60 w 120"/>
                <a:gd name="T17" fmla="*/ 18 h 138"/>
                <a:gd name="T18" fmla="*/ 60 w 120"/>
                <a:gd name="T19" fmla="*/ 0 h 138"/>
                <a:gd name="T20" fmla="*/ 104 w 120"/>
                <a:gd name="T21" fmla="*/ 18 h 138"/>
                <a:gd name="T22" fmla="*/ 120 w 120"/>
                <a:gd name="T23" fmla="*/ 69 h 138"/>
                <a:gd name="T24" fmla="*/ 104 w 120"/>
                <a:gd name="T25" fmla="*/ 120 h 138"/>
                <a:gd name="T26" fmla="*/ 60 w 120"/>
                <a:gd name="T27" fmla="*/ 138 h 138"/>
                <a:gd name="T28" fmla="*/ 16 w 120"/>
                <a:gd name="T29" fmla="*/ 120 h 138"/>
                <a:gd name="T30" fmla="*/ 0 w 120"/>
                <a:gd name="T31" fmla="*/ 69 h 138"/>
                <a:gd name="T32" fmla="*/ 16 w 120"/>
                <a:gd name="T33" fmla="*/ 18 h 138"/>
                <a:gd name="T34" fmla="*/ 60 w 12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8">
                  <a:moveTo>
                    <a:pt x="60" y="18"/>
                  </a:moveTo>
                  <a:cubicBezTo>
                    <a:pt x="48" y="18"/>
                    <a:pt x="39" y="23"/>
                    <a:pt x="33" y="32"/>
                  </a:cubicBezTo>
                  <a:cubicBezTo>
                    <a:pt x="26" y="41"/>
                    <a:pt x="22" y="53"/>
                    <a:pt x="22" y="69"/>
                  </a:cubicBezTo>
                  <a:cubicBezTo>
                    <a:pt x="22" y="85"/>
                    <a:pt x="26" y="97"/>
                    <a:pt x="32" y="106"/>
                  </a:cubicBezTo>
                  <a:cubicBezTo>
                    <a:pt x="39" y="115"/>
                    <a:pt x="48" y="120"/>
                    <a:pt x="60" y="120"/>
                  </a:cubicBezTo>
                  <a:cubicBezTo>
                    <a:pt x="71" y="120"/>
                    <a:pt x="81" y="115"/>
                    <a:pt x="87" y="106"/>
                  </a:cubicBezTo>
                  <a:cubicBezTo>
                    <a:pt x="94" y="97"/>
                    <a:pt x="97" y="85"/>
                    <a:pt x="97" y="69"/>
                  </a:cubicBezTo>
                  <a:cubicBezTo>
                    <a:pt x="97" y="53"/>
                    <a:pt x="94" y="41"/>
                    <a:pt x="87" y="32"/>
                  </a:cubicBezTo>
                  <a:cubicBezTo>
                    <a:pt x="81" y="23"/>
                    <a:pt x="71" y="18"/>
                    <a:pt x="60" y="18"/>
                  </a:cubicBezTo>
                  <a:close/>
                  <a:moveTo>
                    <a:pt x="60" y="0"/>
                  </a:moveTo>
                  <a:cubicBezTo>
                    <a:pt x="79" y="0"/>
                    <a:pt x="93" y="6"/>
                    <a:pt x="104" y="18"/>
                  </a:cubicBezTo>
                  <a:cubicBezTo>
                    <a:pt x="115" y="31"/>
                    <a:pt x="120" y="47"/>
                    <a:pt x="120" y="69"/>
                  </a:cubicBezTo>
                  <a:cubicBezTo>
                    <a:pt x="120" y="91"/>
                    <a:pt x="115" y="107"/>
                    <a:pt x="104" y="120"/>
                  </a:cubicBezTo>
                  <a:cubicBezTo>
                    <a:pt x="93" y="132"/>
                    <a:pt x="79" y="138"/>
                    <a:pt x="60" y="138"/>
                  </a:cubicBezTo>
                  <a:cubicBezTo>
                    <a:pt x="41" y="138"/>
                    <a:pt x="26" y="132"/>
                    <a:pt x="16" y="120"/>
                  </a:cubicBezTo>
                  <a:cubicBezTo>
                    <a:pt x="5" y="107"/>
                    <a:pt x="0" y="91"/>
                    <a:pt x="0" y="69"/>
                  </a:cubicBezTo>
                  <a:cubicBezTo>
                    <a:pt x="0" y="47"/>
                    <a:pt x="5" y="31"/>
                    <a:pt x="16" y="18"/>
                  </a:cubicBezTo>
                  <a:cubicBezTo>
                    <a:pt x="26" y="6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B0709681-EA8E-4215-BFC2-19F30A658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" y="2346"/>
              <a:ext cx="97" cy="122"/>
            </a:xfrm>
            <a:custGeom>
              <a:avLst/>
              <a:gdLst>
                <a:gd name="T0" fmla="*/ 0 w 109"/>
                <a:gd name="T1" fmla="*/ 83 h 138"/>
                <a:gd name="T2" fmla="*/ 0 w 109"/>
                <a:gd name="T3" fmla="*/ 3 h 138"/>
                <a:gd name="T4" fmla="*/ 21 w 109"/>
                <a:gd name="T5" fmla="*/ 3 h 138"/>
                <a:gd name="T6" fmla="*/ 21 w 109"/>
                <a:gd name="T7" fmla="*/ 82 h 138"/>
                <a:gd name="T8" fmla="*/ 28 w 109"/>
                <a:gd name="T9" fmla="*/ 110 h 138"/>
                <a:gd name="T10" fmla="*/ 50 w 109"/>
                <a:gd name="T11" fmla="*/ 119 h 138"/>
                <a:gd name="T12" fmla="*/ 78 w 109"/>
                <a:gd name="T13" fmla="*/ 108 h 138"/>
                <a:gd name="T14" fmla="*/ 88 w 109"/>
                <a:gd name="T15" fmla="*/ 78 h 138"/>
                <a:gd name="T16" fmla="*/ 88 w 109"/>
                <a:gd name="T17" fmla="*/ 3 h 138"/>
                <a:gd name="T18" fmla="*/ 109 w 109"/>
                <a:gd name="T19" fmla="*/ 3 h 138"/>
                <a:gd name="T20" fmla="*/ 109 w 109"/>
                <a:gd name="T21" fmla="*/ 135 h 138"/>
                <a:gd name="T22" fmla="*/ 88 w 109"/>
                <a:gd name="T23" fmla="*/ 135 h 138"/>
                <a:gd name="T24" fmla="*/ 88 w 109"/>
                <a:gd name="T25" fmla="*/ 114 h 138"/>
                <a:gd name="T26" fmla="*/ 70 w 109"/>
                <a:gd name="T27" fmla="*/ 132 h 138"/>
                <a:gd name="T28" fmla="*/ 46 w 109"/>
                <a:gd name="T29" fmla="*/ 138 h 138"/>
                <a:gd name="T30" fmla="*/ 11 w 109"/>
                <a:gd name="T31" fmla="*/ 124 h 138"/>
                <a:gd name="T32" fmla="*/ 0 w 109"/>
                <a:gd name="T33" fmla="*/ 83 h 138"/>
                <a:gd name="T34" fmla="*/ 54 w 109"/>
                <a:gd name="T35" fmla="*/ 0 h 138"/>
                <a:gd name="T36" fmla="*/ 54 w 10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8">
                  <a:moveTo>
                    <a:pt x="0" y="83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82"/>
                  </a:lnTo>
                  <a:cubicBezTo>
                    <a:pt x="21" y="94"/>
                    <a:pt x="24" y="104"/>
                    <a:pt x="28" y="110"/>
                  </a:cubicBezTo>
                  <a:cubicBezTo>
                    <a:pt x="33" y="116"/>
                    <a:pt x="41" y="119"/>
                    <a:pt x="50" y="119"/>
                  </a:cubicBezTo>
                  <a:cubicBezTo>
                    <a:pt x="62" y="119"/>
                    <a:pt x="71" y="115"/>
                    <a:pt x="78" y="108"/>
                  </a:cubicBezTo>
                  <a:cubicBezTo>
                    <a:pt x="85" y="101"/>
                    <a:pt x="88" y="91"/>
                    <a:pt x="88" y="78"/>
                  </a:cubicBezTo>
                  <a:lnTo>
                    <a:pt x="88" y="3"/>
                  </a:lnTo>
                  <a:lnTo>
                    <a:pt x="109" y="3"/>
                  </a:lnTo>
                  <a:lnTo>
                    <a:pt x="109" y="135"/>
                  </a:lnTo>
                  <a:lnTo>
                    <a:pt x="88" y="135"/>
                  </a:lnTo>
                  <a:lnTo>
                    <a:pt x="88" y="114"/>
                  </a:lnTo>
                  <a:cubicBezTo>
                    <a:pt x="83" y="122"/>
                    <a:pt x="77" y="128"/>
                    <a:pt x="70" y="132"/>
                  </a:cubicBezTo>
                  <a:cubicBezTo>
                    <a:pt x="63" y="136"/>
                    <a:pt x="55" y="138"/>
                    <a:pt x="46" y="138"/>
                  </a:cubicBezTo>
                  <a:cubicBezTo>
                    <a:pt x="31" y="138"/>
                    <a:pt x="19" y="133"/>
                    <a:pt x="11" y="124"/>
                  </a:cubicBezTo>
                  <a:cubicBezTo>
                    <a:pt x="3" y="115"/>
                    <a:pt x="0" y="101"/>
                    <a:pt x="0" y="83"/>
                  </a:cubicBez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2F14C73-8AC9-4864-A5F3-57F6A0A4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" y="2316"/>
              <a:ext cx="73" cy="150"/>
            </a:xfrm>
            <a:custGeom>
              <a:avLst/>
              <a:gdLst>
                <a:gd name="T0" fmla="*/ 37 w 82"/>
                <a:gd name="T1" fmla="*/ 0 h 169"/>
                <a:gd name="T2" fmla="*/ 37 w 82"/>
                <a:gd name="T3" fmla="*/ 37 h 169"/>
                <a:gd name="T4" fmla="*/ 82 w 82"/>
                <a:gd name="T5" fmla="*/ 37 h 169"/>
                <a:gd name="T6" fmla="*/ 82 w 82"/>
                <a:gd name="T7" fmla="*/ 54 h 169"/>
                <a:gd name="T8" fmla="*/ 37 w 82"/>
                <a:gd name="T9" fmla="*/ 54 h 169"/>
                <a:gd name="T10" fmla="*/ 37 w 82"/>
                <a:gd name="T11" fmla="*/ 125 h 169"/>
                <a:gd name="T12" fmla="*/ 42 w 82"/>
                <a:gd name="T13" fmla="*/ 146 h 169"/>
                <a:gd name="T14" fmla="*/ 60 w 82"/>
                <a:gd name="T15" fmla="*/ 150 h 169"/>
                <a:gd name="T16" fmla="*/ 82 w 82"/>
                <a:gd name="T17" fmla="*/ 150 h 169"/>
                <a:gd name="T18" fmla="*/ 82 w 82"/>
                <a:gd name="T19" fmla="*/ 169 h 169"/>
                <a:gd name="T20" fmla="*/ 60 w 82"/>
                <a:gd name="T21" fmla="*/ 169 h 169"/>
                <a:gd name="T22" fmla="*/ 25 w 82"/>
                <a:gd name="T23" fmla="*/ 159 h 169"/>
                <a:gd name="T24" fmla="*/ 16 w 82"/>
                <a:gd name="T25" fmla="*/ 125 h 169"/>
                <a:gd name="T26" fmla="*/ 16 w 82"/>
                <a:gd name="T27" fmla="*/ 54 h 169"/>
                <a:gd name="T28" fmla="*/ 0 w 82"/>
                <a:gd name="T29" fmla="*/ 54 h 169"/>
                <a:gd name="T30" fmla="*/ 0 w 82"/>
                <a:gd name="T31" fmla="*/ 37 h 169"/>
                <a:gd name="T32" fmla="*/ 16 w 82"/>
                <a:gd name="T33" fmla="*/ 37 h 169"/>
                <a:gd name="T34" fmla="*/ 16 w 82"/>
                <a:gd name="T35" fmla="*/ 0 h 169"/>
                <a:gd name="T36" fmla="*/ 37 w 82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9">
                  <a:moveTo>
                    <a:pt x="37" y="0"/>
                  </a:moveTo>
                  <a:lnTo>
                    <a:pt x="37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5"/>
                  </a:lnTo>
                  <a:cubicBezTo>
                    <a:pt x="37" y="136"/>
                    <a:pt x="39" y="143"/>
                    <a:pt x="42" y="146"/>
                  </a:cubicBezTo>
                  <a:cubicBezTo>
                    <a:pt x="45" y="149"/>
                    <a:pt x="51" y="150"/>
                    <a:pt x="60" y="150"/>
                  </a:cubicBezTo>
                  <a:lnTo>
                    <a:pt x="82" y="150"/>
                  </a:lnTo>
                  <a:lnTo>
                    <a:pt x="82" y="169"/>
                  </a:lnTo>
                  <a:lnTo>
                    <a:pt x="60" y="169"/>
                  </a:lnTo>
                  <a:cubicBezTo>
                    <a:pt x="43" y="169"/>
                    <a:pt x="32" y="165"/>
                    <a:pt x="25" y="159"/>
                  </a:cubicBezTo>
                  <a:cubicBezTo>
                    <a:pt x="19" y="153"/>
                    <a:pt x="16" y="142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4B4AF45-E182-4CC3-957A-F4C3F3389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4" y="2346"/>
              <a:ext cx="104" cy="163"/>
            </a:xfrm>
            <a:custGeom>
              <a:avLst/>
              <a:gdLst>
                <a:gd name="T0" fmla="*/ 21 w 117"/>
                <a:gd name="T1" fmla="*/ 115 h 184"/>
                <a:gd name="T2" fmla="*/ 21 w 117"/>
                <a:gd name="T3" fmla="*/ 184 h 184"/>
                <a:gd name="T4" fmla="*/ 0 w 117"/>
                <a:gd name="T5" fmla="*/ 184 h 184"/>
                <a:gd name="T6" fmla="*/ 0 w 117"/>
                <a:gd name="T7" fmla="*/ 3 h 184"/>
                <a:gd name="T8" fmla="*/ 21 w 117"/>
                <a:gd name="T9" fmla="*/ 3 h 184"/>
                <a:gd name="T10" fmla="*/ 21 w 117"/>
                <a:gd name="T11" fmla="*/ 23 h 184"/>
                <a:gd name="T12" fmla="*/ 38 w 117"/>
                <a:gd name="T13" fmla="*/ 6 h 184"/>
                <a:gd name="T14" fmla="*/ 63 w 117"/>
                <a:gd name="T15" fmla="*/ 0 h 184"/>
                <a:gd name="T16" fmla="*/ 102 w 117"/>
                <a:gd name="T17" fmla="*/ 19 h 184"/>
                <a:gd name="T18" fmla="*/ 117 w 117"/>
                <a:gd name="T19" fmla="*/ 69 h 184"/>
                <a:gd name="T20" fmla="*/ 102 w 117"/>
                <a:gd name="T21" fmla="*/ 119 h 184"/>
                <a:gd name="T22" fmla="*/ 63 w 117"/>
                <a:gd name="T23" fmla="*/ 138 h 184"/>
                <a:gd name="T24" fmla="*/ 38 w 117"/>
                <a:gd name="T25" fmla="*/ 132 h 184"/>
                <a:gd name="T26" fmla="*/ 21 w 117"/>
                <a:gd name="T27" fmla="*/ 115 h 184"/>
                <a:gd name="T28" fmla="*/ 95 w 117"/>
                <a:gd name="T29" fmla="*/ 69 h 184"/>
                <a:gd name="T30" fmla="*/ 85 w 117"/>
                <a:gd name="T31" fmla="*/ 32 h 184"/>
                <a:gd name="T32" fmla="*/ 58 w 117"/>
                <a:gd name="T33" fmla="*/ 18 h 184"/>
                <a:gd name="T34" fmla="*/ 31 w 117"/>
                <a:gd name="T35" fmla="*/ 32 h 184"/>
                <a:gd name="T36" fmla="*/ 21 w 117"/>
                <a:gd name="T37" fmla="*/ 69 h 184"/>
                <a:gd name="T38" fmla="*/ 31 w 117"/>
                <a:gd name="T39" fmla="*/ 106 h 184"/>
                <a:gd name="T40" fmla="*/ 58 w 117"/>
                <a:gd name="T41" fmla="*/ 120 h 184"/>
                <a:gd name="T42" fmla="*/ 85 w 117"/>
                <a:gd name="T43" fmla="*/ 106 h 184"/>
                <a:gd name="T44" fmla="*/ 95 w 117"/>
                <a:gd name="T45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84">
                  <a:moveTo>
                    <a:pt x="21" y="115"/>
                  </a:moveTo>
                  <a:lnTo>
                    <a:pt x="21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3"/>
                  </a:lnTo>
                  <a:cubicBezTo>
                    <a:pt x="26" y="15"/>
                    <a:pt x="31" y="10"/>
                    <a:pt x="38" y="6"/>
                  </a:cubicBezTo>
                  <a:cubicBezTo>
                    <a:pt x="45" y="2"/>
                    <a:pt x="54" y="0"/>
                    <a:pt x="63" y="0"/>
                  </a:cubicBezTo>
                  <a:cubicBezTo>
                    <a:pt x="79" y="0"/>
                    <a:pt x="92" y="6"/>
                    <a:pt x="102" y="19"/>
                  </a:cubicBezTo>
                  <a:cubicBezTo>
                    <a:pt x="112" y="32"/>
                    <a:pt x="117" y="48"/>
                    <a:pt x="117" y="69"/>
                  </a:cubicBezTo>
                  <a:cubicBezTo>
                    <a:pt x="117" y="90"/>
                    <a:pt x="112" y="106"/>
                    <a:pt x="102" y="119"/>
                  </a:cubicBezTo>
                  <a:cubicBezTo>
                    <a:pt x="92" y="132"/>
                    <a:pt x="79" y="138"/>
                    <a:pt x="63" y="138"/>
                  </a:cubicBezTo>
                  <a:cubicBezTo>
                    <a:pt x="54" y="138"/>
                    <a:pt x="45" y="136"/>
                    <a:pt x="38" y="132"/>
                  </a:cubicBezTo>
                  <a:cubicBezTo>
                    <a:pt x="31" y="128"/>
                    <a:pt x="26" y="123"/>
                    <a:pt x="21" y="115"/>
                  </a:cubicBezTo>
                  <a:close/>
                  <a:moveTo>
                    <a:pt x="95" y="69"/>
                  </a:moveTo>
                  <a:cubicBezTo>
                    <a:pt x="95" y="53"/>
                    <a:pt x="91" y="41"/>
                    <a:pt x="85" y="32"/>
                  </a:cubicBezTo>
                  <a:cubicBezTo>
                    <a:pt x="78" y="23"/>
                    <a:pt x="69" y="18"/>
                    <a:pt x="58" y="18"/>
                  </a:cubicBezTo>
                  <a:cubicBezTo>
                    <a:pt x="46" y="18"/>
                    <a:pt x="38" y="23"/>
                    <a:pt x="31" y="32"/>
                  </a:cubicBezTo>
                  <a:cubicBezTo>
                    <a:pt x="24" y="41"/>
                    <a:pt x="21" y="53"/>
                    <a:pt x="21" y="69"/>
                  </a:cubicBezTo>
                  <a:cubicBezTo>
                    <a:pt x="21" y="85"/>
                    <a:pt x="24" y="97"/>
                    <a:pt x="31" y="106"/>
                  </a:cubicBezTo>
                  <a:cubicBezTo>
                    <a:pt x="38" y="115"/>
                    <a:pt x="46" y="120"/>
                    <a:pt x="58" y="120"/>
                  </a:cubicBezTo>
                  <a:cubicBezTo>
                    <a:pt x="69" y="120"/>
                    <a:pt x="78" y="115"/>
                    <a:pt x="85" y="106"/>
                  </a:cubicBezTo>
                  <a:cubicBezTo>
                    <a:pt x="91" y="97"/>
                    <a:pt x="95" y="85"/>
                    <a:pt x="9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2E489B36-BB2D-4609-BCCB-380BDDAEE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7" y="2346"/>
              <a:ext cx="98" cy="122"/>
            </a:xfrm>
            <a:custGeom>
              <a:avLst/>
              <a:gdLst>
                <a:gd name="T0" fmla="*/ 0 w 110"/>
                <a:gd name="T1" fmla="*/ 83 h 138"/>
                <a:gd name="T2" fmla="*/ 0 w 110"/>
                <a:gd name="T3" fmla="*/ 3 h 138"/>
                <a:gd name="T4" fmla="*/ 22 w 110"/>
                <a:gd name="T5" fmla="*/ 3 h 138"/>
                <a:gd name="T6" fmla="*/ 22 w 110"/>
                <a:gd name="T7" fmla="*/ 82 h 138"/>
                <a:gd name="T8" fmla="*/ 29 w 110"/>
                <a:gd name="T9" fmla="*/ 110 h 138"/>
                <a:gd name="T10" fmla="*/ 51 w 110"/>
                <a:gd name="T11" fmla="*/ 119 h 138"/>
                <a:gd name="T12" fmla="*/ 79 w 110"/>
                <a:gd name="T13" fmla="*/ 108 h 138"/>
                <a:gd name="T14" fmla="*/ 89 w 110"/>
                <a:gd name="T15" fmla="*/ 78 h 138"/>
                <a:gd name="T16" fmla="*/ 89 w 110"/>
                <a:gd name="T17" fmla="*/ 3 h 138"/>
                <a:gd name="T18" fmla="*/ 110 w 110"/>
                <a:gd name="T19" fmla="*/ 3 h 138"/>
                <a:gd name="T20" fmla="*/ 110 w 110"/>
                <a:gd name="T21" fmla="*/ 135 h 138"/>
                <a:gd name="T22" fmla="*/ 89 w 110"/>
                <a:gd name="T23" fmla="*/ 135 h 138"/>
                <a:gd name="T24" fmla="*/ 89 w 110"/>
                <a:gd name="T25" fmla="*/ 114 h 138"/>
                <a:gd name="T26" fmla="*/ 71 w 110"/>
                <a:gd name="T27" fmla="*/ 132 h 138"/>
                <a:gd name="T28" fmla="*/ 47 w 110"/>
                <a:gd name="T29" fmla="*/ 138 h 138"/>
                <a:gd name="T30" fmla="*/ 12 w 110"/>
                <a:gd name="T31" fmla="*/ 124 h 138"/>
                <a:gd name="T32" fmla="*/ 0 w 110"/>
                <a:gd name="T33" fmla="*/ 83 h 138"/>
                <a:gd name="T34" fmla="*/ 55 w 110"/>
                <a:gd name="T35" fmla="*/ 0 h 138"/>
                <a:gd name="T36" fmla="*/ 55 w 110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38">
                  <a:moveTo>
                    <a:pt x="0" y="83"/>
                  </a:moveTo>
                  <a:lnTo>
                    <a:pt x="0" y="3"/>
                  </a:lnTo>
                  <a:lnTo>
                    <a:pt x="22" y="3"/>
                  </a:lnTo>
                  <a:lnTo>
                    <a:pt x="22" y="82"/>
                  </a:lnTo>
                  <a:cubicBezTo>
                    <a:pt x="22" y="94"/>
                    <a:pt x="24" y="104"/>
                    <a:pt x="29" y="110"/>
                  </a:cubicBezTo>
                  <a:cubicBezTo>
                    <a:pt x="34" y="116"/>
                    <a:pt x="41" y="119"/>
                    <a:pt x="51" y="119"/>
                  </a:cubicBezTo>
                  <a:cubicBezTo>
                    <a:pt x="63" y="119"/>
                    <a:pt x="72" y="115"/>
                    <a:pt x="79" y="108"/>
                  </a:cubicBezTo>
                  <a:cubicBezTo>
                    <a:pt x="85" y="101"/>
                    <a:pt x="89" y="91"/>
                    <a:pt x="89" y="78"/>
                  </a:cubicBezTo>
                  <a:lnTo>
                    <a:pt x="89" y="3"/>
                  </a:lnTo>
                  <a:lnTo>
                    <a:pt x="110" y="3"/>
                  </a:lnTo>
                  <a:lnTo>
                    <a:pt x="110" y="135"/>
                  </a:lnTo>
                  <a:lnTo>
                    <a:pt x="89" y="135"/>
                  </a:lnTo>
                  <a:lnTo>
                    <a:pt x="89" y="114"/>
                  </a:lnTo>
                  <a:cubicBezTo>
                    <a:pt x="84" y="122"/>
                    <a:pt x="78" y="128"/>
                    <a:pt x="71" y="132"/>
                  </a:cubicBezTo>
                  <a:cubicBezTo>
                    <a:pt x="64" y="136"/>
                    <a:pt x="56" y="138"/>
                    <a:pt x="47" y="138"/>
                  </a:cubicBezTo>
                  <a:cubicBezTo>
                    <a:pt x="31" y="138"/>
                    <a:pt x="20" y="133"/>
                    <a:pt x="12" y="124"/>
                  </a:cubicBezTo>
                  <a:cubicBezTo>
                    <a:pt x="4" y="115"/>
                    <a:pt x="0" y="101"/>
                    <a:pt x="0" y="83"/>
                  </a:cubicBezTo>
                  <a:close/>
                  <a:moveTo>
                    <a:pt x="55" y="0"/>
                  </a:move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2DEA11C-10C1-4FE7-BF9A-F8610F8F1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" y="2316"/>
              <a:ext cx="72" cy="150"/>
            </a:xfrm>
            <a:custGeom>
              <a:avLst/>
              <a:gdLst>
                <a:gd name="T0" fmla="*/ 37 w 82"/>
                <a:gd name="T1" fmla="*/ 0 h 169"/>
                <a:gd name="T2" fmla="*/ 37 w 82"/>
                <a:gd name="T3" fmla="*/ 37 h 169"/>
                <a:gd name="T4" fmla="*/ 82 w 82"/>
                <a:gd name="T5" fmla="*/ 37 h 169"/>
                <a:gd name="T6" fmla="*/ 82 w 82"/>
                <a:gd name="T7" fmla="*/ 54 h 169"/>
                <a:gd name="T8" fmla="*/ 37 w 82"/>
                <a:gd name="T9" fmla="*/ 54 h 169"/>
                <a:gd name="T10" fmla="*/ 37 w 82"/>
                <a:gd name="T11" fmla="*/ 125 h 169"/>
                <a:gd name="T12" fmla="*/ 42 w 82"/>
                <a:gd name="T13" fmla="*/ 146 h 169"/>
                <a:gd name="T14" fmla="*/ 60 w 82"/>
                <a:gd name="T15" fmla="*/ 150 h 169"/>
                <a:gd name="T16" fmla="*/ 82 w 82"/>
                <a:gd name="T17" fmla="*/ 150 h 169"/>
                <a:gd name="T18" fmla="*/ 82 w 82"/>
                <a:gd name="T19" fmla="*/ 169 h 169"/>
                <a:gd name="T20" fmla="*/ 60 w 82"/>
                <a:gd name="T21" fmla="*/ 169 h 169"/>
                <a:gd name="T22" fmla="*/ 25 w 82"/>
                <a:gd name="T23" fmla="*/ 159 h 169"/>
                <a:gd name="T24" fmla="*/ 16 w 82"/>
                <a:gd name="T25" fmla="*/ 125 h 169"/>
                <a:gd name="T26" fmla="*/ 16 w 82"/>
                <a:gd name="T27" fmla="*/ 54 h 169"/>
                <a:gd name="T28" fmla="*/ 0 w 82"/>
                <a:gd name="T29" fmla="*/ 54 h 169"/>
                <a:gd name="T30" fmla="*/ 0 w 82"/>
                <a:gd name="T31" fmla="*/ 37 h 169"/>
                <a:gd name="T32" fmla="*/ 16 w 82"/>
                <a:gd name="T33" fmla="*/ 37 h 169"/>
                <a:gd name="T34" fmla="*/ 16 w 82"/>
                <a:gd name="T35" fmla="*/ 0 h 169"/>
                <a:gd name="T36" fmla="*/ 37 w 82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9">
                  <a:moveTo>
                    <a:pt x="37" y="0"/>
                  </a:moveTo>
                  <a:lnTo>
                    <a:pt x="37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5"/>
                  </a:lnTo>
                  <a:cubicBezTo>
                    <a:pt x="37" y="136"/>
                    <a:pt x="39" y="143"/>
                    <a:pt x="42" y="146"/>
                  </a:cubicBezTo>
                  <a:cubicBezTo>
                    <a:pt x="45" y="149"/>
                    <a:pt x="51" y="150"/>
                    <a:pt x="60" y="150"/>
                  </a:cubicBezTo>
                  <a:lnTo>
                    <a:pt x="82" y="150"/>
                  </a:lnTo>
                  <a:lnTo>
                    <a:pt x="82" y="169"/>
                  </a:lnTo>
                  <a:lnTo>
                    <a:pt x="60" y="169"/>
                  </a:lnTo>
                  <a:cubicBezTo>
                    <a:pt x="43" y="169"/>
                    <a:pt x="32" y="165"/>
                    <a:pt x="25" y="159"/>
                  </a:cubicBezTo>
                  <a:cubicBezTo>
                    <a:pt x="19" y="153"/>
                    <a:pt x="16" y="142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32691CEB-E738-40DC-BD93-E421CC02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2346"/>
              <a:ext cx="89" cy="122"/>
            </a:xfrm>
            <a:custGeom>
              <a:avLst/>
              <a:gdLst>
                <a:gd name="T0" fmla="*/ 93 w 100"/>
                <a:gd name="T1" fmla="*/ 7 h 138"/>
                <a:gd name="T2" fmla="*/ 93 w 100"/>
                <a:gd name="T3" fmla="*/ 28 h 138"/>
                <a:gd name="T4" fmla="*/ 74 w 100"/>
                <a:gd name="T5" fmla="*/ 21 h 138"/>
                <a:gd name="T6" fmla="*/ 54 w 100"/>
                <a:gd name="T7" fmla="*/ 18 h 138"/>
                <a:gd name="T8" fmla="*/ 29 w 100"/>
                <a:gd name="T9" fmla="*/ 23 h 138"/>
                <a:gd name="T10" fmla="*/ 21 w 100"/>
                <a:gd name="T11" fmla="*/ 38 h 138"/>
                <a:gd name="T12" fmla="*/ 27 w 100"/>
                <a:gd name="T13" fmla="*/ 50 h 138"/>
                <a:gd name="T14" fmla="*/ 50 w 100"/>
                <a:gd name="T15" fmla="*/ 58 h 138"/>
                <a:gd name="T16" fmla="*/ 58 w 100"/>
                <a:gd name="T17" fmla="*/ 59 h 138"/>
                <a:gd name="T18" fmla="*/ 90 w 100"/>
                <a:gd name="T19" fmla="*/ 73 h 138"/>
                <a:gd name="T20" fmla="*/ 100 w 100"/>
                <a:gd name="T21" fmla="*/ 98 h 138"/>
                <a:gd name="T22" fmla="*/ 85 w 100"/>
                <a:gd name="T23" fmla="*/ 127 h 138"/>
                <a:gd name="T24" fmla="*/ 46 w 100"/>
                <a:gd name="T25" fmla="*/ 138 h 138"/>
                <a:gd name="T26" fmla="*/ 24 w 100"/>
                <a:gd name="T27" fmla="*/ 136 h 138"/>
                <a:gd name="T28" fmla="*/ 0 w 100"/>
                <a:gd name="T29" fmla="*/ 130 h 138"/>
                <a:gd name="T30" fmla="*/ 0 w 100"/>
                <a:gd name="T31" fmla="*/ 107 h 138"/>
                <a:gd name="T32" fmla="*/ 23 w 100"/>
                <a:gd name="T33" fmla="*/ 117 h 138"/>
                <a:gd name="T34" fmla="*/ 46 w 100"/>
                <a:gd name="T35" fmla="*/ 120 h 138"/>
                <a:gd name="T36" fmla="*/ 70 w 100"/>
                <a:gd name="T37" fmla="*/ 115 h 138"/>
                <a:gd name="T38" fmla="*/ 78 w 100"/>
                <a:gd name="T39" fmla="*/ 100 h 138"/>
                <a:gd name="T40" fmla="*/ 72 w 100"/>
                <a:gd name="T41" fmla="*/ 86 h 138"/>
                <a:gd name="T42" fmla="*/ 46 w 100"/>
                <a:gd name="T43" fmla="*/ 77 h 138"/>
                <a:gd name="T44" fmla="*/ 38 w 100"/>
                <a:gd name="T45" fmla="*/ 76 h 138"/>
                <a:gd name="T46" fmla="*/ 10 w 100"/>
                <a:gd name="T47" fmla="*/ 63 h 138"/>
                <a:gd name="T48" fmla="*/ 1 w 100"/>
                <a:gd name="T49" fmla="*/ 39 h 138"/>
                <a:gd name="T50" fmla="*/ 14 w 100"/>
                <a:gd name="T51" fmla="*/ 10 h 138"/>
                <a:gd name="T52" fmla="*/ 51 w 100"/>
                <a:gd name="T53" fmla="*/ 0 h 138"/>
                <a:gd name="T54" fmla="*/ 73 w 100"/>
                <a:gd name="T55" fmla="*/ 2 h 138"/>
                <a:gd name="T56" fmla="*/ 93 w 100"/>
                <a:gd name="T57" fmla="*/ 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38">
                  <a:moveTo>
                    <a:pt x="93" y="7"/>
                  </a:moveTo>
                  <a:lnTo>
                    <a:pt x="93" y="28"/>
                  </a:lnTo>
                  <a:cubicBezTo>
                    <a:pt x="87" y="24"/>
                    <a:pt x="81" y="22"/>
                    <a:pt x="74" y="21"/>
                  </a:cubicBezTo>
                  <a:cubicBezTo>
                    <a:pt x="67" y="19"/>
                    <a:pt x="61" y="18"/>
                    <a:pt x="54" y="18"/>
                  </a:cubicBezTo>
                  <a:cubicBezTo>
                    <a:pt x="43" y="18"/>
                    <a:pt x="35" y="20"/>
                    <a:pt x="29" y="23"/>
                  </a:cubicBezTo>
                  <a:cubicBezTo>
                    <a:pt x="24" y="26"/>
                    <a:pt x="21" y="31"/>
                    <a:pt x="21" y="38"/>
                  </a:cubicBezTo>
                  <a:cubicBezTo>
                    <a:pt x="21" y="43"/>
                    <a:pt x="23" y="47"/>
                    <a:pt x="27" y="50"/>
                  </a:cubicBezTo>
                  <a:cubicBezTo>
                    <a:pt x="31" y="53"/>
                    <a:pt x="39" y="55"/>
                    <a:pt x="50" y="58"/>
                  </a:cubicBezTo>
                  <a:lnTo>
                    <a:pt x="58" y="59"/>
                  </a:lnTo>
                  <a:cubicBezTo>
                    <a:pt x="73" y="63"/>
                    <a:pt x="84" y="67"/>
                    <a:pt x="90" y="73"/>
                  </a:cubicBezTo>
                  <a:cubicBezTo>
                    <a:pt x="97" y="79"/>
                    <a:pt x="100" y="88"/>
                    <a:pt x="100" y="98"/>
                  </a:cubicBezTo>
                  <a:cubicBezTo>
                    <a:pt x="100" y="111"/>
                    <a:pt x="95" y="120"/>
                    <a:pt x="85" y="127"/>
                  </a:cubicBezTo>
                  <a:cubicBezTo>
                    <a:pt x="76" y="134"/>
                    <a:pt x="63" y="138"/>
                    <a:pt x="46" y="138"/>
                  </a:cubicBezTo>
                  <a:cubicBezTo>
                    <a:pt x="39" y="138"/>
                    <a:pt x="31" y="137"/>
                    <a:pt x="24" y="136"/>
                  </a:cubicBezTo>
                  <a:cubicBezTo>
                    <a:pt x="16" y="135"/>
                    <a:pt x="8" y="132"/>
                    <a:pt x="0" y="130"/>
                  </a:cubicBezTo>
                  <a:lnTo>
                    <a:pt x="0" y="107"/>
                  </a:lnTo>
                  <a:cubicBezTo>
                    <a:pt x="8" y="112"/>
                    <a:pt x="15" y="115"/>
                    <a:pt x="23" y="117"/>
                  </a:cubicBezTo>
                  <a:cubicBezTo>
                    <a:pt x="31" y="119"/>
                    <a:pt x="39" y="120"/>
                    <a:pt x="46" y="120"/>
                  </a:cubicBezTo>
                  <a:cubicBezTo>
                    <a:pt x="56" y="120"/>
                    <a:pt x="64" y="118"/>
                    <a:pt x="70" y="115"/>
                  </a:cubicBezTo>
                  <a:cubicBezTo>
                    <a:pt x="75" y="111"/>
                    <a:pt x="78" y="106"/>
                    <a:pt x="78" y="100"/>
                  </a:cubicBezTo>
                  <a:cubicBezTo>
                    <a:pt x="78" y="94"/>
                    <a:pt x="76" y="90"/>
                    <a:pt x="72" y="86"/>
                  </a:cubicBezTo>
                  <a:cubicBezTo>
                    <a:pt x="68" y="83"/>
                    <a:pt x="59" y="80"/>
                    <a:pt x="46" y="77"/>
                  </a:cubicBezTo>
                  <a:lnTo>
                    <a:pt x="38" y="76"/>
                  </a:lnTo>
                  <a:cubicBezTo>
                    <a:pt x="25" y="73"/>
                    <a:pt x="15" y="69"/>
                    <a:pt x="10" y="63"/>
                  </a:cubicBezTo>
                  <a:cubicBezTo>
                    <a:pt x="4" y="57"/>
                    <a:pt x="1" y="49"/>
                    <a:pt x="1" y="39"/>
                  </a:cubicBezTo>
                  <a:cubicBezTo>
                    <a:pt x="1" y="26"/>
                    <a:pt x="5" y="17"/>
                    <a:pt x="14" y="10"/>
                  </a:cubicBezTo>
                  <a:cubicBezTo>
                    <a:pt x="22" y="3"/>
                    <a:pt x="35" y="0"/>
                    <a:pt x="51" y="0"/>
                  </a:cubicBezTo>
                  <a:cubicBezTo>
                    <a:pt x="59" y="0"/>
                    <a:pt x="66" y="1"/>
                    <a:pt x="73" y="2"/>
                  </a:cubicBezTo>
                  <a:cubicBezTo>
                    <a:pt x="81" y="3"/>
                    <a:pt x="87" y="5"/>
                    <a:pt x="9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1" name="Group 46">
            <a:extLst>
              <a:ext uri="{FF2B5EF4-FFF2-40B4-BE49-F238E27FC236}">
                <a16:creationId xmlns:a16="http://schemas.microsoft.com/office/drawing/2014/main" id="{2C5EEC6A-BEA0-4738-8BBE-1CECDBF45E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1769" y="2241948"/>
            <a:ext cx="4050506" cy="2812256"/>
            <a:chOff x="4206" y="1163"/>
            <a:chExt cx="3402" cy="2362"/>
          </a:xfrm>
        </p:grpSpPr>
        <p:sp>
          <p:nvSpPr>
            <p:cNvPr id="52" name="AutoShape 45">
              <a:extLst>
                <a:ext uri="{FF2B5EF4-FFF2-40B4-BE49-F238E27FC236}">
                  <a16:creationId xmlns:a16="http://schemas.microsoft.com/office/drawing/2014/main" id="{C19F871D-73DC-47C9-BF25-ACA783BB3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06" y="1163"/>
              <a:ext cx="3402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C3653C53-2F98-4D16-A6B9-7B331D6DA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699"/>
              <a:ext cx="116" cy="1282"/>
            </a:xfrm>
            <a:custGeom>
              <a:avLst/>
              <a:gdLst>
                <a:gd name="T0" fmla="*/ 189 w 190"/>
                <a:gd name="T1" fmla="*/ 0 h 2103"/>
                <a:gd name="T2" fmla="*/ 190 w 190"/>
                <a:gd name="T3" fmla="*/ 68 h 2103"/>
                <a:gd name="T4" fmla="*/ 174 w 190"/>
                <a:gd name="T5" fmla="*/ 68 h 2103"/>
                <a:gd name="T6" fmla="*/ 112 w 190"/>
                <a:gd name="T7" fmla="*/ 117 h 2103"/>
                <a:gd name="T8" fmla="*/ 103 w 190"/>
                <a:gd name="T9" fmla="*/ 420 h 2103"/>
                <a:gd name="T10" fmla="*/ 104 w 190"/>
                <a:gd name="T11" fmla="*/ 690 h 2103"/>
                <a:gd name="T12" fmla="*/ 97 w 190"/>
                <a:gd name="T13" fmla="*/ 925 h 2103"/>
                <a:gd name="T14" fmla="*/ 49 w 190"/>
                <a:gd name="T15" fmla="*/ 1051 h 2103"/>
                <a:gd name="T16" fmla="*/ 97 w 190"/>
                <a:gd name="T17" fmla="*/ 1177 h 2103"/>
                <a:gd name="T18" fmla="*/ 104 w 190"/>
                <a:gd name="T19" fmla="*/ 1413 h 2103"/>
                <a:gd name="T20" fmla="*/ 103 w 190"/>
                <a:gd name="T21" fmla="*/ 1683 h 2103"/>
                <a:gd name="T22" fmla="*/ 112 w 190"/>
                <a:gd name="T23" fmla="*/ 1986 h 2103"/>
                <a:gd name="T24" fmla="*/ 174 w 190"/>
                <a:gd name="T25" fmla="*/ 2035 h 2103"/>
                <a:gd name="T26" fmla="*/ 190 w 190"/>
                <a:gd name="T27" fmla="*/ 2035 h 2103"/>
                <a:gd name="T28" fmla="*/ 189 w 190"/>
                <a:gd name="T29" fmla="*/ 2103 h 2103"/>
                <a:gd name="T30" fmla="*/ 175 w 190"/>
                <a:gd name="T31" fmla="*/ 2103 h 2103"/>
                <a:gd name="T32" fmla="*/ 88 w 190"/>
                <a:gd name="T33" fmla="*/ 2022 h 2103"/>
                <a:gd name="T34" fmla="*/ 74 w 190"/>
                <a:gd name="T35" fmla="*/ 1693 h 2103"/>
                <a:gd name="T36" fmla="*/ 74 w 190"/>
                <a:gd name="T37" fmla="*/ 1427 h 2103"/>
                <a:gd name="T38" fmla="*/ 64 w 190"/>
                <a:gd name="T39" fmla="*/ 1178 h 2103"/>
                <a:gd name="T40" fmla="*/ 14 w 190"/>
                <a:gd name="T41" fmla="*/ 1115 h 2103"/>
                <a:gd name="T42" fmla="*/ 0 w 190"/>
                <a:gd name="T43" fmla="*/ 1115 h 2103"/>
                <a:gd name="T44" fmla="*/ 0 w 190"/>
                <a:gd name="T45" fmla="*/ 1051 h 2103"/>
                <a:gd name="T46" fmla="*/ 0 w 190"/>
                <a:gd name="T47" fmla="*/ 987 h 2103"/>
                <a:gd name="T48" fmla="*/ 14 w 190"/>
                <a:gd name="T49" fmla="*/ 987 h 2103"/>
                <a:gd name="T50" fmla="*/ 64 w 190"/>
                <a:gd name="T51" fmla="*/ 925 h 2103"/>
                <a:gd name="T52" fmla="*/ 74 w 190"/>
                <a:gd name="T53" fmla="*/ 676 h 2103"/>
                <a:gd name="T54" fmla="*/ 74 w 190"/>
                <a:gd name="T55" fmla="*/ 410 h 2103"/>
                <a:gd name="T56" fmla="*/ 88 w 190"/>
                <a:gd name="T57" fmla="*/ 80 h 2103"/>
                <a:gd name="T58" fmla="*/ 175 w 190"/>
                <a:gd name="T59" fmla="*/ 0 h 2103"/>
                <a:gd name="T60" fmla="*/ 189 w 190"/>
                <a:gd name="T61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103">
                  <a:moveTo>
                    <a:pt x="189" y="0"/>
                  </a:moveTo>
                  <a:lnTo>
                    <a:pt x="190" y="68"/>
                  </a:lnTo>
                  <a:lnTo>
                    <a:pt x="174" y="68"/>
                  </a:lnTo>
                  <a:cubicBezTo>
                    <a:pt x="151" y="68"/>
                    <a:pt x="119" y="84"/>
                    <a:pt x="112" y="117"/>
                  </a:cubicBezTo>
                  <a:cubicBezTo>
                    <a:pt x="99" y="145"/>
                    <a:pt x="102" y="316"/>
                    <a:pt x="103" y="420"/>
                  </a:cubicBezTo>
                  <a:lnTo>
                    <a:pt x="104" y="690"/>
                  </a:lnTo>
                  <a:cubicBezTo>
                    <a:pt x="104" y="806"/>
                    <a:pt x="104" y="873"/>
                    <a:pt x="97" y="925"/>
                  </a:cubicBezTo>
                  <a:cubicBezTo>
                    <a:pt x="89" y="978"/>
                    <a:pt x="67" y="1031"/>
                    <a:pt x="49" y="1051"/>
                  </a:cubicBezTo>
                  <a:cubicBezTo>
                    <a:pt x="67" y="1071"/>
                    <a:pt x="89" y="1125"/>
                    <a:pt x="97" y="1177"/>
                  </a:cubicBezTo>
                  <a:cubicBezTo>
                    <a:pt x="104" y="1230"/>
                    <a:pt x="104" y="1297"/>
                    <a:pt x="104" y="1413"/>
                  </a:cubicBezTo>
                  <a:lnTo>
                    <a:pt x="103" y="1683"/>
                  </a:lnTo>
                  <a:cubicBezTo>
                    <a:pt x="102" y="1787"/>
                    <a:pt x="99" y="1957"/>
                    <a:pt x="112" y="1986"/>
                  </a:cubicBezTo>
                  <a:cubicBezTo>
                    <a:pt x="119" y="2019"/>
                    <a:pt x="151" y="2035"/>
                    <a:pt x="174" y="2035"/>
                  </a:cubicBezTo>
                  <a:lnTo>
                    <a:pt x="190" y="2035"/>
                  </a:lnTo>
                  <a:lnTo>
                    <a:pt x="189" y="2103"/>
                  </a:lnTo>
                  <a:lnTo>
                    <a:pt x="175" y="2103"/>
                  </a:lnTo>
                  <a:cubicBezTo>
                    <a:pt x="135" y="2103"/>
                    <a:pt x="102" y="2077"/>
                    <a:pt x="88" y="2022"/>
                  </a:cubicBezTo>
                  <a:cubicBezTo>
                    <a:pt x="75" y="1968"/>
                    <a:pt x="74" y="1856"/>
                    <a:pt x="74" y="1693"/>
                  </a:cubicBezTo>
                  <a:lnTo>
                    <a:pt x="74" y="1427"/>
                  </a:lnTo>
                  <a:cubicBezTo>
                    <a:pt x="74" y="1315"/>
                    <a:pt x="73" y="1221"/>
                    <a:pt x="64" y="1178"/>
                  </a:cubicBezTo>
                  <a:cubicBezTo>
                    <a:pt x="56" y="1135"/>
                    <a:pt x="37" y="1115"/>
                    <a:pt x="14" y="1115"/>
                  </a:cubicBezTo>
                  <a:lnTo>
                    <a:pt x="0" y="1115"/>
                  </a:lnTo>
                  <a:lnTo>
                    <a:pt x="0" y="1051"/>
                  </a:lnTo>
                  <a:lnTo>
                    <a:pt x="0" y="987"/>
                  </a:lnTo>
                  <a:lnTo>
                    <a:pt x="14" y="987"/>
                  </a:lnTo>
                  <a:cubicBezTo>
                    <a:pt x="37" y="987"/>
                    <a:pt x="56" y="968"/>
                    <a:pt x="64" y="925"/>
                  </a:cubicBezTo>
                  <a:cubicBezTo>
                    <a:pt x="73" y="882"/>
                    <a:pt x="74" y="788"/>
                    <a:pt x="74" y="676"/>
                  </a:cubicBezTo>
                  <a:lnTo>
                    <a:pt x="74" y="410"/>
                  </a:lnTo>
                  <a:cubicBezTo>
                    <a:pt x="74" y="246"/>
                    <a:pt x="75" y="135"/>
                    <a:pt x="88" y="80"/>
                  </a:cubicBezTo>
                  <a:cubicBezTo>
                    <a:pt x="102" y="26"/>
                    <a:pt x="135" y="0"/>
                    <a:pt x="175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D78815D9-D62E-418C-BB76-3B77006B5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1727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3C5E1E93-C78D-4BBD-9B68-F64141FBB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442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CD2B742E-5DC8-4409-895F-D84B301FD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680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C5C79744-F005-4FFC-B6BD-468C03874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919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id="{B8E05F90-3250-4DCA-82E0-0BD598BFC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204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Line 53">
              <a:extLst>
                <a:ext uri="{FF2B5EF4-FFF2-40B4-BE49-F238E27FC236}">
                  <a16:creationId xmlns:a16="http://schemas.microsoft.com/office/drawing/2014/main" id="{582E1F2F-7482-474D-9D57-760C80527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1965"/>
              <a:ext cx="1669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079D512C-1751-4798-BA62-273CB9C75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1723"/>
              <a:ext cx="0" cy="1447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Line 55">
              <a:extLst>
                <a:ext uri="{FF2B5EF4-FFF2-40B4-BE49-F238E27FC236}">
                  <a16:creationId xmlns:a16="http://schemas.microsoft.com/office/drawing/2014/main" id="{DADD48E2-8B0D-4054-9DDB-E9613E4D0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4" y="1732"/>
              <a:ext cx="0" cy="1446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B297694C-7D59-4FCC-A02F-2E25554DB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8" y="1732"/>
              <a:ext cx="0" cy="1446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Line 57">
              <a:extLst>
                <a:ext uri="{FF2B5EF4-FFF2-40B4-BE49-F238E27FC236}">
                  <a16:creationId xmlns:a16="http://schemas.microsoft.com/office/drawing/2014/main" id="{AEB415D3-CFD1-426F-89F1-A8D2FA0A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3" y="1738"/>
              <a:ext cx="0" cy="1446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7C4280CF-16F3-404F-8592-E82C4B567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1726"/>
              <a:ext cx="0" cy="1446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Line 59">
              <a:extLst>
                <a:ext uri="{FF2B5EF4-FFF2-40B4-BE49-F238E27FC236}">
                  <a16:creationId xmlns:a16="http://schemas.microsoft.com/office/drawing/2014/main" id="{12D1CAAA-DC02-455A-B9D0-26EAE42A4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1727"/>
              <a:ext cx="0" cy="1446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54649874-CF58-4244-8317-EF63C1D1A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504"/>
              <a:ext cx="82" cy="127"/>
            </a:xfrm>
            <a:custGeom>
              <a:avLst/>
              <a:gdLst>
                <a:gd name="T0" fmla="*/ 55 w 134"/>
                <a:gd name="T1" fmla="*/ 1 h 208"/>
                <a:gd name="T2" fmla="*/ 134 w 134"/>
                <a:gd name="T3" fmla="*/ 17 h 208"/>
                <a:gd name="T4" fmla="*/ 134 w 134"/>
                <a:gd name="T5" fmla="*/ 38 h 208"/>
                <a:gd name="T6" fmla="*/ 56 w 134"/>
                <a:gd name="T7" fmla="*/ 23 h 208"/>
                <a:gd name="T8" fmla="*/ 47 w 134"/>
                <a:gd name="T9" fmla="*/ 22 h 208"/>
                <a:gd name="T10" fmla="*/ 41 w 134"/>
                <a:gd name="T11" fmla="*/ 21 h 208"/>
                <a:gd name="T12" fmla="*/ 25 w 134"/>
                <a:gd name="T13" fmla="*/ 27 h 208"/>
                <a:gd name="T14" fmla="*/ 19 w 134"/>
                <a:gd name="T15" fmla="*/ 44 h 208"/>
                <a:gd name="T16" fmla="*/ 31 w 134"/>
                <a:gd name="T17" fmla="*/ 72 h 208"/>
                <a:gd name="T18" fmla="*/ 61 w 134"/>
                <a:gd name="T19" fmla="*/ 88 h 208"/>
                <a:gd name="T20" fmla="*/ 134 w 134"/>
                <a:gd name="T21" fmla="*/ 102 h 208"/>
                <a:gd name="T22" fmla="*/ 134 w 134"/>
                <a:gd name="T23" fmla="*/ 124 h 208"/>
                <a:gd name="T24" fmla="*/ 56 w 134"/>
                <a:gd name="T25" fmla="*/ 108 h 208"/>
                <a:gd name="T26" fmla="*/ 48 w 134"/>
                <a:gd name="T27" fmla="*/ 107 h 208"/>
                <a:gd name="T28" fmla="*/ 41 w 134"/>
                <a:gd name="T29" fmla="*/ 106 h 208"/>
                <a:gd name="T30" fmla="*/ 25 w 134"/>
                <a:gd name="T31" fmla="*/ 112 h 208"/>
                <a:gd name="T32" fmla="*/ 19 w 134"/>
                <a:gd name="T33" fmla="*/ 128 h 208"/>
                <a:gd name="T34" fmla="*/ 31 w 134"/>
                <a:gd name="T35" fmla="*/ 157 h 208"/>
                <a:gd name="T36" fmla="*/ 61 w 134"/>
                <a:gd name="T37" fmla="*/ 173 h 208"/>
                <a:gd name="T38" fmla="*/ 134 w 134"/>
                <a:gd name="T39" fmla="*/ 187 h 208"/>
                <a:gd name="T40" fmla="*/ 134 w 134"/>
                <a:gd name="T41" fmla="*/ 208 h 208"/>
                <a:gd name="T42" fmla="*/ 3 w 134"/>
                <a:gd name="T43" fmla="*/ 183 h 208"/>
                <a:gd name="T44" fmla="*/ 3 w 134"/>
                <a:gd name="T45" fmla="*/ 161 h 208"/>
                <a:gd name="T46" fmla="*/ 23 w 134"/>
                <a:gd name="T47" fmla="*/ 165 h 208"/>
                <a:gd name="T48" fmla="*/ 6 w 134"/>
                <a:gd name="T49" fmla="*/ 145 h 208"/>
                <a:gd name="T50" fmla="*/ 0 w 134"/>
                <a:gd name="T51" fmla="*/ 120 h 208"/>
                <a:gd name="T52" fmla="*/ 7 w 134"/>
                <a:gd name="T53" fmla="*/ 96 h 208"/>
                <a:gd name="T54" fmla="*/ 28 w 134"/>
                <a:gd name="T55" fmla="*/ 85 h 208"/>
                <a:gd name="T56" fmla="*/ 7 w 134"/>
                <a:gd name="T57" fmla="*/ 62 h 208"/>
                <a:gd name="T58" fmla="*/ 0 w 134"/>
                <a:gd name="T59" fmla="*/ 35 h 208"/>
                <a:gd name="T60" fmla="*/ 10 w 134"/>
                <a:gd name="T61" fmla="*/ 9 h 208"/>
                <a:gd name="T62" fmla="*/ 37 w 134"/>
                <a:gd name="T63" fmla="*/ 0 h 208"/>
                <a:gd name="T64" fmla="*/ 46 w 134"/>
                <a:gd name="T65" fmla="*/ 0 h 208"/>
                <a:gd name="T66" fmla="*/ 55 w 134"/>
                <a:gd name="T67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208">
                  <a:moveTo>
                    <a:pt x="55" y="1"/>
                  </a:moveTo>
                  <a:lnTo>
                    <a:pt x="134" y="17"/>
                  </a:lnTo>
                  <a:lnTo>
                    <a:pt x="134" y="38"/>
                  </a:lnTo>
                  <a:lnTo>
                    <a:pt x="56" y="23"/>
                  </a:lnTo>
                  <a:cubicBezTo>
                    <a:pt x="52" y="23"/>
                    <a:pt x="50" y="22"/>
                    <a:pt x="47" y="22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34" y="21"/>
                    <a:pt x="28" y="23"/>
                    <a:pt x="25" y="27"/>
                  </a:cubicBezTo>
                  <a:cubicBezTo>
                    <a:pt x="21" y="31"/>
                    <a:pt x="19" y="37"/>
                    <a:pt x="19" y="44"/>
                  </a:cubicBezTo>
                  <a:cubicBezTo>
                    <a:pt x="19" y="54"/>
                    <a:pt x="23" y="63"/>
                    <a:pt x="31" y="72"/>
                  </a:cubicBezTo>
                  <a:cubicBezTo>
                    <a:pt x="38" y="80"/>
                    <a:pt x="49" y="85"/>
                    <a:pt x="61" y="88"/>
                  </a:cubicBezTo>
                  <a:lnTo>
                    <a:pt x="134" y="102"/>
                  </a:lnTo>
                  <a:lnTo>
                    <a:pt x="134" y="124"/>
                  </a:lnTo>
                  <a:lnTo>
                    <a:pt x="56" y="108"/>
                  </a:lnTo>
                  <a:cubicBezTo>
                    <a:pt x="53" y="108"/>
                    <a:pt x="50" y="107"/>
                    <a:pt x="48" y="107"/>
                  </a:cubicBezTo>
                  <a:cubicBezTo>
                    <a:pt x="45" y="106"/>
                    <a:pt x="43" y="106"/>
                    <a:pt x="41" y="106"/>
                  </a:cubicBezTo>
                  <a:cubicBezTo>
                    <a:pt x="34" y="106"/>
                    <a:pt x="29" y="108"/>
                    <a:pt x="25" y="112"/>
                  </a:cubicBezTo>
                  <a:cubicBezTo>
                    <a:pt x="21" y="116"/>
                    <a:pt x="19" y="121"/>
                    <a:pt x="19" y="128"/>
                  </a:cubicBezTo>
                  <a:cubicBezTo>
                    <a:pt x="19" y="139"/>
                    <a:pt x="23" y="148"/>
                    <a:pt x="31" y="157"/>
                  </a:cubicBezTo>
                  <a:cubicBezTo>
                    <a:pt x="38" y="165"/>
                    <a:pt x="49" y="170"/>
                    <a:pt x="61" y="173"/>
                  </a:cubicBezTo>
                  <a:lnTo>
                    <a:pt x="134" y="187"/>
                  </a:lnTo>
                  <a:lnTo>
                    <a:pt x="134" y="208"/>
                  </a:lnTo>
                  <a:lnTo>
                    <a:pt x="3" y="183"/>
                  </a:lnTo>
                  <a:lnTo>
                    <a:pt x="3" y="161"/>
                  </a:lnTo>
                  <a:lnTo>
                    <a:pt x="23" y="165"/>
                  </a:lnTo>
                  <a:cubicBezTo>
                    <a:pt x="16" y="160"/>
                    <a:pt x="10" y="153"/>
                    <a:pt x="6" y="145"/>
                  </a:cubicBezTo>
                  <a:cubicBezTo>
                    <a:pt x="2" y="137"/>
                    <a:pt x="0" y="129"/>
                    <a:pt x="0" y="120"/>
                  </a:cubicBezTo>
                  <a:cubicBezTo>
                    <a:pt x="0" y="110"/>
                    <a:pt x="2" y="102"/>
                    <a:pt x="7" y="96"/>
                  </a:cubicBezTo>
                  <a:cubicBezTo>
                    <a:pt x="12" y="90"/>
                    <a:pt x="19" y="86"/>
                    <a:pt x="28" y="85"/>
                  </a:cubicBezTo>
                  <a:cubicBezTo>
                    <a:pt x="19" y="78"/>
                    <a:pt x="12" y="71"/>
                    <a:pt x="7" y="62"/>
                  </a:cubicBezTo>
                  <a:cubicBezTo>
                    <a:pt x="2" y="54"/>
                    <a:pt x="0" y="44"/>
                    <a:pt x="0" y="35"/>
                  </a:cubicBezTo>
                  <a:cubicBezTo>
                    <a:pt x="0" y="24"/>
                    <a:pt x="3" y="15"/>
                    <a:pt x="10" y="9"/>
                  </a:cubicBezTo>
                  <a:cubicBezTo>
                    <a:pt x="16" y="3"/>
                    <a:pt x="25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9" y="0"/>
                    <a:pt x="52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FB3AA578-A738-48D0-9689-64B6599BF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" y="2420"/>
              <a:ext cx="111" cy="13"/>
            </a:xfrm>
            <a:custGeom>
              <a:avLst/>
              <a:gdLst>
                <a:gd name="T0" fmla="*/ 51 w 182"/>
                <a:gd name="T1" fmla="*/ 22 h 22"/>
                <a:gd name="T2" fmla="*/ 51 w 182"/>
                <a:gd name="T3" fmla="*/ 0 h 22"/>
                <a:gd name="T4" fmla="*/ 182 w 182"/>
                <a:gd name="T5" fmla="*/ 0 h 22"/>
                <a:gd name="T6" fmla="*/ 182 w 182"/>
                <a:gd name="T7" fmla="*/ 22 h 22"/>
                <a:gd name="T8" fmla="*/ 51 w 182"/>
                <a:gd name="T9" fmla="*/ 22 h 22"/>
                <a:gd name="T10" fmla="*/ 0 w 182"/>
                <a:gd name="T11" fmla="*/ 22 h 22"/>
                <a:gd name="T12" fmla="*/ 0 w 182"/>
                <a:gd name="T13" fmla="*/ 0 h 22"/>
                <a:gd name="T14" fmla="*/ 27 w 182"/>
                <a:gd name="T15" fmla="*/ 0 h 22"/>
                <a:gd name="T16" fmla="*/ 27 w 182"/>
                <a:gd name="T17" fmla="*/ 22 h 22"/>
                <a:gd name="T18" fmla="*/ 0 w 18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22">
                  <a:moveTo>
                    <a:pt x="51" y="22"/>
                  </a:moveTo>
                  <a:lnTo>
                    <a:pt x="51" y="0"/>
                  </a:lnTo>
                  <a:lnTo>
                    <a:pt x="182" y="0"/>
                  </a:lnTo>
                  <a:lnTo>
                    <a:pt x="182" y="22"/>
                  </a:lnTo>
                  <a:lnTo>
                    <a:pt x="51" y="22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9A6679F8-BAB0-4284-9270-8555566AF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326"/>
              <a:ext cx="82" cy="67"/>
            </a:xfrm>
            <a:custGeom>
              <a:avLst/>
              <a:gdLst>
                <a:gd name="T0" fmla="*/ 55 w 134"/>
                <a:gd name="T1" fmla="*/ 0 h 110"/>
                <a:gd name="T2" fmla="*/ 134 w 134"/>
                <a:gd name="T3" fmla="*/ 0 h 110"/>
                <a:gd name="T4" fmla="*/ 134 w 134"/>
                <a:gd name="T5" fmla="*/ 22 h 110"/>
                <a:gd name="T6" fmla="*/ 56 w 134"/>
                <a:gd name="T7" fmla="*/ 22 h 110"/>
                <a:gd name="T8" fmla="*/ 28 w 134"/>
                <a:gd name="T9" fmla="*/ 29 h 110"/>
                <a:gd name="T10" fmla="*/ 19 w 134"/>
                <a:gd name="T11" fmla="*/ 51 h 110"/>
                <a:gd name="T12" fmla="*/ 30 w 134"/>
                <a:gd name="T13" fmla="*/ 78 h 110"/>
                <a:gd name="T14" fmla="*/ 60 w 134"/>
                <a:gd name="T15" fmla="*/ 89 h 110"/>
                <a:gd name="T16" fmla="*/ 134 w 134"/>
                <a:gd name="T17" fmla="*/ 89 h 110"/>
                <a:gd name="T18" fmla="*/ 134 w 134"/>
                <a:gd name="T19" fmla="*/ 110 h 110"/>
                <a:gd name="T20" fmla="*/ 3 w 134"/>
                <a:gd name="T21" fmla="*/ 110 h 110"/>
                <a:gd name="T22" fmla="*/ 3 w 134"/>
                <a:gd name="T23" fmla="*/ 89 h 110"/>
                <a:gd name="T24" fmla="*/ 23 w 134"/>
                <a:gd name="T25" fmla="*/ 89 h 110"/>
                <a:gd name="T26" fmla="*/ 6 w 134"/>
                <a:gd name="T27" fmla="*/ 70 h 110"/>
                <a:gd name="T28" fmla="*/ 0 w 134"/>
                <a:gd name="T29" fmla="*/ 46 h 110"/>
                <a:gd name="T30" fmla="*/ 14 w 134"/>
                <a:gd name="T31" fmla="*/ 12 h 110"/>
                <a:gd name="T32" fmla="*/ 55 w 134"/>
                <a:gd name="T3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10">
                  <a:moveTo>
                    <a:pt x="55" y="0"/>
                  </a:moveTo>
                  <a:lnTo>
                    <a:pt x="134" y="0"/>
                  </a:lnTo>
                  <a:lnTo>
                    <a:pt x="134" y="22"/>
                  </a:lnTo>
                  <a:lnTo>
                    <a:pt x="56" y="22"/>
                  </a:lnTo>
                  <a:cubicBezTo>
                    <a:pt x="43" y="22"/>
                    <a:pt x="34" y="24"/>
                    <a:pt x="28" y="29"/>
                  </a:cubicBezTo>
                  <a:cubicBezTo>
                    <a:pt x="22" y="34"/>
                    <a:pt x="19" y="41"/>
                    <a:pt x="19" y="51"/>
                  </a:cubicBezTo>
                  <a:cubicBezTo>
                    <a:pt x="19" y="63"/>
                    <a:pt x="22" y="72"/>
                    <a:pt x="30" y="78"/>
                  </a:cubicBezTo>
                  <a:cubicBezTo>
                    <a:pt x="37" y="85"/>
                    <a:pt x="47" y="89"/>
                    <a:pt x="60" y="89"/>
                  </a:cubicBezTo>
                  <a:lnTo>
                    <a:pt x="134" y="89"/>
                  </a:lnTo>
                  <a:lnTo>
                    <a:pt x="134" y="110"/>
                  </a:lnTo>
                  <a:lnTo>
                    <a:pt x="3" y="110"/>
                  </a:lnTo>
                  <a:lnTo>
                    <a:pt x="3" y="89"/>
                  </a:lnTo>
                  <a:lnTo>
                    <a:pt x="23" y="89"/>
                  </a:lnTo>
                  <a:cubicBezTo>
                    <a:pt x="16" y="83"/>
                    <a:pt x="10" y="77"/>
                    <a:pt x="6" y="70"/>
                  </a:cubicBezTo>
                  <a:cubicBezTo>
                    <a:pt x="2" y="63"/>
                    <a:pt x="0" y="55"/>
                    <a:pt x="0" y="46"/>
                  </a:cubicBezTo>
                  <a:cubicBezTo>
                    <a:pt x="0" y="31"/>
                    <a:pt x="5" y="20"/>
                    <a:pt x="14" y="12"/>
                  </a:cubicBezTo>
                  <a:cubicBezTo>
                    <a:pt x="23" y="4"/>
                    <a:pt x="37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07275602-76C2-4CCB-9D5C-5A54253F0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" y="2228"/>
              <a:ext cx="113" cy="72"/>
            </a:xfrm>
            <a:custGeom>
              <a:avLst/>
              <a:gdLst>
                <a:gd name="T0" fmla="*/ 115 w 184"/>
                <a:gd name="T1" fmla="*/ 96 h 118"/>
                <a:gd name="T2" fmla="*/ 184 w 184"/>
                <a:gd name="T3" fmla="*/ 96 h 118"/>
                <a:gd name="T4" fmla="*/ 184 w 184"/>
                <a:gd name="T5" fmla="*/ 118 h 118"/>
                <a:gd name="T6" fmla="*/ 3 w 184"/>
                <a:gd name="T7" fmla="*/ 118 h 118"/>
                <a:gd name="T8" fmla="*/ 3 w 184"/>
                <a:gd name="T9" fmla="*/ 96 h 118"/>
                <a:gd name="T10" fmla="*/ 23 w 184"/>
                <a:gd name="T11" fmla="*/ 96 h 118"/>
                <a:gd name="T12" fmla="*/ 6 w 184"/>
                <a:gd name="T13" fmla="*/ 79 h 118"/>
                <a:gd name="T14" fmla="*/ 0 w 184"/>
                <a:gd name="T15" fmla="*/ 54 h 118"/>
                <a:gd name="T16" fmla="*/ 19 w 184"/>
                <a:gd name="T17" fmla="*/ 15 h 118"/>
                <a:gd name="T18" fmla="*/ 69 w 184"/>
                <a:gd name="T19" fmla="*/ 0 h 118"/>
                <a:gd name="T20" fmla="*/ 119 w 184"/>
                <a:gd name="T21" fmla="*/ 15 h 118"/>
                <a:gd name="T22" fmla="*/ 138 w 184"/>
                <a:gd name="T23" fmla="*/ 54 h 118"/>
                <a:gd name="T24" fmla="*/ 132 w 184"/>
                <a:gd name="T25" fmla="*/ 79 h 118"/>
                <a:gd name="T26" fmla="*/ 115 w 184"/>
                <a:gd name="T27" fmla="*/ 96 h 118"/>
                <a:gd name="T28" fmla="*/ 69 w 184"/>
                <a:gd name="T29" fmla="*/ 23 h 118"/>
                <a:gd name="T30" fmla="*/ 32 w 184"/>
                <a:gd name="T31" fmla="*/ 33 h 118"/>
                <a:gd name="T32" fmla="*/ 18 w 184"/>
                <a:gd name="T33" fmla="*/ 60 h 118"/>
                <a:gd name="T34" fmla="*/ 32 w 184"/>
                <a:gd name="T35" fmla="*/ 87 h 118"/>
                <a:gd name="T36" fmla="*/ 69 w 184"/>
                <a:gd name="T37" fmla="*/ 96 h 118"/>
                <a:gd name="T38" fmla="*/ 106 w 184"/>
                <a:gd name="T39" fmla="*/ 87 h 118"/>
                <a:gd name="T40" fmla="*/ 120 w 184"/>
                <a:gd name="T41" fmla="*/ 60 h 118"/>
                <a:gd name="T42" fmla="*/ 106 w 184"/>
                <a:gd name="T43" fmla="*/ 33 h 118"/>
                <a:gd name="T44" fmla="*/ 69 w 184"/>
                <a:gd name="T45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4" h="118">
                  <a:moveTo>
                    <a:pt x="115" y="96"/>
                  </a:moveTo>
                  <a:lnTo>
                    <a:pt x="184" y="96"/>
                  </a:lnTo>
                  <a:lnTo>
                    <a:pt x="184" y="118"/>
                  </a:lnTo>
                  <a:lnTo>
                    <a:pt x="3" y="118"/>
                  </a:lnTo>
                  <a:lnTo>
                    <a:pt x="3" y="96"/>
                  </a:lnTo>
                  <a:lnTo>
                    <a:pt x="23" y="96"/>
                  </a:lnTo>
                  <a:cubicBezTo>
                    <a:pt x="15" y="92"/>
                    <a:pt x="9" y="86"/>
                    <a:pt x="6" y="79"/>
                  </a:cubicBezTo>
                  <a:cubicBezTo>
                    <a:pt x="2" y="72"/>
                    <a:pt x="0" y="64"/>
                    <a:pt x="0" y="54"/>
                  </a:cubicBezTo>
                  <a:cubicBezTo>
                    <a:pt x="0" y="38"/>
                    <a:pt x="6" y="25"/>
                    <a:pt x="19" y="15"/>
                  </a:cubicBezTo>
                  <a:cubicBezTo>
                    <a:pt x="32" y="5"/>
                    <a:pt x="48" y="0"/>
                    <a:pt x="69" y="0"/>
                  </a:cubicBezTo>
                  <a:cubicBezTo>
                    <a:pt x="89" y="0"/>
                    <a:pt x="106" y="5"/>
                    <a:pt x="119" y="15"/>
                  </a:cubicBezTo>
                  <a:cubicBezTo>
                    <a:pt x="131" y="25"/>
                    <a:pt x="138" y="38"/>
                    <a:pt x="138" y="54"/>
                  </a:cubicBezTo>
                  <a:cubicBezTo>
                    <a:pt x="138" y="64"/>
                    <a:pt x="136" y="72"/>
                    <a:pt x="132" y="79"/>
                  </a:cubicBezTo>
                  <a:cubicBezTo>
                    <a:pt x="128" y="86"/>
                    <a:pt x="122" y="92"/>
                    <a:pt x="115" y="96"/>
                  </a:cubicBezTo>
                  <a:close/>
                  <a:moveTo>
                    <a:pt x="69" y="23"/>
                  </a:moveTo>
                  <a:cubicBezTo>
                    <a:pt x="53" y="23"/>
                    <a:pt x="41" y="26"/>
                    <a:pt x="32" y="33"/>
                  </a:cubicBezTo>
                  <a:cubicBezTo>
                    <a:pt x="23" y="39"/>
                    <a:pt x="18" y="48"/>
                    <a:pt x="18" y="60"/>
                  </a:cubicBezTo>
                  <a:cubicBezTo>
                    <a:pt x="18" y="71"/>
                    <a:pt x="23" y="80"/>
                    <a:pt x="32" y="87"/>
                  </a:cubicBezTo>
                  <a:cubicBezTo>
                    <a:pt x="41" y="93"/>
                    <a:pt x="53" y="96"/>
                    <a:pt x="69" y="96"/>
                  </a:cubicBezTo>
                  <a:cubicBezTo>
                    <a:pt x="85" y="96"/>
                    <a:pt x="97" y="93"/>
                    <a:pt x="106" y="87"/>
                  </a:cubicBezTo>
                  <a:cubicBezTo>
                    <a:pt x="115" y="80"/>
                    <a:pt x="120" y="71"/>
                    <a:pt x="120" y="60"/>
                  </a:cubicBezTo>
                  <a:cubicBezTo>
                    <a:pt x="120" y="48"/>
                    <a:pt x="115" y="39"/>
                    <a:pt x="106" y="33"/>
                  </a:cubicBezTo>
                  <a:cubicBezTo>
                    <a:pt x="97" y="26"/>
                    <a:pt x="85" y="23"/>
                    <a:pt x="69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77EA6FE1-D655-4E54-BE22-6483E87C4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" y="2141"/>
              <a:ext cx="85" cy="67"/>
            </a:xfrm>
            <a:custGeom>
              <a:avLst/>
              <a:gdLst>
                <a:gd name="T0" fmla="*/ 83 w 138"/>
                <a:gd name="T1" fmla="*/ 110 h 110"/>
                <a:gd name="T2" fmla="*/ 3 w 138"/>
                <a:gd name="T3" fmla="*/ 110 h 110"/>
                <a:gd name="T4" fmla="*/ 3 w 138"/>
                <a:gd name="T5" fmla="*/ 88 h 110"/>
                <a:gd name="T6" fmla="*/ 82 w 138"/>
                <a:gd name="T7" fmla="*/ 88 h 110"/>
                <a:gd name="T8" fmla="*/ 110 w 138"/>
                <a:gd name="T9" fmla="*/ 81 h 110"/>
                <a:gd name="T10" fmla="*/ 119 w 138"/>
                <a:gd name="T11" fmla="*/ 59 h 110"/>
                <a:gd name="T12" fmla="*/ 108 w 138"/>
                <a:gd name="T13" fmla="*/ 32 h 110"/>
                <a:gd name="T14" fmla="*/ 78 w 138"/>
                <a:gd name="T15" fmla="*/ 22 h 110"/>
                <a:gd name="T16" fmla="*/ 3 w 138"/>
                <a:gd name="T17" fmla="*/ 22 h 110"/>
                <a:gd name="T18" fmla="*/ 3 w 138"/>
                <a:gd name="T19" fmla="*/ 0 h 110"/>
                <a:gd name="T20" fmla="*/ 134 w 138"/>
                <a:gd name="T21" fmla="*/ 0 h 110"/>
                <a:gd name="T22" fmla="*/ 134 w 138"/>
                <a:gd name="T23" fmla="*/ 22 h 110"/>
                <a:gd name="T24" fmla="*/ 114 w 138"/>
                <a:gd name="T25" fmla="*/ 22 h 110"/>
                <a:gd name="T26" fmla="*/ 132 w 138"/>
                <a:gd name="T27" fmla="*/ 40 h 110"/>
                <a:gd name="T28" fmla="*/ 138 w 138"/>
                <a:gd name="T29" fmla="*/ 64 h 110"/>
                <a:gd name="T30" fmla="*/ 124 w 138"/>
                <a:gd name="T31" fmla="*/ 98 h 110"/>
                <a:gd name="T32" fmla="*/ 83 w 138"/>
                <a:gd name="T33" fmla="*/ 110 h 110"/>
                <a:gd name="T34" fmla="*/ 0 w 138"/>
                <a:gd name="T35" fmla="*/ 56 h 110"/>
                <a:gd name="T36" fmla="*/ 0 w 138"/>
                <a:gd name="T37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110">
                  <a:moveTo>
                    <a:pt x="83" y="110"/>
                  </a:moveTo>
                  <a:lnTo>
                    <a:pt x="3" y="110"/>
                  </a:lnTo>
                  <a:lnTo>
                    <a:pt x="3" y="88"/>
                  </a:lnTo>
                  <a:lnTo>
                    <a:pt x="82" y="88"/>
                  </a:lnTo>
                  <a:cubicBezTo>
                    <a:pt x="94" y="88"/>
                    <a:pt x="103" y="86"/>
                    <a:pt x="110" y="81"/>
                  </a:cubicBezTo>
                  <a:cubicBezTo>
                    <a:pt x="116" y="76"/>
                    <a:pt x="119" y="69"/>
                    <a:pt x="119" y="59"/>
                  </a:cubicBezTo>
                  <a:cubicBezTo>
                    <a:pt x="119" y="48"/>
                    <a:pt x="115" y="39"/>
                    <a:pt x="108" y="32"/>
                  </a:cubicBezTo>
                  <a:cubicBezTo>
                    <a:pt x="100" y="25"/>
                    <a:pt x="90" y="22"/>
                    <a:pt x="78" y="22"/>
                  </a:cubicBezTo>
                  <a:lnTo>
                    <a:pt x="3" y="22"/>
                  </a:lnTo>
                  <a:lnTo>
                    <a:pt x="3" y="0"/>
                  </a:lnTo>
                  <a:lnTo>
                    <a:pt x="134" y="0"/>
                  </a:lnTo>
                  <a:lnTo>
                    <a:pt x="134" y="22"/>
                  </a:lnTo>
                  <a:lnTo>
                    <a:pt x="114" y="22"/>
                  </a:lnTo>
                  <a:cubicBezTo>
                    <a:pt x="122" y="27"/>
                    <a:pt x="128" y="33"/>
                    <a:pt x="132" y="40"/>
                  </a:cubicBezTo>
                  <a:cubicBezTo>
                    <a:pt x="136" y="47"/>
                    <a:pt x="138" y="55"/>
                    <a:pt x="138" y="64"/>
                  </a:cubicBezTo>
                  <a:cubicBezTo>
                    <a:pt x="138" y="79"/>
                    <a:pt x="133" y="90"/>
                    <a:pt x="124" y="98"/>
                  </a:cubicBezTo>
                  <a:cubicBezTo>
                    <a:pt x="114" y="106"/>
                    <a:pt x="101" y="110"/>
                    <a:pt x="83" y="110"/>
                  </a:cubicBezTo>
                  <a:close/>
                  <a:moveTo>
                    <a:pt x="0" y="56"/>
                  </a:move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35994277-A4B2-46E0-8AF5-EDEACA999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074"/>
              <a:ext cx="102" cy="50"/>
            </a:xfrm>
            <a:custGeom>
              <a:avLst/>
              <a:gdLst>
                <a:gd name="T0" fmla="*/ 0 w 168"/>
                <a:gd name="T1" fmla="*/ 44 h 82"/>
                <a:gd name="T2" fmla="*/ 37 w 168"/>
                <a:gd name="T3" fmla="*/ 44 h 82"/>
                <a:gd name="T4" fmla="*/ 37 w 168"/>
                <a:gd name="T5" fmla="*/ 0 h 82"/>
                <a:gd name="T6" fmla="*/ 54 w 168"/>
                <a:gd name="T7" fmla="*/ 0 h 82"/>
                <a:gd name="T8" fmla="*/ 54 w 168"/>
                <a:gd name="T9" fmla="*/ 44 h 82"/>
                <a:gd name="T10" fmla="*/ 125 w 168"/>
                <a:gd name="T11" fmla="*/ 44 h 82"/>
                <a:gd name="T12" fmla="*/ 146 w 168"/>
                <a:gd name="T13" fmla="*/ 40 h 82"/>
                <a:gd name="T14" fmla="*/ 150 w 168"/>
                <a:gd name="T15" fmla="*/ 22 h 82"/>
                <a:gd name="T16" fmla="*/ 150 w 168"/>
                <a:gd name="T17" fmla="*/ 0 h 82"/>
                <a:gd name="T18" fmla="*/ 168 w 168"/>
                <a:gd name="T19" fmla="*/ 0 h 82"/>
                <a:gd name="T20" fmla="*/ 168 w 168"/>
                <a:gd name="T21" fmla="*/ 22 h 82"/>
                <a:gd name="T22" fmla="*/ 159 w 168"/>
                <a:gd name="T23" fmla="*/ 56 h 82"/>
                <a:gd name="T24" fmla="*/ 125 w 168"/>
                <a:gd name="T25" fmla="*/ 66 h 82"/>
                <a:gd name="T26" fmla="*/ 54 w 168"/>
                <a:gd name="T27" fmla="*/ 66 h 82"/>
                <a:gd name="T28" fmla="*/ 54 w 168"/>
                <a:gd name="T29" fmla="*/ 82 h 82"/>
                <a:gd name="T30" fmla="*/ 37 w 168"/>
                <a:gd name="T31" fmla="*/ 82 h 82"/>
                <a:gd name="T32" fmla="*/ 37 w 168"/>
                <a:gd name="T33" fmla="*/ 66 h 82"/>
                <a:gd name="T34" fmla="*/ 0 w 168"/>
                <a:gd name="T35" fmla="*/ 66 h 82"/>
                <a:gd name="T36" fmla="*/ 0 w 168"/>
                <a:gd name="T3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82">
                  <a:moveTo>
                    <a:pt x="0" y="44"/>
                  </a:moveTo>
                  <a:lnTo>
                    <a:pt x="37" y="44"/>
                  </a:lnTo>
                  <a:lnTo>
                    <a:pt x="37" y="0"/>
                  </a:lnTo>
                  <a:lnTo>
                    <a:pt x="54" y="0"/>
                  </a:lnTo>
                  <a:lnTo>
                    <a:pt x="54" y="44"/>
                  </a:lnTo>
                  <a:lnTo>
                    <a:pt x="125" y="44"/>
                  </a:lnTo>
                  <a:cubicBezTo>
                    <a:pt x="136" y="44"/>
                    <a:pt x="143" y="43"/>
                    <a:pt x="146" y="40"/>
                  </a:cubicBezTo>
                  <a:cubicBezTo>
                    <a:pt x="149" y="37"/>
                    <a:pt x="150" y="31"/>
                    <a:pt x="150" y="22"/>
                  </a:cubicBezTo>
                  <a:lnTo>
                    <a:pt x="150" y="0"/>
                  </a:lnTo>
                  <a:lnTo>
                    <a:pt x="168" y="0"/>
                  </a:lnTo>
                  <a:lnTo>
                    <a:pt x="168" y="22"/>
                  </a:lnTo>
                  <a:cubicBezTo>
                    <a:pt x="168" y="38"/>
                    <a:pt x="165" y="50"/>
                    <a:pt x="159" y="56"/>
                  </a:cubicBezTo>
                  <a:cubicBezTo>
                    <a:pt x="153" y="63"/>
                    <a:pt x="142" y="66"/>
                    <a:pt x="125" y="66"/>
                  </a:cubicBezTo>
                  <a:lnTo>
                    <a:pt x="54" y="66"/>
                  </a:lnTo>
                  <a:lnTo>
                    <a:pt x="54" y="82"/>
                  </a:lnTo>
                  <a:lnTo>
                    <a:pt x="37" y="82"/>
                  </a:lnTo>
                  <a:lnTo>
                    <a:pt x="37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96E36D20-785F-49E6-A396-9180ED55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001"/>
              <a:ext cx="85" cy="61"/>
            </a:xfrm>
            <a:custGeom>
              <a:avLst/>
              <a:gdLst>
                <a:gd name="T0" fmla="*/ 7 w 138"/>
                <a:gd name="T1" fmla="*/ 8 h 101"/>
                <a:gd name="T2" fmla="*/ 27 w 138"/>
                <a:gd name="T3" fmla="*/ 8 h 101"/>
                <a:gd name="T4" fmla="*/ 20 w 138"/>
                <a:gd name="T5" fmla="*/ 26 h 101"/>
                <a:gd name="T6" fmla="*/ 18 w 138"/>
                <a:gd name="T7" fmla="*/ 47 h 101"/>
                <a:gd name="T8" fmla="*/ 23 w 138"/>
                <a:gd name="T9" fmla="*/ 71 h 101"/>
                <a:gd name="T10" fmla="*/ 38 w 138"/>
                <a:gd name="T11" fmla="*/ 79 h 101"/>
                <a:gd name="T12" fmla="*/ 49 w 138"/>
                <a:gd name="T13" fmla="*/ 73 h 101"/>
                <a:gd name="T14" fmla="*/ 58 w 138"/>
                <a:gd name="T15" fmla="*/ 50 h 101"/>
                <a:gd name="T16" fmla="*/ 59 w 138"/>
                <a:gd name="T17" fmla="*/ 43 h 101"/>
                <a:gd name="T18" fmla="*/ 73 w 138"/>
                <a:gd name="T19" fmla="*/ 10 h 101"/>
                <a:gd name="T20" fmla="*/ 98 w 138"/>
                <a:gd name="T21" fmla="*/ 0 h 101"/>
                <a:gd name="T22" fmla="*/ 127 w 138"/>
                <a:gd name="T23" fmla="*/ 15 h 101"/>
                <a:gd name="T24" fmla="*/ 138 w 138"/>
                <a:gd name="T25" fmla="*/ 55 h 101"/>
                <a:gd name="T26" fmla="*/ 136 w 138"/>
                <a:gd name="T27" fmla="*/ 77 h 101"/>
                <a:gd name="T28" fmla="*/ 130 w 138"/>
                <a:gd name="T29" fmla="*/ 101 h 101"/>
                <a:gd name="T30" fmla="*/ 107 w 138"/>
                <a:gd name="T31" fmla="*/ 101 h 101"/>
                <a:gd name="T32" fmla="*/ 117 w 138"/>
                <a:gd name="T33" fmla="*/ 77 h 101"/>
                <a:gd name="T34" fmla="*/ 120 w 138"/>
                <a:gd name="T35" fmla="*/ 54 h 101"/>
                <a:gd name="T36" fmla="*/ 115 w 138"/>
                <a:gd name="T37" fmla="*/ 31 h 101"/>
                <a:gd name="T38" fmla="*/ 100 w 138"/>
                <a:gd name="T39" fmla="*/ 23 h 101"/>
                <a:gd name="T40" fmla="*/ 86 w 138"/>
                <a:gd name="T41" fmla="*/ 29 h 101"/>
                <a:gd name="T42" fmla="*/ 77 w 138"/>
                <a:gd name="T43" fmla="*/ 55 h 101"/>
                <a:gd name="T44" fmla="*/ 76 w 138"/>
                <a:gd name="T45" fmla="*/ 62 h 101"/>
                <a:gd name="T46" fmla="*/ 63 w 138"/>
                <a:gd name="T47" fmla="*/ 91 h 101"/>
                <a:gd name="T48" fmla="*/ 39 w 138"/>
                <a:gd name="T49" fmla="*/ 100 h 101"/>
                <a:gd name="T50" fmla="*/ 10 w 138"/>
                <a:gd name="T51" fmla="*/ 87 h 101"/>
                <a:gd name="T52" fmla="*/ 0 w 138"/>
                <a:gd name="T53" fmla="*/ 49 h 101"/>
                <a:gd name="T54" fmla="*/ 2 w 138"/>
                <a:gd name="T55" fmla="*/ 27 h 101"/>
                <a:gd name="T56" fmla="*/ 7 w 138"/>
                <a:gd name="T57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01">
                  <a:moveTo>
                    <a:pt x="7" y="8"/>
                  </a:moveTo>
                  <a:lnTo>
                    <a:pt x="27" y="8"/>
                  </a:lnTo>
                  <a:cubicBezTo>
                    <a:pt x="24" y="14"/>
                    <a:pt x="22" y="20"/>
                    <a:pt x="20" y="26"/>
                  </a:cubicBezTo>
                  <a:cubicBezTo>
                    <a:pt x="19" y="33"/>
                    <a:pt x="18" y="40"/>
                    <a:pt x="18" y="47"/>
                  </a:cubicBezTo>
                  <a:cubicBezTo>
                    <a:pt x="18" y="58"/>
                    <a:pt x="20" y="66"/>
                    <a:pt x="23" y="71"/>
                  </a:cubicBezTo>
                  <a:cubicBezTo>
                    <a:pt x="26" y="76"/>
                    <a:pt x="31" y="79"/>
                    <a:pt x="38" y="79"/>
                  </a:cubicBezTo>
                  <a:cubicBezTo>
                    <a:pt x="43" y="79"/>
                    <a:pt x="47" y="77"/>
                    <a:pt x="49" y="73"/>
                  </a:cubicBezTo>
                  <a:cubicBezTo>
                    <a:pt x="52" y="69"/>
                    <a:pt x="55" y="62"/>
                    <a:pt x="58" y="50"/>
                  </a:cubicBezTo>
                  <a:lnTo>
                    <a:pt x="59" y="43"/>
                  </a:lnTo>
                  <a:cubicBezTo>
                    <a:pt x="63" y="27"/>
                    <a:pt x="67" y="17"/>
                    <a:pt x="73" y="10"/>
                  </a:cubicBezTo>
                  <a:cubicBezTo>
                    <a:pt x="79" y="4"/>
                    <a:pt x="87" y="0"/>
                    <a:pt x="98" y="0"/>
                  </a:cubicBezTo>
                  <a:cubicBezTo>
                    <a:pt x="110" y="0"/>
                    <a:pt x="120" y="5"/>
                    <a:pt x="127" y="15"/>
                  </a:cubicBezTo>
                  <a:cubicBezTo>
                    <a:pt x="134" y="25"/>
                    <a:pt x="138" y="38"/>
                    <a:pt x="138" y="55"/>
                  </a:cubicBezTo>
                  <a:cubicBezTo>
                    <a:pt x="138" y="62"/>
                    <a:pt x="137" y="69"/>
                    <a:pt x="136" y="77"/>
                  </a:cubicBezTo>
                  <a:cubicBezTo>
                    <a:pt x="134" y="84"/>
                    <a:pt x="132" y="92"/>
                    <a:pt x="130" y="101"/>
                  </a:cubicBezTo>
                  <a:lnTo>
                    <a:pt x="107" y="101"/>
                  </a:lnTo>
                  <a:cubicBezTo>
                    <a:pt x="111" y="93"/>
                    <a:pt x="115" y="85"/>
                    <a:pt x="117" y="77"/>
                  </a:cubicBezTo>
                  <a:cubicBezTo>
                    <a:pt x="119" y="70"/>
                    <a:pt x="120" y="62"/>
                    <a:pt x="120" y="54"/>
                  </a:cubicBezTo>
                  <a:cubicBezTo>
                    <a:pt x="120" y="44"/>
                    <a:pt x="118" y="36"/>
                    <a:pt x="115" y="31"/>
                  </a:cubicBezTo>
                  <a:cubicBezTo>
                    <a:pt x="111" y="25"/>
                    <a:pt x="106" y="23"/>
                    <a:pt x="100" y="23"/>
                  </a:cubicBezTo>
                  <a:cubicBezTo>
                    <a:pt x="94" y="23"/>
                    <a:pt x="89" y="25"/>
                    <a:pt x="86" y="29"/>
                  </a:cubicBezTo>
                  <a:cubicBezTo>
                    <a:pt x="83" y="33"/>
                    <a:pt x="80" y="41"/>
                    <a:pt x="77" y="55"/>
                  </a:cubicBezTo>
                  <a:lnTo>
                    <a:pt x="76" y="62"/>
                  </a:lnTo>
                  <a:cubicBezTo>
                    <a:pt x="73" y="75"/>
                    <a:pt x="68" y="85"/>
                    <a:pt x="63" y="91"/>
                  </a:cubicBezTo>
                  <a:cubicBezTo>
                    <a:pt x="57" y="97"/>
                    <a:pt x="49" y="100"/>
                    <a:pt x="39" y="100"/>
                  </a:cubicBezTo>
                  <a:cubicBezTo>
                    <a:pt x="26" y="100"/>
                    <a:pt x="17" y="95"/>
                    <a:pt x="10" y="87"/>
                  </a:cubicBezTo>
                  <a:cubicBezTo>
                    <a:pt x="3" y="78"/>
                    <a:pt x="0" y="66"/>
                    <a:pt x="0" y="49"/>
                  </a:cubicBezTo>
                  <a:cubicBezTo>
                    <a:pt x="0" y="41"/>
                    <a:pt x="1" y="34"/>
                    <a:pt x="2" y="27"/>
                  </a:cubicBezTo>
                  <a:cubicBezTo>
                    <a:pt x="3" y="20"/>
                    <a:pt x="5" y="13"/>
                    <a:pt x="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03B53F49-4993-42E5-B7B5-502FDBD0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3216"/>
              <a:ext cx="1306" cy="116"/>
            </a:xfrm>
            <a:custGeom>
              <a:avLst/>
              <a:gdLst>
                <a:gd name="T0" fmla="*/ 0 w 2141"/>
                <a:gd name="T1" fmla="*/ 1 h 190"/>
                <a:gd name="T2" fmla="*/ 69 w 2141"/>
                <a:gd name="T3" fmla="*/ 0 h 190"/>
                <a:gd name="T4" fmla="*/ 69 w 2141"/>
                <a:gd name="T5" fmla="*/ 16 h 190"/>
                <a:gd name="T6" fmla="*/ 119 w 2141"/>
                <a:gd name="T7" fmla="*/ 78 h 190"/>
                <a:gd name="T8" fmla="*/ 428 w 2141"/>
                <a:gd name="T9" fmla="*/ 87 h 190"/>
                <a:gd name="T10" fmla="*/ 703 w 2141"/>
                <a:gd name="T11" fmla="*/ 86 h 190"/>
                <a:gd name="T12" fmla="*/ 943 w 2141"/>
                <a:gd name="T13" fmla="*/ 93 h 190"/>
                <a:gd name="T14" fmla="*/ 1071 w 2141"/>
                <a:gd name="T15" fmla="*/ 141 h 190"/>
                <a:gd name="T16" fmla="*/ 1199 w 2141"/>
                <a:gd name="T17" fmla="*/ 93 h 190"/>
                <a:gd name="T18" fmla="*/ 1439 w 2141"/>
                <a:gd name="T19" fmla="*/ 86 h 190"/>
                <a:gd name="T20" fmla="*/ 1713 w 2141"/>
                <a:gd name="T21" fmla="*/ 87 h 190"/>
                <a:gd name="T22" fmla="*/ 2022 w 2141"/>
                <a:gd name="T23" fmla="*/ 78 h 190"/>
                <a:gd name="T24" fmla="*/ 2072 w 2141"/>
                <a:gd name="T25" fmla="*/ 16 h 190"/>
                <a:gd name="T26" fmla="*/ 2072 w 2141"/>
                <a:gd name="T27" fmla="*/ 0 h 190"/>
                <a:gd name="T28" fmla="*/ 2141 w 2141"/>
                <a:gd name="T29" fmla="*/ 1 h 190"/>
                <a:gd name="T30" fmla="*/ 2141 w 2141"/>
                <a:gd name="T31" fmla="*/ 15 h 190"/>
                <a:gd name="T32" fmla="*/ 2059 w 2141"/>
                <a:gd name="T33" fmla="*/ 102 h 190"/>
                <a:gd name="T34" fmla="*/ 1724 w 2141"/>
                <a:gd name="T35" fmla="*/ 116 h 190"/>
                <a:gd name="T36" fmla="*/ 1453 w 2141"/>
                <a:gd name="T37" fmla="*/ 116 h 190"/>
                <a:gd name="T38" fmla="*/ 1199 w 2141"/>
                <a:gd name="T39" fmla="*/ 126 h 190"/>
                <a:gd name="T40" fmla="*/ 1136 w 2141"/>
                <a:gd name="T41" fmla="*/ 176 h 190"/>
                <a:gd name="T42" fmla="*/ 1136 w 2141"/>
                <a:gd name="T43" fmla="*/ 190 h 190"/>
                <a:gd name="T44" fmla="*/ 1071 w 2141"/>
                <a:gd name="T45" fmla="*/ 190 h 190"/>
                <a:gd name="T46" fmla="*/ 1006 w 2141"/>
                <a:gd name="T47" fmla="*/ 190 h 190"/>
                <a:gd name="T48" fmla="*/ 1006 w 2141"/>
                <a:gd name="T49" fmla="*/ 176 h 190"/>
                <a:gd name="T50" fmla="*/ 942 w 2141"/>
                <a:gd name="T51" fmla="*/ 126 h 190"/>
                <a:gd name="T52" fmla="*/ 688 w 2141"/>
                <a:gd name="T53" fmla="*/ 116 h 190"/>
                <a:gd name="T54" fmla="*/ 418 w 2141"/>
                <a:gd name="T55" fmla="*/ 116 h 190"/>
                <a:gd name="T56" fmla="*/ 82 w 2141"/>
                <a:gd name="T57" fmla="*/ 102 h 190"/>
                <a:gd name="T58" fmla="*/ 0 w 2141"/>
                <a:gd name="T59" fmla="*/ 15 h 190"/>
                <a:gd name="T60" fmla="*/ 0 w 2141"/>
                <a:gd name="T61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1" h="190">
                  <a:moveTo>
                    <a:pt x="0" y="1"/>
                  </a:moveTo>
                  <a:lnTo>
                    <a:pt x="69" y="0"/>
                  </a:lnTo>
                  <a:lnTo>
                    <a:pt x="69" y="16"/>
                  </a:lnTo>
                  <a:cubicBezTo>
                    <a:pt x="69" y="39"/>
                    <a:pt x="86" y="71"/>
                    <a:pt x="119" y="78"/>
                  </a:cubicBezTo>
                  <a:cubicBezTo>
                    <a:pt x="148" y="91"/>
                    <a:pt x="322" y="88"/>
                    <a:pt x="428" y="87"/>
                  </a:cubicBezTo>
                  <a:lnTo>
                    <a:pt x="703" y="86"/>
                  </a:lnTo>
                  <a:cubicBezTo>
                    <a:pt x="821" y="86"/>
                    <a:pt x="889" y="86"/>
                    <a:pt x="943" y="93"/>
                  </a:cubicBezTo>
                  <a:cubicBezTo>
                    <a:pt x="996" y="101"/>
                    <a:pt x="1050" y="123"/>
                    <a:pt x="1071" y="141"/>
                  </a:cubicBezTo>
                  <a:cubicBezTo>
                    <a:pt x="1091" y="123"/>
                    <a:pt x="1145" y="101"/>
                    <a:pt x="1199" y="93"/>
                  </a:cubicBezTo>
                  <a:cubicBezTo>
                    <a:pt x="1252" y="86"/>
                    <a:pt x="1321" y="86"/>
                    <a:pt x="1439" y="86"/>
                  </a:cubicBezTo>
                  <a:lnTo>
                    <a:pt x="1713" y="87"/>
                  </a:lnTo>
                  <a:cubicBezTo>
                    <a:pt x="1820" y="88"/>
                    <a:pt x="1993" y="91"/>
                    <a:pt x="2022" y="78"/>
                  </a:cubicBezTo>
                  <a:cubicBezTo>
                    <a:pt x="2056" y="71"/>
                    <a:pt x="2072" y="39"/>
                    <a:pt x="2072" y="16"/>
                  </a:cubicBezTo>
                  <a:lnTo>
                    <a:pt x="2072" y="0"/>
                  </a:lnTo>
                  <a:lnTo>
                    <a:pt x="2141" y="1"/>
                  </a:lnTo>
                  <a:lnTo>
                    <a:pt x="2141" y="15"/>
                  </a:lnTo>
                  <a:cubicBezTo>
                    <a:pt x="2141" y="55"/>
                    <a:pt x="2115" y="88"/>
                    <a:pt x="2059" y="102"/>
                  </a:cubicBezTo>
                  <a:cubicBezTo>
                    <a:pt x="2004" y="115"/>
                    <a:pt x="1890" y="116"/>
                    <a:pt x="1724" y="116"/>
                  </a:cubicBezTo>
                  <a:lnTo>
                    <a:pt x="1453" y="116"/>
                  </a:lnTo>
                  <a:cubicBezTo>
                    <a:pt x="1339" y="116"/>
                    <a:pt x="1243" y="117"/>
                    <a:pt x="1199" y="126"/>
                  </a:cubicBezTo>
                  <a:cubicBezTo>
                    <a:pt x="1156" y="134"/>
                    <a:pt x="1136" y="153"/>
                    <a:pt x="1136" y="176"/>
                  </a:cubicBezTo>
                  <a:lnTo>
                    <a:pt x="1136" y="190"/>
                  </a:lnTo>
                  <a:lnTo>
                    <a:pt x="1071" y="190"/>
                  </a:lnTo>
                  <a:lnTo>
                    <a:pt x="1006" y="190"/>
                  </a:lnTo>
                  <a:lnTo>
                    <a:pt x="1006" y="176"/>
                  </a:lnTo>
                  <a:cubicBezTo>
                    <a:pt x="1006" y="153"/>
                    <a:pt x="986" y="134"/>
                    <a:pt x="942" y="126"/>
                  </a:cubicBezTo>
                  <a:cubicBezTo>
                    <a:pt x="898" y="117"/>
                    <a:pt x="802" y="116"/>
                    <a:pt x="688" y="116"/>
                  </a:cubicBezTo>
                  <a:lnTo>
                    <a:pt x="418" y="116"/>
                  </a:lnTo>
                  <a:cubicBezTo>
                    <a:pt x="251" y="116"/>
                    <a:pt x="138" y="115"/>
                    <a:pt x="82" y="102"/>
                  </a:cubicBezTo>
                  <a:cubicBezTo>
                    <a:pt x="26" y="88"/>
                    <a:pt x="0" y="55"/>
                    <a:pt x="0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0F9725D8-A6FF-4807-81A4-E3C73545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3412"/>
              <a:ext cx="78" cy="82"/>
            </a:xfrm>
            <a:custGeom>
              <a:avLst/>
              <a:gdLst>
                <a:gd name="T0" fmla="*/ 125 w 128"/>
                <a:gd name="T1" fmla="*/ 55 h 134"/>
                <a:gd name="T2" fmla="*/ 110 w 128"/>
                <a:gd name="T3" fmla="*/ 134 h 134"/>
                <a:gd name="T4" fmla="*/ 88 w 128"/>
                <a:gd name="T5" fmla="*/ 134 h 134"/>
                <a:gd name="T6" fmla="*/ 104 w 128"/>
                <a:gd name="T7" fmla="*/ 56 h 134"/>
                <a:gd name="T8" fmla="*/ 105 w 128"/>
                <a:gd name="T9" fmla="*/ 46 h 134"/>
                <a:gd name="T10" fmla="*/ 106 w 128"/>
                <a:gd name="T11" fmla="*/ 40 h 134"/>
                <a:gd name="T12" fmla="*/ 100 w 128"/>
                <a:gd name="T13" fmla="*/ 24 h 134"/>
                <a:gd name="T14" fmla="*/ 82 w 128"/>
                <a:gd name="T15" fmla="*/ 19 h 134"/>
                <a:gd name="T16" fmla="*/ 53 w 128"/>
                <a:gd name="T17" fmla="*/ 30 h 134"/>
                <a:gd name="T18" fmla="*/ 36 w 128"/>
                <a:gd name="T19" fmla="*/ 62 h 134"/>
                <a:gd name="T20" fmla="*/ 22 w 128"/>
                <a:gd name="T21" fmla="*/ 134 h 134"/>
                <a:gd name="T22" fmla="*/ 0 w 128"/>
                <a:gd name="T23" fmla="*/ 134 h 134"/>
                <a:gd name="T24" fmla="*/ 26 w 128"/>
                <a:gd name="T25" fmla="*/ 3 h 134"/>
                <a:gd name="T26" fmla="*/ 47 w 128"/>
                <a:gd name="T27" fmla="*/ 3 h 134"/>
                <a:gd name="T28" fmla="*/ 43 w 128"/>
                <a:gd name="T29" fmla="*/ 24 h 134"/>
                <a:gd name="T30" fmla="*/ 65 w 128"/>
                <a:gd name="T31" fmla="*/ 6 h 134"/>
                <a:gd name="T32" fmla="*/ 91 w 128"/>
                <a:gd name="T33" fmla="*/ 0 h 134"/>
                <a:gd name="T34" fmla="*/ 118 w 128"/>
                <a:gd name="T35" fmla="*/ 9 h 134"/>
                <a:gd name="T36" fmla="*/ 128 w 128"/>
                <a:gd name="T37" fmla="*/ 36 h 134"/>
                <a:gd name="T38" fmla="*/ 127 w 128"/>
                <a:gd name="T39" fmla="*/ 45 h 134"/>
                <a:gd name="T40" fmla="*/ 125 w 128"/>
                <a:gd name="T41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4">
                  <a:moveTo>
                    <a:pt x="125" y="55"/>
                  </a:moveTo>
                  <a:lnTo>
                    <a:pt x="110" y="134"/>
                  </a:lnTo>
                  <a:lnTo>
                    <a:pt x="88" y="134"/>
                  </a:lnTo>
                  <a:lnTo>
                    <a:pt x="104" y="56"/>
                  </a:lnTo>
                  <a:cubicBezTo>
                    <a:pt x="105" y="52"/>
                    <a:pt x="105" y="49"/>
                    <a:pt x="105" y="46"/>
                  </a:cubicBezTo>
                  <a:cubicBezTo>
                    <a:pt x="106" y="43"/>
                    <a:pt x="106" y="41"/>
                    <a:pt x="106" y="40"/>
                  </a:cubicBezTo>
                  <a:cubicBezTo>
                    <a:pt x="106" y="33"/>
                    <a:pt x="104" y="28"/>
                    <a:pt x="100" y="24"/>
                  </a:cubicBezTo>
                  <a:cubicBezTo>
                    <a:pt x="96" y="21"/>
                    <a:pt x="90" y="19"/>
                    <a:pt x="82" y="19"/>
                  </a:cubicBezTo>
                  <a:cubicBezTo>
                    <a:pt x="71" y="19"/>
                    <a:pt x="61" y="23"/>
                    <a:pt x="53" y="30"/>
                  </a:cubicBezTo>
                  <a:cubicBezTo>
                    <a:pt x="44" y="38"/>
                    <a:pt x="39" y="48"/>
                    <a:pt x="36" y="62"/>
                  </a:cubicBezTo>
                  <a:lnTo>
                    <a:pt x="22" y="134"/>
                  </a:lnTo>
                  <a:lnTo>
                    <a:pt x="0" y="134"/>
                  </a:lnTo>
                  <a:lnTo>
                    <a:pt x="26" y="3"/>
                  </a:lnTo>
                  <a:lnTo>
                    <a:pt x="47" y="3"/>
                  </a:lnTo>
                  <a:lnTo>
                    <a:pt x="43" y="24"/>
                  </a:lnTo>
                  <a:cubicBezTo>
                    <a:pt x="49" y="16"/>
                    <a:pt x="56" y="10"/>
                    <a:pt x="65" y="6"/>
                  </a:cubicBezTo>
                  <a:cubicBezTo>
                    <a:pt x="73" y="2"/>
                    <a:pt x="82" y="0"/>
                    <a:pt x="91" y="0"/>
                  </a:cubicBezTo>
                  <a:cubicBezTo>
                    <a:pt x="103" y="0"/>
                    <a:pt x="112" y="3"/>
                    <a:pt x="118" y="9"/>
                  </a:cubicBezTo>
                  <a:cubicBezTo>
                    <a:pt x="124" y="16"/>
                    <a:pt x="128" y="24"/>
                    <a:pt x="128" y="36"/>
                  </a:cubicBezTo>
                  <a:cubicBezTo>
                    <a:pt x="128" y="39"/>
                    <a:pt x="127" y="42"/>
                    <a:pt x="127" y="45"/>
                  </a:cubicBezTo>
                  <a:cubicBezTo>
                    <a:pt x="127" y="48"/>
                    <a:pt x="126" y="51"/>
                    <a:pt x="125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CFC2B000-42BC-443A-A5BE-300F23467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9" y="3412"/>
              <a:ext cx="73" cy="85"/>
            </a:xfrm>
            <a:custGeom>
              <a:avLst/>
              <a:gdLst>
                <a:gd name="T0" fmla="*/ 60 w 120"/>
                <a:gd name="T1" fmla="*/ 18 h 138"/>
                <a:gd name="T2" fmla="*/ 33 w 120"/>
                <a:gd name="T3" fmla="*/ 32 h 138"/>
                <a:gd name="T4" fmla="*/ 23 w 120"/>
                <a:gd name="T5" fmla="*/ 69 h 138"/>
                <a:gd name="T6" fmla="*/ 32 w 120"/>
                <a:gd name="T7" fmla="*/ 106 h 138"/>
                <a:gd name="T8" fmla="*/ 60 w 120"/>
                <a:gd name="T9" fmla="*/ 120 h 138"/>
                <a:gd name="T10" fmla="*/ 87 w 120"/>
                <a:gd name="T11" fmla="*/ 106 h 138"/>
                <a:gd name="T12" fmla="*/ 97 w 120"/>
                <a:gd name="T13" fmla="*/ 69 h 138"/>
                <a:gd name="T14" fmla="*/ 87 w 120"/>
                <a:gd name="T15" fmla="*/ 32 h 138"/>
                <a:gd name="T16" fmla="*/ 60 w 120"/>
                <a:gd name="T17" fmla="*/ 18 h 138"/>
                <a:gd name="T18" fmla="*/ 60 w 120"/>
                <a:gd name="T19" fmla="*/ 0 h 138"/>
                <a:gd name="T20" fmla="*/ 104 w 120"/>
                <a:gd name="T21" fmla="*/ 18 h 138"/>
                <a:gd name="T22" fmla="*/ 120 w 120"/>
                <a:gd name="T23" fmla="*/ 69 h 138"/>
                <a:gd name="T24" fmla="*/ 104 w 120"/>
                <a:gd name="T25" fmla="*/ 120 h 138"/>
                <a:gd name="T26" fmla="*/ 60 w 120"/>
                <a:gd name="T27" fmla="*/ 138 h 138"/>
                <a:gd name="T28" fmla="*/ 16 w 120"/>
                <a:gd name="T29" fmla="*/ 120 h 138"/>
                <a:gd name="T30" fmla="*/ 0 w 120"/>
                <a:gd name="T31" fmla="*/ 69 h 138"/>
                <a:gd name="T32" fmla="*/ 16 w 120"/>
                <a:gd name="T33" fmla="*/ 18 h 138"/>
                <a:gd name="T34" fmla="*/ 60 w 120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38">
                  <a:moveTo>
                    <a:pt x="60" y="18"/>
                  </a:moveTo>
                  <a:cubicBezTo>
                    <a:pt x="48" y="18"/>
                    <a:pt x="39" y="23"/>
                    <a:pt x="33" y="32"/>
                  </a:cubicBezTo>
                  <a:cubicBezTo>
                    <a:pt x="26" y="41"/>
                    <a:pt x="23" y="53"/>
                    <a:pt x="23" y="69"/>
                  </a:cubicBezTo>
                  <a:cubicBezTo>
                    <a:pt x="23" y="85"/>
                    <a:pt x="26" y="97"/>
                    <a:pt x="32" y="106"/>
                  </a:cubicBezTo>
                  <a:cubicBezTo>
                    <a:pt x="39" y="115"/>
                    <a:pt x="48" y="120"/>
                    <a:pt x="60" y="120"/>
                  </a:cubicBezTo>
                  <a:cubicBezTo>
                    <a:pt x="71" y="120"/>
                    <a:pt x="81" y="115"/>
                    <a:pt x="87" y="106"/>
                  </a:cubicBezTo>
                  <a:cubicBezTo>
                    <a:pt x="94" y="97"/>
                    <a:pt x="97" y="85"/>
                    <a:pt x="97" y="69"/>
                  </a:cubicBezTo>
                  <a:cubicBezTo>
                    <a:pt x="97" y="53"/>
                    <a:pt x="94" y="41"/>
                    <a:pt x="87" y="32"/>
                  </a:cubicBezTo>
                  <a:cubicBezTo>
                    <a:pt x="81" y="23"/>
                    <a:pt x="71" y="18"/>
                    <a:pt x="60" y="18"/>
                  </a:cubicBezTo>
                  <a:close/>
                  <a:moveTo>
                    <a:pt x="60" y="0"/>
                  </a:moveTo>
                  <a:cubicBezTo>
                    <a:pt x="79" y="0"/>
                    <a:pt x="93" y="6"/>
                    <a:pt x="104" y="18"/>
                  </a:cubicBezTo>
                  <a:cubicBezTo>
                    <a:pt x="115" y="30"/>
                    <a:pt x="120" y="47"/>
                    <a:pt x="120" y="69"/>
                  </a:cubicBezTo>
                  <a:cubicBezTo>
                    <a:pt x="120" y="90"/>
                    <a:pt x="115" y="107"/>
                    <a:pt x="104" y="120"/>
                  </a:cubicBezTo>
                  <a:cubicBezTo>
                    <a:pt x="93" y="132"/>
                    <a:pt x="79" y="138"/>
                    <a:pt x="60" y="138"/>
                  </a:cubicBezTo>
                  <a:cubicBezTo>
                    <a:pt x="41" y="138"/>
                    <a:pt x="26" y="132"/>
                    <a:pt x="16" y="120"/>
                  </a:cubicBezTo>
                  <a:cubicBezTo>
                    <a:pt x="5" y="107"/>
                    <a:pt x="0" y="90"/>
                    <a:pt x="0" y="69"/>
                  </a:cubicBezTo>
                  <a:cubicBezTo>
                    <a:pt x="0" y="47"/>
                    <a:pt x="5" y="30"/>
                    <a:pt x="16" y="18"/>
                  </a:cubicBezTo>
                  <a:cubicBezTo>
                    <a:pt x="26" y="6"/>
                    <a:pt x="41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5E4FEBB0-BB74-42D1-9FBC-0A57F6FA4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3" y="3412"/>
              <a:ext cx="67" cy="85"/>
            </a:xfrm>
            <a:custGeom>
              <a:avLst/>
              <a:gdLst>
                <a:gd name="T0" fmla="*/ 0 w 110"/>
                <a:gd name="T1" fmla="*/ 83 h 138"/>
                <a:gd name="T2" fmla="*/ 0 w 110"/>
                <a:gd name="T3" fmla="*/ 3 h 138"/>
                <a:gd name="T4" fmla="*/ 21 w 110"/>
                <a:gd name="T5" fmla="*/ 3 h 138"/>
                <a:gd name="T6" fmla="*/ 21 w 110"/>
                <a:gd name="T7" fmla="*/ 82 h 138"/>
                <a:gd name="T8" fmla="*/ 28 w 110"/>
                <a:gd name="T9" fmla="*/ 110 h 138"/>
                <a:gd name="T10" fmla="*/ 50 w 110"/>
                <a:gd name="T11" fmla="*/ 119 h 138"/>
                <a:gd name="T12" fmla="*/ 78 w 110"/>
                <a:gd name="T13" fmla="*/ 108 h 138"/>
                <a:gd name="T14" fmla="*/ 88 w 110"/>
                <a:gd name="T15" fmla="*/ 78 h 138"/>
                <a:gd name="T16" fmla="*/ 88 w 110"/>
                <a:gd name="T17" fmla="*/ 3 h 138"/>
                <a:gd name="T18" fmla="*/ 110 w 110"/>
                <a:gd name="T19" fmla="*/ 3 h 138"/>
                <a:gd name="T20" fmla="*/ 110 w 110"/>
                <a:gd name="T21" fmla="*/ 134 h 138"/>
                <a:gd name="T22" fmla="*/ 88 w 110"/>
                <a:gd name="T23" fmla="*/ 134 h 138"/>
                <a:gd name="T24" fmla="*/ 88 w 110"/>
                <a:gd name="T25" fmla="*/ 114 h 138"/>
                <a:gd name="T26" fmla="*/ 70 w 110"/>
                <a:gd name="T27" fmla="*/ 132 h 138"/>
                <a:gd name="T28" fmla="*/ 46 w 110"/>
                <a:gd name="T29" fmla="*/ 138 h 138"/>
                <a:gd name="T30" fmla="*/ 11 w 110"/>
                <a:gd name="T31" fmla="*/ 124 h 138"/>
                <a:gd name="T32" fmla="*/ 0 w 110"/>
                <a:gd name="T33" fmla="*/ 83 h 138"/>
                <a:gd name="T34" fmla="*/ 54 w 110"/>
                <a:gd name="T35" fmla="*/ 0 h 138"/>
                <a:gd name="T36" fmla="*/ 54 w 110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38">
                  <a:moveTo>
                    <a:pt x="0" y="83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82"/>
                  </a:lnTo>
                  <a:cubicBezTo>
                    <a:pt x="21" y="94"/>
                    <a:pt x="24" y="104"/>
                    <a:pt x="28" y="110"/>
                  </a:cubicBezTo>
                  <a:cubicBezTo>
                    <a:pt x="33" y="116"/>
                    <a:pt x="41" y="119"/>
                    <a:pt x="50" y="119"/>
                  </a:cubicBezTo>
                  <a:cubicBezTo>
                    <a:pt x="62" y="119"/>
                    <a:pt x="71" y="115"/>
                    <a:pt x="78" y="108"/>
                  </a:cubicBezTo>
                  <a:cubicBezTo>
                    <a:pt x="85" y="101"/>
                    <a:pt x="88" y="90"/>
                    <a:pt x="88" y="78"/>
                  </a:cubicBezTo>
                  <a:lnTo>
                    <a:pt x="88" y="3"/>
                  </a:lnTo>
                  <a:lnTo>
                    <a:pt x="110" y="3"/>
                  </a:lnTo>
                  <a:lnTo>
                    <a:pt x="110" y="134"/>
                  </a:lnTo>
                  <a:lnTo>
                    <a:pt x="88" y="134"/>
                  </a:lnTo>
                  <a:lnTo>
                    <a:pt x="88" y="114"/>
                  </a:lnTo>
                  <a:cubicBezTo>
                    <a:pt x="83" y="122"/>
                    <a:pt x="77" y="128"/>
                    <a:pt x="70" y="132"/>
                  </a:cubicBezTo>
                  <a:cubicBezTo>
                    <a:pt x="63" y="136"/>
                    <a:pt x="55" y="138"/>
                    <a:pt x="46" y="138"/>
                  </a:cubicBezTo>
                  <a:cubicBezTo>
                    <a:pt x="31" y="138"/>
                    <a:pt x="19" y="133"/>
                    <a:pt x="11" y="124"/>
                  </a:cubicBezTo>
                  <a:cubicBezTo>
                    <a:pt x="4" y="114"/>
                    <a:pt x="0" y="101"/>
                    <a:pt x="0" y="83"/>
                  </a:cubicBez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382C85D6-0955-414A-8F5F-1B5D1F8CC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3392"/>
              <a:ext cx="50" cy="102"/>
            </a:xfrm>
            <a:custGeom>
              <a:avLst/>
              <a:gdLst>
                <a:gd name="T0" fmla="*/ 38 w 82"/>
                <a:gd name="T1" fmla="*/ 0 h 168"/>
                <a:gd name="T2" fmla="*/ 38 w 82"/>
                <a:gd name="T3" fmla="*/ 37 h 168"/>
                <a:gd name="T4" fmla="*/ 82 w 82"/>
                <a:gd name="T5" fmla="*/ 37 h 168"/>
                <a:gd name="T6" fmla="*/ 82 w 82"/>
                <a:gd name="T7" fmla="*/ 54 h 168"/>
                <a:gd name="T8" fmla="*/ 38 w 82"/>
                <a:gd name="T9" fmla="*/ 54 h 168"/>
                <a:gd name="T10" fmla="*/ 38 w 82"/>
                <a:gd name="T11" fmla="*/ 125 h 168"/>
                <a:gd name="T12" fmla="*/ 42 w 82"/>
                <a:gd name="T13" fmla="*/ 146 h 168"/>
                <a:gd name="T14" fmla="*/ 60 w 82"/>
                <a:gd name="T15" fmla="*/ 150 h 168"/>
                <a:gd name="T16" fmla="*/ 82 w 82"/>
                <a:gd name="T17" fmla="*/ 150 h 168"/>
                <a:gd name="T18" fmla="*/ 82 w 82"/>
                <a:gd name="T19" fmla="*/ 168 h 168"/>
                <a:gd name="T20" fmla="*/ 60 w 82"/>
                <a:gd name="T21" fmla="*/ 168 h 168"/>
                <a:gd name="T22" fmla="*/ 25 w 82"/>
                <a:gd name="T23" fmla="*/ 159 h 168"/>
                <a:gd name="T24" fmla="*/ 16 w 82"/>
                <a:gd name="T25" fmla="*/ 125 h 168"/>
                <a:gd name="T26" fmla="*/ 16 w 82"/>
                <a:gd name="T27" fmla="*/ 54 h 168"/>
                <a:gd name="T28" fmla="*/ 0 w 82"/>
                <a:gd name="T29" fmla="*/ 54 h 168"/>
                <a:gd name="T30" fmla="*/ 0 w 82"/>
                <a:gd name="T31" fmla="*/ 37 h 168"/>
                <a:gd name="T32" fmla="*/ 16 w 82"/>
                <a:gd name="T33" fmla="*/ 37 h 168"/>
                <a:gd name="T34" fmla="*/ 16 w 82"/>
                <a:gd name="T35" fmla="*/ 0 h 168"/>
                <a:gd name="T36" fmla="*/ 38 w 8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8">
                  <a:moveTo>
                    <a:pt x="38" y="0"/>
                  </a:moveTo>
                  <a:lnTo>
                    <a:pt x="38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8" y="54"/>
                  </a:lnTo>
                  <a:lnTo>
                    <a:pt x="38" y="125"/>
                  </a:lnTo>
                  <a:cubicBezTo>
                    <a:pt x="38" y="136"/>
                    <a:pt x="39" y="143"/>
                    <a:pt x="42" y="146"/>
                  </a:cubicBezTo>
                  <a:cubicBezTo>
                    <a:pt x="45" y="149"/>
                    <a:pt x="51" y="150"/>
                    <a:pt x="60" y="150"/>
                  </a:cubicBezTo>
                  <a:lnTo>
                    <a:pt x="82" y="150"/>
                  </a:lnTo>
                  <a:lnTo>
                    <a:pt x="82" y="168"/>
                  </a:lnTo>
                  <a:lnTo>
                    <a:pt x="60" y="168"/>
                  </a:lnTo>
                  <a:cubicBezTo>
                    <a:pt x="43" y="168"/>
                    <a:pt x="32" y="165"/>
                    <a:pt x="25" y="159"/>
                  </a:cubicBezTo>
                  <a:cubicBezTo>
                    <a:pt x="19" y="153"/>
                    <a:pt x="16" y="142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E79F21C9-D37A-40C6-92AC-DF1B90439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4" y="3412"/>
              <a:ext cx="71" cy="113"/>
            </a:xfrm>
            <a:custGeom>
              <a:avLst/>
              <a:gdLst>
                <a:gd name="T0" fmla="*/ 21 w 117"/>
                <a:gd name="T1" fmla="*/ 115 h 184"/>
                <a:gd name="T2" fmla="*/ 21 w 117"/>
                <a:gd name="T3" fmla="*/ 184 h 184"/>
                <a:gd name="T4" fmla="*/ 0 w 117"/>
                <a:gd name="T5" fmla="*/ 184 h 184"/>
                <a:gd name="T6" fmla="*/ 0 w 117"/>
                <a:gd name="T7" fmla="*/ 3 h 184"/>
                <a:gd name="T8" fmla="*/ 21 w 117"/>
                <a:gd name="T9" fmla="*/ 3 h 184"/>
                <a:gd name="T10" fmla="*/ 21 w 117"/>
                <a:gd name="T11" fmla="*/ 23 h 184"/>
                <a:gd name="T12" fmla="*/ 38 w 117"/>
                <a:gd name="T13" fmla="*/ 6 h 184"/>
                <a:gd name="T14" fmla="*/ 63 w 117"/>
                <a:gd name="T15" fmla="*/ 0 h 184"/>
                <a:gd name="T16" fmla="*/ 102 w 117"/>
                <a:gd name="T17" fmla="*/ 19 h 184"/>
                <a:gd name="T18" fmla="*/ 117 w 117"/>
                <a:gd name="T19" fmla="*/ 69 h 184"/>
                <a:gd name="T20" fmla="*/ 102 w 117"/>
                <a:gd name="T21" fmla="*/ 119 h 184"/>
                <a:gd name="T22" fmla="*/ 63 w 117"/>
                <a:gd name="T23" fmla="*/ 138 h 184"/>
                <a:gd name="T24" fmla="*/ 38 w 117"/>
                <a:gd name="T25" fmla="*/ 132 h 184"/>
                <a:gd name="T26" fmla="*/ 21 w 117"/>
                <a:gd name="T27" fmla="*/ 115 h 184"/>
                <a:gd name="T28" fmla="*/ 95 w 117"/>
                <a:gd name="T29" fmla="*/ 69 h 184"/>
                <a:gd name="T30" fmla="*/ 85 w 117"/>
                <a:gd name="T31" fmla="*/ 32 h 184"/>
                <a:gd name="T32" fmla="*/ 58 w 117"/>
                <a:gd name="T33" fmla="*/ 18 h 184"/>
                <a:gd name="T34" fmla="*/ 31 w 117"/>
                <a:gd name="T35" fmla="*/ 32 h 184"/>
                <a:gd name="T36" fmla="*/ 21 w 117"/>
                <a:gd name="T37" fmla="*/ 69 h 184"/>
                <a:gd name="T38" fmla="*/ 31 w 117"/>
                <a:gd name="T39" fmla="*/ 106 h 184"/>
                <a:gd name="T40" fmla="*/ 58 w 117"/>
                <a:gd name="T41" fmla="*/ 120 h 184"/>
                <a:gd name="T42" fmla="*/ 85 w 117"/>
                <a:gd name="T43" fmla="*/ 106 h 184"/>
                <a:gd name="T44" fmla="*/ 95 w 117"/>
                <a:gd name="T45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84">
                  <a:moveTo>
                    <a:pt x="21" y="115"/>
                  </a:moveTo>
                  <a:lnTo>
                    <a:pt x="21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3"/>
                  </a:lnTo>
                  <a:cubicBezTo>
                    <a:pt x="26" y="15"/>
                    <a:pt x="32" y="9"/>
                    <a:pt x="38" y="6"/>
                  </a:cubicBezTo>
                  <a:cubicBezTo>
                    <a:pt x="45" y="2"/>
                    <a:pt x="54" y="0"/>
                    <a:pt x="63" y="0"/>
                  </a:cubicBezTo>
                  <a:cubicBezTo>
                    <a:pt x="79" y="0"/>
                    <a:pt x="92" y="6"/>
                    <a:pt x="102" y="19"/>
                  </a:cubicBezTo>
                  <a:cubicBezTo>
                    <a:pt x="112" y="32"/>
                    <a:pt x="117" y="48"/>
                    <a:pt x="117" y="69"/>
                  </a:cubicBezTo>
                  <a:cubicBezTo>
                    <a:pt x="117" y="90"/>
                    <a:pt x="112" y="106"/>
                    <a:pt x="102" y="119"/>
                  </a:cubicBezTo>
                  <a:cubicBezTo>
                    <a:pt x="92" y="131"/>
                    <a:pt x="79" y="138"/>
                    <a:pt x="63" y="138"/>
                  </a:cubicBezTo>
                  <a:cubicBezTo>
                    <a:pt x="54" y="138"/>
                    <a:pt x="45" y="136"/>
                    <a:pt x="38" y="132"/>
                  </a:cubicBezTo>
                  <a:cubicBezTo>
                    <a:pt x="32" y="128"/>
                    <a:pt x="26" y="123"/>
                    <a:pt x="21" y="115"/>
                  </a:cubicBezTo>
                  <a:close/>
                  <a:moveTo>
                    <a:pt x="95" y="69"/>
                  </a:moveTo>
                  <a:cubicBezTo>
                    <a:pt x="95" y="53"/>
                    <a:pt x="91" y="41"/>
                    <a:pt x="85" y="32"/>
                  </a:cubicBezTo>
                  <a:cubicBezTo>
                    <a:pt x="78" y="23"/>
                    <a:pt x="69" y="18"/>
                    <a:pt x="58" y="18"/>
                  </a:cubicBezTo>
                  <a:cubicBezTo>
                    <a:pt x="47" y="18"/>
                    <a:pt x="38" y="23"/>
                    <a:pt x="31" y="32"/>
                  </a:cubicBezTo>
                  <a:cubicBezTo>
                    <a:pt x="25" y="41"/>
                    <a:pt x="21" y="53"/>
                    <a:pt x="21" y="69"/>
                  </a:cubicBezTo>
                  <a:cubicBezTo>
                    <a:pt x="21" y="85"/>
                    <a:pt x="25" y="97"/>
                    <a:pt x="31" y="106"/>
                  </a:cubicBezTo>
                  <a:cubicBezTo>
                    <a:pt x="38" y="115"/>
                    <a:pt x="47" y="120"/>
                    <a:pt x="58" y="120"/>
                  </a:cubicBezTo>
                  <a:cubicBezTo>
                    <a:pt x="69" y="120"/>
                    <a:pt x="78" y="115"/>
                    <a:pt x="85" y="106"/>
                  </a:cubicBezTo>
                  <a:cubicBezTo>
                    <a:pt x="91" y="97"/>
                    <a:pt x="95" y="85"/>
                    <a:pt x="9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9786658E-6BA7-4C45-B3FA-E01AF9E57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" y="3412"/>
              <a:ext cx="67" cy="85"/>
            </a:xfrm>
            <a:custGeom>
              <a:avLst/>
              <a:gdLst>
                <a:gd name="T0" fmla="*/ 0 w 109"/>
                <a:gd name="T1" fmla="*/ 83 h 138"/>
                <a:gd name="T2" fmla="*/ 0 w 109"/>
                <a:gd name="T3" fmla="*/ 3 h 138"/>
                <a:gd name="T4" fmla="*/ 21 w 109"/>
                <a:gd name="T5" fmla="*/ 3 h 138"/>
                <a:gd name="T6" fmla="*/ 21 w 109"/>
                <a:gd name="T7" fmla="*/ 82 h 138"/>
                <a:gd name="T8" fmla="*/ 28 w 109"/>
                <a:gd name="T9" fmla="*/ 110 h 138"/>
                <a:gd name="T10" fmla="*/ 50 w 109"/>
                <a:gd name="T11" fmla="*/ 119 h 138"/>
                <a:gd name="T12" fmla="*/ 78 w 109"/>
                <a:gd name="T13" fmla="*/ 108 h 138"/>
                <a:gd name="T14" fmla="*/ 88 w 109"/>
                <a:gd name="T15" fmla="*/ 78 h 138"/>
                <a:gd name="T16" fmla="*/ 88 w 109"/>
                <a:gd name="T17" fmla="*/ 3 h 138"/>
                <a:gd name="T18" fmla="*/ 109 w 109"/>
                <a:gd name="T19" fmla="*/ 3 h 138"/>
                <a:gd name="T20" fmla="*/ 109 w 109"/>
                <a:gd name="T21" fmla="*/ 134 h 138"/>
                <a:gd name="T22" fmla="*/ 88 w 109"/>
                <a:gd name="T23" fmla="*/ 134 h 138"/>
                <a:gd name="T24" fmla="*/ 88 w 109"/>
                <a:gd name="T25" fmla="*/ 114 h 138"/>
                <a:gd name="T26" fmla="*/ 70 w 109"/>
                <a:gd name="T27" fmla="*/ 132 h 138"/>
                <a:gd name="T28" fmla="*/ 46 w 109"/>
                <a:gd name="T29" fmla="*/ 138 h 138"/>
                <a:gd name="T30" fmla="*/ 11 w 109"/>
                <a:gd name="T31" fmla="*/ 124 h 138"/>
                <a:gd name="T32" fmla="*/ 0 w 109"/>
                <a:gd name="T33" fmla="*/ 83 h 138"/>
                <a:gd name="T34" fmla="*/ 54 w 109"/>
                <a:gd name="T35" fmla="*/ 0 h 138"/>
                <a:gd name="T36" fmla="*/ 54 w 10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8">
                  <a:moveTo>
                    <a:pt x="0" y="83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82"/>
                  </a:lnTo>
                  <a:cubicBezTo>
                    <a:pt x="21" y="94"/>
                    <a:pt x="24" y="104"/>
                    <a:pt x="28" y="110"/>
                  </a:cubicBezTo>
                  <a:cubicBezTo>
                    <a:pt x="33" y="116"/>
                    <a:pt x="40" y="119"/>
                    <a:pt x="50" y="119"/>
                  </a:cubicBezTo>
                  <a:cubicBezTo>
                    <a:pt x="62" y="119"/>
                    <a:pt x="71" y="115"/>
                    <a:pt x="78" y="108"/>
                  </a:cubicBezTo>
                  <a:cubicBezTo>
                    <a:pt x="85" y="101"/>
                    <a:pt x="88" y="90"/>
                    <a:pt x="88" y="78"/>
                  </a:cubicBezTo>
                  <a:lnTo>
                    <a:pt x="88" y="3"/>
                  </a:lnTo>
                  <a:lnTo>
                    <a:pt x="109" y="3"/>
                  </a:lnTo>
                  <a:lnTo>
                    <a:pt x="109" y="134"/>
                  </a:lnTo>
                  <a:lnTo>
                    <a:pt x="88" y="134"/>
                  </a:lnTo>
                  <a:lnTo>
                    <a:pt x="88" y="114"/>
                  </a:lnTo>
                  <a:cubicBezTo>
                    <a:pt x="83" y="122"/>
                    <a:pt x="77" y="128"/>
                    <a:pt x="70" y="132"/>
                  </a:cubicBezTo>
                  <a:cubicBezTo>
                    <a:pt x="63" y="136"/>
                    <a:pt x="55" y="138"/>
                    <a:pt x="46" y="138"/>
                  </a:cubicBezTo>
                  <a:cubicBezTo>
                    <a:pt x="31" y="138"/>
                    <a:pt x="19" y="133"/>
                    <a:pt x="11" y="124"/>
                  </a:cubicBezTo>
                  <a:cubicBezTo>
                    <a:pt x="3" y="114"/>
                    <a:pt x="0" y="101"/>
                    <a:pt x="0" y="83"/>
                  </a:cubicBezTo>
                  <a:close/>
                  <a:moveTo>
                    <a:pt x="54" y="0"/>
                  </a:move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C90357D2-AB0B-44C4-8D59-6F916B5C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" y="3392"/>
              <a:ext cx="50" cy="102"/>
            </a:xfrm>
            <a:custGeom>
              <a:avLst/>
              <a:gdLst>
                <a:gd name="T0" fmla="*/ 37 w 82"/>
                <a:gd name="T1" fmla="*/ 0 h 168"/>
                <a:gd name="T2" fmla="*/ 37 w 82"/>
                <a:gd name="T3" fmla="*/ 37 h 168"/>
                <a:gd name="T4" fmla="*/ 82 w 82"/>
                <a:gd name="T5" fmla="*/ 37 h 168"/>
                <a:gd name="T6" fmla="*/ 82 w 82"/>
                <a:gd name="T7" fmla="*/ 54 h 168"/>
                <a:gd name="T8" fmla="*/ 37 w 82"/>
                <a:gd name="T9" fmla="*/ 54 h 168"/>
                <a:gd name="T10" fmla="*/ 37 w 82"/>
                <a:gd name="T11" fmla="*/ 125 h 168"/>
                <a:gd name="T12" fmla="*/ 42 w 82"/>
                <a:gd name="T13" fmla="*/ 146 h 168"/>
                <a:gd name="T14" fmla="*/ 60 w 82"/>
                <a:gd name="T15" fmla="*/ 150 h 168"/>
                <a:gd name="T16" fmla="*/ 82 w 82"/>
                <a:gd name="T17" fmla="*/ 150 h 168"/>
                <a:gd name="T18" fmla="*/ 82 w 82"/>
                <a:gd name="T19" fmla="*/ 168 h 168"/>
                <a:gd name="T20" fmla="*/ 60 w 82"/>
                <a:gd name="T21" fmla="*/ 168 h 168"/>
                <a:gd name="T22" fmla="*/ 25 w 82"/>
                <a:gd name="T23" fmla="*/ 159 h 168"/>
                <a:gd name="T24" fmla="*/ 16 w 82"/>
                <a:gd name="T25" fmla="*/ 125 h 168"/>
                <a:gd name="T26" fmla="*/ 16 w 82"/>
                <a:gd name="T27" fmla="*/ 54 h 168"/>
                <a:gd name="T28" fmla="*/ 0 w 82"/>
                <a:gd name="T29" fmla="*/ 54 h 168"/>
                <a:gd name="T30" fmla="*/ 0 w 82"/>
                <a:gd name="T31" fmla="*/ 37 h 168"/>
                <a:gd name="T32" fmla="*/ 16 w 82"/>
                <a:gd name="T33" fmla="*/ 37 h 168"/>
                <a:gd name="T34" fmla="*/ 16 w 82"/>
                <a:gd name="T35" fmla="*/ 0 h 168"/>
                <a:gd name="T36" fmla="*/ 37 w 8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68">
                  <a:moveTo>
                    <a:pt x="37" y="0"/>
                  </a:moveTo>
                  <a:lnTo>
                    <a:pt x="37" y="37"/>
                  </a:lnTo>
                  <a:lnTo>
                    <a:pt x="82" y="37"/>
                  </a:lnTo>
                  <a:lnTo>
                    <a:pt x="82" y="54"/>
                  </a:lnTo>
                  <a:lnTo>
                    <a:pt x="37" y="54"/>
                  </a:lnTo>
                  <a:lnTo>
                    <a:pt x="37" y="125"/>
                  </a:lnTo>
                  <a:cubicBezTo>
                    <a:pt x="37" y="136"/>
                    <a:pt x="39" y="143"/>
                    <a:pt x="42" y="146"/>
                  </a:cubicBezTo>
                  <a:cubicBezTo>
                    <a:pt x="45" y="149"/>
                    <a:pt x="51" y="150"/>
                    <a:pt x="60" y="150"/>
                  </a:cubicBezTo>
                  <a:lnTo>
                    <a:pt x="82" y="150"/>
                  </a:lnTo>
                  <a:lnTo>
                    <a:pt x="82" y="168"/>
                  </a:lnTo>
                  <a:lnTo>
                    <a:pt x="60" y="168"/>
                  </a:lnTo>
                  <a:cubicBezTo>
                    <a:pt x="43" y="168"/>
                    <a:pt x="32" y="165"/>
                    <a:pt x="25" y="159"/>
                  </a:cubicBezTo>
                  <a:cubicBezTo>
                    <a:pt x="19" y="153"/>
                    <a:pt x="16" y="142"/>
                    <a:pt x="16" y="125"/>
                  </a:cubicBezTo>
                  <a:lnTo>
                    <a:pt x="16" y="54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0A548686-D883-4218-8E10-1DE1AE25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" y="3412"/>
              <a:ext cx="61" cy="85"/>
            </a:xfrm>
            <a:custGeom>
              <a:avLst/>
              <a:gdLst>
                <a:gd name="T0" fmla="*/ 93 w 100"/>
                <a:gd name="T1" fmla="*/ 7 h 138"/>
                <a:gd name="T2" fmla="*/ 93 w 100"/>
                <a:gd name="T3" fmla="*/ 27 h 138"/>
                <a:gd name="T4" fmla="*/ 74 w 100"/>
                <a:gd name="T5" fmla="*/ 20 h 138"/>
                <a:gd name="T6" fmla="*/ 54 w 100"/>
                <a:gd name="T7" fmla="*/ 18 h 138"/>
                <a:gd name="T8" fmla="*/ 29 w 100"/>
                <a:gd name="T9" fmla="*/ 23 h 138"/>
                <a:gd name="T10" fmla="*/ 22 w 100"/>
                <a:gd name="T11" fmla="*/ 38 h 138"/>
                <a:gd name="T12" fmla="*/ 27 w 100"/>
                <a:gd name="T13" fmla="*/ 50 h 138"/>
                <a:gd name="T14" fmla="*/ 50 w 100"/>
                <a:gd name="T15" fmla="*/ 58 h 138"/>
                <a:gd name="T16" fmla="*/ 58 w 100"/>
                <a:gd name="T17" fmla="*/ 59 h 138"/>
                <a:gd name="T18" fmla="*/ 90 w 100"/>
                <a:gd name="T19" fmla="*/ 73 h 138"/>
                <a:gd name="T20" fmla="*/ 100 w 100"/>
                <a:gd name="T21" fmla="*/ 98 h 138"/>
                <a:gd name="T22" fmla="*/ 86 w 100"/>
                <a:gd name="T23" fmla="*/ 127 h 138"/>
                <a:gd name="T24" fmla="*/ 46 w 100"/>
                <a:gd name="T25" fmla="*/ 138 h 138"/>
                <a:gd name="T26" fmla="*/ 24 w 100"/>
                <a:gd name="T27" fmla="*/ 136 h 138"/>
                <a:gd name="T28" fmla="*/ 0 w 100"/>
                <a:gd name="T29" fmla="*/ 130 h 138"/>
                <a:gd name="T30" fmla="*/ 0 w 100"/>
                <a:gd name="T31" fmla="*/ 107 h 138"/>
                <a:gd name="T32" fmla="*/ 23 w 100"/>
                <a:gd name="T33" fmla="*/ 117 h 138"/>
                <a:gd name="T34" fmla="*/ 46 w 100"/>
                <a:gd name="T35" fmla="*/ 120 h 138"/>
                <a:gd name="T36" fmla="*/ 70 w 100"/>
                <a:gd name="T37" fmla="*/ 115 h 138"/>
                <a:gd name="T38" fmla="*/ 78 w 100"/>
                <a:gd name="T39" fmla="*/ 100 h 138"/>
                <a:gd name="T40" fmla="*/ 72 w 100"/>
                <a:gd name="T41" fmla="*/ 86 h 138"/>
                <a:gd name="T42" fmla="*/ 46 w 100"/>
                <a:gd name="T43" fmla="*/ 77 h 138"/>
                <a:gd name="T44" fmla="*/ 39 w 100"/>
                <a:gd name="T45" fmla="*/ 76 h 138"/>
                <a:gd name="T46" fmla="*/ 10 w 100"/>
                <a:gd name="T47" fmla="*/ 63 h 138"/>
                <a:gd name="T48" fmla="*/ 1 w 100"/>
                <a:gd name="T49" fmla="*/ 39 h 138"/>
                <a:gd name="T50" fmla="*/ 14 w 100"/>
                <a:gd name="T51" fmla="*/ 10 h 138"/>
                <a:gd name="T52" fmla="*/ 51 w 100"/>
                <a:gd name="T53" fmla="*/ 0 h 138"/>
                <a:gd name="T54" fmla="*/ 74 w 100"/>
                <a:gd name="T55" fmla="*/ 2 h 138"/>
                <a:gd name="T56" fmla="*/ 93 w 100"/>
                <a:gd name="T57" fmla="*/ 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38">
                  <a:moveTo>
                    <a:pt x="93" y="7"/>
                  </a:moveTo>
                  <a:lnTo>
                    <a:pt x="93" y="27"/>
                  </a:lnTo>
                  <a:cubicBezTo>
                    <a:pt x="87" y="24"/>
                    <a:pt x="81" y="22"/>
                    <a:pt x="74" y="20"/>
                  </a:cubicBezTo>
                  <a:cubicBezTo>
                    <a:pt x="67" y="19"/>
                    <a:pt x="61" y="18"/>
                    <a:pt x="54" y="18"/>
                  </a:cubicBezTo>
                  <a:cubicBezTo>
                    <a:pt x="43" y="18"/>
                    <a:pt x="35" y="20"/>
                    <a:pt x="29" y="23"/>
                  </a:cubicBezTo>
                  <a:cubicBezTo>
                    <a:pt x="24" y="26"/>
                    <a:pt x="22" y="31"/>
                    <a:pt x="22" y="38"/>
                  </a:cubicBezTo>
                  <a:cubicBezTo>
                    <a:pt x="22" y="43"/>
                    <a:pt x="23" y="47"/>
                    <a:pt x="27" y="50"/>
                  </a:cubicBezTo>
                  <a:cubicBezTo>
                    <a:pt x="31" y="52"/>
                    <a:pt x="39" y="55"/>
                    <a:pt x="50" y="58"/>
                  </a:cubicBezTo>
                  <a:lnTo>
                    <a:pt x="58" y="59"/>
                  </a:lnTo>
                  <a:cubicBezTo>
                    <a:pt x="73" y="63"/>
                    <a:pt x="84" y="67"/>
                    <a:pt x="90" y="73"/>
                  </a:cubicBezTo>
                  <a:cubicBezTo>
                    <a:pt x="97" y="79"/>
                    <a:pt x="100" y="87"/>
                    <a:pt x="100" y="98"/>
                  </a:cubicBezTo>
                  <a:cubicBezTo>
                    <a:pt x="100" y="110"/>
                    <a:pt x="95" y="120"/>
                    <a:pt x="86" y="127"/>
                  </a:cubicBezTo>
                  <a:cubicBezTo>
                    <a:pt x="76" y="134"/>
                    <a:pt x="63" y="138"/>
                    <a:pt x="46" y="138"/>
                  </a:cubicBezTo>
                  <a:cubicBezTo>
                    <a:pt x="39" y="138"/>
                    <a:pt x="31" y="137"/>
                    <a:pt x="24" y="136"/>
                  </a:cubicBezTo>
                  <a:cubicBezTo>
                    <a:pt x="16" y="134"/>
                    <a:pt x="8" y="132"/>
                    <a:pt x="0" y="130"/>
                  </a:cubicBezTo>
                  <a:lnTo>
                    <a:pt x="0" y="107"/>
                  </a:lnTo>
                  <a:cubicBezTo>
                    <a:pt x="8" y="111"/>
                    <a:pt x="16" y="115"/>
                    <a:pt x="23" y="117"/>
                  </a:cubicBezTo>
                  <a:cubicBezTo>
                    <a:pt x="31" y="119"/>
                    <a:pt x="39" y="120"/>
                    <a:pt x="46" y="120"/>
                  </a:cubicBezTo>
                  <a:cubicBezTo>
                    <a:pt x="56" y="120"/>
                    <a:pt x="64" y="118"/>
                    <a:pt x="70" y="115"/>
                  </a:cubicBezTo>
                  <a:cubicBezTo>
                    <a:pt x="75" y="111"/>
                    <a:pt x="78" y="106"/>
                    <a:pt x="78" y="100"/>
                  </a:cubicBezTo>
                  <a:cubicBezTo>
                    <a:pt x="78" y="94"/>
                    <a:pt x="76" y="89"/>
                    <a:pt x="72" y="86"/>
                  </a:cubicBezTo>
                  <a:cubicBezTo>
                    <a:pt x="68" y="83"/>
                    <a:pt x="59" y="80"/>
                    <a:pt x="46" y="77"/>
                  </a:cubicBezTo>
                  <a:lnTo>
                    <a:pt x="39" y="76"/>
                  </a:lnTo>
                  <a:cubicBezTo>
                    <a:pt x="25" y="73"/>
                    <a:pt x="16" y="68"/>
                    <a:pt x="10" y="63"/>
                  </a:cubicBezTo>
                  <a:cubicBezTo>
                    <a:pt x="4" y="57"/>
                    <a:pt x="1" y="49"/>
                    <a:pt x="1" y="39"/>
                  </a:cubicBezTo>
                  <a:cubicBezTo>
                    <a:pt x="1" y="26"/>
                    <a:pt x="5" y="17"/>
                    <a:pt x="14" y="10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59" y="0"/>
                    <a:pt x="67" y="1"/>
                    <a:pt x="74" y="2"/>
                  </a:cubicBezTo>
                  <a:cubicBezTo>
                    <a:pt x="81" y="3"/>
                    <a:pt x="87" y="5"/>
                    <a:pt x="9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94823E84-8608-4802-9D73-8837F383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1903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353E73E1-B5DF-48F0-B5C9-4AC6F22F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903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40A80B57-C671-43FA-88A5-2896045E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1903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Rectangle 79">
              <a:extLst>
                <a:ext uri="{FF2B5EF4-FFF2-40B4-BE49-F238E27FC236}">
                  <a16:creationId xmlns:a16="http://schemas.microsoft.com/office/drawing/2014/main" id="{54F4D81A-203E-4EAF-B7E6-00881FC6D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1903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id="{F66DAD82-D338-4631-A07B-4775BE4CC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1903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Rectangle 81">
              <a:extLst>
                <a:ext uri="{FF2B5EF4-FFF2-40B4-BE49-F238E27FC236}">
                  <a16:creationId xmlns:a16="http://schemas.microsoft.com/office/drawing/2014/main" id="{C30563E2-C75E-412C-96E5-057FA496B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1903"/>
              <a:ext cx="104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Rectangle 82">
              <a:extLst>
                <a:ext uri="{FF2B5EF4-FFF2-40B4-BE49-F238E27FC236}">
                  <a16:creationId xmlns:a16="http://schemas.microsoft.com/office/drawing/2014/main" id="{5536043B-66FB-455A-9B94-5556E101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1659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id="{D9D39FF7-7B74-4061-9D9D-C26AD3CA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659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Rectangle 84">
              <a:extLst>
                <a:ext uri="{FF2B5EF4-FFF2-40B4-BE49-F238E27FC236}">
                  <a16:creationId xmlns:a16="http://schemas.microsoft.com/office/drawing/2014/main" id="{FFE1A90E-750F-435B-AF14-4437C716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1659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Rectangle 85">
              <a:extLst>
                <a:ext uri="{FF2B5EF4-FFF2-40B4-BE49-F238E27FC236}">
                  <a16:creationId xmlns:a16="http://schemas.microsoft.com/office/drawing/2014/main" id="{61B52C6D-2C74-4E55-8B5F-411055FB9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1659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id="{AF680935-2C54-4E3A-878B-0DA588B9C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1659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Rectangle 87">
              <a:extLst>
                <a:ext uri="{FF2B5EF4-FFF2-40B4-BE49-F238E27FC236}">
                  <a16:creationId xmlns:a16="http://schemas.microsoft.com/office/drawing/2014/main" id="{1992B64A-0AEE-4CA2-A9D6-AC6F1B6BA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1659"/>
              <a:ext cx="104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72FB0D49-04EB-4565-9252-CDDFCF5C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2147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A35E056F-4588-4A1F-AC80-887346632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2147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Rectangle 90">
              <a:extLst>
                <a:ext uri="{FF2B5EF4-FFF2-40B4-BE49-F238E27FC236}">
                  <a16:creationId xmlns:a16="http://schemas.microsoft.com/office/drawing/2014/main" id="{3381F54F-4FC1-448B-89AF-97404E09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2147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Rectangle 91">
              <a:extLst>
                <a:ext uri="{FF2B5EF4-FFF2-40B4-BE49-F238E27FC236}">
                  <a16:creationId xmlns:a16="http://schemas.microsoft.com/office/drawing/2014/main" id="{925A84A7-C59F-423A-990C-D718DEC80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2147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Rectangle 92">
              <a:extLst>
                <a:ext uri="{FF2B5EF4-FFF2-40B4-BE49-F238E27FC236}">
                  <a16:creationId xmlns:a16="http://schemas.microsoft.com/office/drawing/2014/main" id="{58501CE6-766D-431A-A0D2-8A538B8FE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2147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Rectangle 93">
              <a:extLst>
                <a:ext uri="{FF2B5EF4-FFF2-40B4-BE49-F238E27FC236}">
                  <a16:creationId xmlns:a16="http://schemas.microsoft.com/office/drawing/2014/main" id="{3C88148B-D9F5-41C6-A5D6-EAF72E330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2147"/>
              <a:ext cx="104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497693E1-7CB5-4D85-AC23-946F12E5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2380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BD9CBDA5-5E52-4545-84E4-4E3D632BB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2380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7868B6AE-367C-4FF8-B06C-23D7EB3A2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2380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CDAD62EB-9F45-4A4E-9826-806ABEB1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2380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7A198A03-ABD3-45A3-8192-0B0E2997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2380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7CE1ED9C-4733-4A79-885C-FB9D30BF8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2380"/>
              <a:ext cx="104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AD3AFC72-5535-44F7-8A95-DAE448093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2635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37B75F3E-AEA4-40AD-8DB0-EE52B7D3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2635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0F24FB23-6ACB-4A4C-8E0E-1390ED40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2635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202A02C1-FE17-4252-A682-24F5D64A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2635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8CDE0C5F-43AB-49C9-BAAA-A3E795683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2635"/>
              <a:ext cx="105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384330D1-D217-4306-AE91-3870135C5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2635"/>
              <a:ext cx="104" cy="105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5CA41518-304E-455C-8FF2-440D8883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" y="2862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7BD9FFA1-F1D8-40A4-BC82-AAB5184A7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2862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Rectangle 108">
              <a:extLst>
                <a:ext uri="{FF2B5EF4-FFF2-40B4-BE49-F238E27FC236}">
                  <a16:creationId xmlns:a16="http://schemas.microsoft.com/office/drawing/2014/main" id="{EA9155A9-EE9E-4791-BAF4-83220660E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2862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9FEB68DF-6F11-453E-8CC2-110C708C3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" y="2862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AFEF56C1-2BE9-4F48-A046-D54D047C1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2862"/>
              <a:ext cx="105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945E925B-DB01-40A5-9E7E-75025C8A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" y="2862"/>
              <a:ext cx="104" cy="104"/>
            </a:xfrm>
            <a:prstGeom prst="rect">
              <a:avLst/>
            </a:prstGeom>
            <a:solidFill>
              <a:srgbClr val="FFE6D5"/>
            </a:solidFill>
            <a:ln w="1905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Oval 112">
              <a:extLst>
                <a:ext uri="{FF2B5EF4-FFF2-40B4-BE49-F238E27FC236}">
                  <a16:creationId xmlns:a16="http://schemas.microsoft.com/office/drawing/2014/main" id="{2D09700A-AD3E-4797-BB1F-9A386EEF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" y="1608"/>
              <a:ext cx="232" cy="220"/>
            </a:xfrm>
            <a:prstGeom prst="ellipse">
              <a:avLst/>
            </a:prstGeom>
            <a:noFill/>
            <a:ln w="28575" cap="flat">
              <a:solidFill>
                <a:srgbClr val="0D0D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Oval 113">
              <a:extLst>
                <a:ext uri="{FF2B5EF4-FFF2-40B4-BE49-F238E27FC236}">
                  <a16:creationId xmlns:a16="http://schemas.microsoft.com/office/drawing/2014/main" id="{5FCF004B-8AAA-4543-A14E-2CA714A2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" y="1172"/>
              <a:ext cx="1049" cy="845"/>
            </a:xfrm>
            <a:prstGeom prst="ellipse">
              <a:avLst/>
            </a:prstGeom>
            <a:noFill/>
            <a:ln w="28575" cap="flat">
              <a:solidFill>
                <a:srgbClr val="0D0D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Line 114">
              <a:extLst>
                <a:ext uri="{FF2B5EF4-FFF2-40B4-BE49-F238E27FC236}">
                  <a16:creationId xmlns:a16="http://schemas.microsoft.com/office/drawing/2014/main" id="{9C1D4139-1FED-4E21-B1EC-7337F2D84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" y="1415"/>
              <a:ext cx="820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Line 115">
              <a:extLst>
                <a:ext uri="{FF2B5EF4-FFF2-40B4-BE49-F238E27FC236}">
                  <a16:creationId xmlns:a16="http://schemas.microsoft.com/office/drawing/2014/main" id="{4BF11934-39C7-4A2E-BD63-80A39950C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" y="1230"/>
              <a:ext cx="0" cy="673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Line 116">
              <a:extLst>
                <a:ext uri="{FF2B5EF4-FFF2-40B4-BE49-F238E27FC236}">
                  <a16:creationId xmlns:a16="http://schemas.microsoft.com/office/drawing/2014/main" id="{AC563E98-71E3-48AD-98E6-B32AD0744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3" y="1415"/>
              <a:ext cx="0" cy="244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045AB50F-3B84-48C8-BBF5-7195DA16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" y="1537"/>
              <a:ext cx="203" cy="117"/>
            </a:xfrm>
            <a:custGeom>
              <a:avLst/>
              <a:gdLst>
                <a:gd name="T0" fmla="*/ 333 w 333"/>
                <a:gd name="T1" fmla="*/ 0 h 191"/>
                <a:gd name="T2" fmla="*/ 0 w 333"/>
                <a:gd name="T3" fmla="*/ 0 h 191"/>
                <a:gd name="T4" fmla="*/ 0 w 333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191">
                  <a:moveTo>
                    <a:pt x="333" y="0"/>
                  </a:moveTo>
                  <a:lnTo>
                    <a:pt x="0" y="0"/>
                  </a:lnTo>
                  <a:lnTo>
                    <a:pt x="0" y="191"/>
                  </a:lnTo>
                </a:path>
              </a:pathLst>
            </a:cu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Oval 118">
              <a:extLst>
                <a:ext uri="{FF2B5EF4-FFF2-40B4-BE49-F238E27FC236}">
                  <a16:creationId xmlns:a16="http://schemas.microsoft.com/office/drawing/2014/main" id="{942ECBAB-48E7-4BE0-A899-229F72D76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" y="1398"/>
              <a:ext cx="35" cy="38"/>
            </a:xfrm>
            <a:prstGeom prst="ellipse">
              <a:avLst/>
            </a:prstGeom>
            <a:solidFill>
              <a:srgbClr val="000000"/>
            </a:solidFill>
            <a:ln w="28575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Oval 119">
              <a:extLst>
                <a:ext uri="{FF2B5EF4-FFF2-40B4-BE49-F238E27FC236}">
                  <a16:creationId xmlns:a16="http://schemas.microsoft.com/office/drawing/2014/main" id="{5BEF8102-193C-4D8E-AA3A-728CEBA1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" y="1516"/>
              <a:ext cx="32" cy="38"/>
            </a:xfrm>
            <a:prstGeom prst="ellipse">
              <a:avLst/>
            </a:prstGeom>
            <a:solidFill>
              <a:srgbClr val="000000"/>
            </a:solidFill>
            <a:ln w="28575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Line 120">
              <a:extLst>
                <a:ext uri="{FF2B5EF4-FFF2-40B4-BE49-F238E27FC236}">
                  <a16:creationId xmlns:a16="http://schemas.microsoft.com/office/drawing/2014/main" id="{577E996C-2C02-4A22-8122-88BC08E6B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" y="1657"/>
              <a:ext cx="305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Line 121">
              <a:extLst>
                <a:ext uri="{FF2B5EF4-FFF2-40B4-BE49-F238E27FC236}">
                  <a16:creationId xmlns:a16="http://schemas.microsoft.com/office/drawing/2014/main" id="{B4BE6AE3-E9A6-44EA-8319-9AE7A48D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" y="1692"/>
              <a:ext cx="221" cy="0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Line 122">
              <a:extLst>
                <a:ext uri="{FF2B5EF4-FFF2-40B4-BE49-F238E27FC236}">
                  <a16:creationId xmlns:a16="http://schemas.microsoft.com/office/drawing/2014/main" id="{565E6480-01E5-446D-9F9E-B84E049F7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" y="1689"/>
              <a:ext cx="0" cy="87"/>
            </a:xfrm>
            <a:prstGeom prst="line">
              <a:avLst/>
            </a:prstGeom>
            <a:noFill/>
            <a:ln w="142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Oval 123">
              <a:extLst>
                <a:ext uri="{FF2B5EF4-FFF2-40B4-BE49-F238E27FC236}">
                  <a16:creationId xmlns:a16="http://schemas.microsoft.com/office/drawing/2014/main" id="{C13C85FA-73CA-40E2-9329-879F8685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9" y="1774"/>
              <a:ext cx="33" cy="38"/>
            </a:xfrm>
            <a:prstGeom prst="ellipse">
              <a:avLst/>
            </a:prstGeom>
            <a:solidFill>
              <a:srgbClr val="000000"/>
            </a:solidFill>
            <a:ln w="28575" cap="flat">
              <a:solidFill>
                <a:srgbClr val="0D0D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124">
              <a:extLst>
                <a:ext uri="{FF2B5EF4-FFF2-40B4-BE49-F238E27FC236}">
                  <a16:creationId xmlns:a16="http://schemas.microsoft.com/office/drawing/2014/main" id="{F1653914-31AC-4259-90C8-28E63B8E5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" y="1852"/>
              <a:ext cx="52" cy="68"/>
            </a:xfrm>
            <a:custGeom>
              <a:avLst/>
              <a:gdLst>
                <a:gd name="T0" fmla="*/ 84 w 84"/>
                <a:gd name="T1" fmla="*/ 6 h 111"/>
                <a:gd name="T2" fmla="*/ 84 w 84"/>
                <a:gd name="T3" fmla="*/ 23 h 111"/>
                <a:gd name="T4" fmla="*/ 69 w 84"/>
                <a:gd name="T5" fmla="*/ 17 h 111"/>
                <a:gd name="T6" fmla="*/ 54 w 84"/>
                <a:gd name="T7" fmla="*/ 15 h 111"/>
                <a:gd name="T8" fmla="*/ 28 w 84"/>
                <a:gd name="T9" fmla="*/ 25 h 111"/>
                <a:gd name="T10" fmla="*/ 19 w 84"/>
                <a:gd name="T11" fmla="*/ 55 h 111"/>
                <a:gd name="T12" fmla="*/ 28 w 84"/>
                <a:gd name="T13" fmla="*/ 85 h 111"/>
                <a:gd name="T14" fmla="*/ 54 w 84"/>
                <a:gd name="T15" fmla="*/ 96 h 111"/>
                <a:gd name="T16" fmla="*/ 69 w 84"/>
                <a:gd name="T17" fmla="*/ 94 h 111"/>
                <a:gd name="T18" fmla="*/ 84 w 84"/>
                <a:gd name="T19" fmla="*/ 88 h 111"/>
                <a:gd name="T20" fmla="*/ 84 w 84"/>
                <a:gd name="T21" fmla="*/ 104 h 111"/>
                <a:gd name="T22" fmla="*/ 69 w 84"/>
                <a:gd name="T23" fmla="*/ 109 h 111"/>
                <a:gd name="T24" fmla="*/ 52 w 84"/>
                <a:gd name="T25" fmla="*/ 111 h 111"/>
                <a:gd name="T26" fmla="*/ 14 w 84"/>
                <a:gd name="T27" fmla="*/ 96 h 111"/>
                <a:gd name="T28" fmla="*/ 0 w 84"/>
                <a:gd name="T29" fmla="*/ 55 h 111"/>
                <a:gd name="T30" fmla="*/ 15 w 84"/>
                <a:gd name="T31" fmla="*/ 15 h 111"/>
                <a:gd name="T32" fmla="*/ 54 w 84"/>
                <a:gd name="T33" fmla="*/ 0 h 111"/>
                <a:gd name="T34" fmla="*/ 69 w 84"/>
                <a:gd name="T35" fmla="*/ 2 h 111"/>
                <a:gd name="T36" fmla="*/ 84 w 84"/>
                <a:gd name="T37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11">
                  <a:moveTo>
                    <a:pt x="84" y="6"/>
                  </a:moveTo>
                  <a:lnTo>
                    <a:pt x="84" y="23"/>
                  </a:lnTo>
                  <a:cubicBezTo>
                    <a:pt x="79" y="20"/>
                    <a:pt x="74" y="18"/>
                    <a:pt x="69" y="17"/>
                  </a:cubicBezTo>
                  <a:cubicBezTo>
                    <a:pt x="64" y="15"/>
                    <a:pt x="59" y="15"/>
                    <a:pt x="54" y="15"/>
                  </a:cubicBezTo>
                  <a:cubicBezTo>
                    <a:pt x="43" y="15"/>
                    <a:pt x="34" y="18"/>
                    <a:pt x="28" y="25"/>
                  </a:cubicBezTo>
                  <a:cubicBezTo>
                    <a:pt x="22" y="32"/>
                    <a:pt x="19" y="42"/>
                    <a:pt x="19" y="55"/>
                  </a:cubicBezTo>
                  <a:cubicBezTo>
                    <a:pt x="19" y="68"/>
                    <a:pt x="22" y="78"/>
                    <a:pt x="28" y="85"/>
                  </a:cubicBezTo>
                  <a:cubicBezTo>
                    <a:pt x="34" y="93"/>
                    <a:pt x="43" y="96"/>
                    <a:pt x="54" y="96"/>
                  </a:cubicBezTo>
                  <a:cubicBezTo>
                    <a:pt x="59" y="96"/>
                    <a:pt x="64" y="95"/>
                    <a:pt x="69" y="94"/>
                  </a:cubicBezTo>
                  <a:cubicBezTo>
                    <a:pt x="74" y="93"/>
                    <a:pt x="79" y="91"/>
                    <a:pt x="84" y="88"/>
                  </a:cubicBezTo>
                  <a:lnTo>
                    <a:pt x="84" y="104"/>
                  </a:lnTo>
                  <a:cubicBezTo>
                    <a:pt x="79" y="106"/>
                    <a:pt x="74" y="108"/>
                    <a:pt x="69" y="109"/>
                  </a:cubicBezTo>
                  <a:cubicBezTo>
                    <a:pt x="64" y="110"/>
                    <a:pt x="58" y="111"/>
                    <a:pt x="52" y="111"/>
                  </a:cubicBezTo>
                  <a:cubicBezTo>
                    <a:pt x="37" y="111"/>
                    <a:pt x="24" y="106"/>
                    <a:pt x="14" y="96"/>
                  </a:cubicBezTo>
                  <a:cubicBezTo>
                    <a:pt x="5" y="86"/>
                    <a:pt x="0" y="72"/>
                    <a:pt x="0" y="55"/>
                  </a:cubicBezTo>
                  <a:cubicBezTo>
                    <a:pt x="0" y="38"/>
                    <a:pt x="5" y="25"/>
                    <a:pt x="15" y="15"/>
                  </a:cubicBezTo>
                  <a:cubicBezTo>
                    <a:pt x="24" y="5"/>
                    <a:pt x="37" y="0"/>
                    <a:pt x="54" y="0"/>
                  </a:cubicBezTo>
                  <a:cubicBezTo>
                    <a:pt x="59" y="0"/>
                    <a:pt x="64" y="0"/>
                    <a:pt x="69" y="2"/>
                  </a:cubicBezTo>
                  <a:cubicBezTo>
                    <a:pt x="74" y="3"/>
                    <a:pt x="79" y="4"/>
                    <a:pt x="8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140849AE-08CC-4B63-AF10-5B67B2FD3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3" y="1852"/>
              <a:ext cx="59" cy="68"/>
            </a:xfrm>
            <a:custGeom>
              <a:avLst/>
              <a:gdLst>
                <a:gd name="T0" fmla="*/ 48 w 97"/>
                <a:gd name="T1" fmla="*/ 15 h 111"/>
                <a:gd name="T2" fmla="*/ 26 w 97"/>
                <a:gd name="T3" fmla="*/ 26 h 111"/>
                <a:gd name="T4" fmla="*/ 18 w 97"/>
                <a:gd name="T5" fmla="*/ 55 h 111"/>
                <a:gd name="T6" fmla="*/ 26 w 97"/>
                <a:gd name="T7" fmla="*/ 85 h 111"/>
                <a:gd name="T8" fmla="*/ 48 w 97"/>
                <a:gd name="T9" fmla="*/ 96 h 111"/>
                <a:gd name="T10" fmla="*/ 70 w 97"/>
                <a:gd name="T11" fmla="*/ 85 h 111"/>
                <a:gd name="T12" fmla="*/ 79 w 97"/>
                <a:gd name="T13" fmla="*/ 55 h 111"/>
                <a:gd name="T14" fmla="*/ 70 w 97"/>
                <a:gd name="T15" fmla="*/ 26 h 111"/>
                <a:gd name="T16" fmla="*/ 48 w 97"/>
                <a:gd name="T17" fmla="*/ 15 h 111"/>
                <a:gd name="T18" fmla="*/ 48 w 97"/>
                <a:gd name="T19" fmla="*/ 0 h 111"/>
                <a:gd name="T20" fmla="*/ 84 w 97"/>
                <a:gd name="T21" fmla="*/ 15 h 111"/>
                <a:gd name="T22" fmla="*/ 97 w 97"/>
                <a:gd name="T23" fmla="*/ 55 h 111"/>
                <a:gd name="T24" fmla="*/ 84 w 97"/>
                <a:gd name="T25" fmla="*/ 96 h 111"/>
                <a:gd name="T26" fmla="*/ 48 w 97"/>
                <a:gd name="T27" fmla="*/ 111 h 111"/>
                <a:gd name="T28" fmla="*/ 13 w 97"/>
                <a:gd name="T29" fmla="*/ 96 h 111"/>
                <a:gd name="T30" fmla="*/ 0 w 97"/>
                <a:gd name="T31" fmla="*/ 55 h 111"/>
                <a:gd name="T32" fmla="*/ 13 w 97"/>
                <a:gd name="T33" fmla="*/ 15 h 111"/>
                <a:gd name="T34" fmla="*/ 48 w 97"/>
                <a:gd name="T3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11">
                  <a:moveTo>
                    <a:pt x="48" y="15"/>
                  </a:moveTo>
                  <a:cubicBezTo>
                    <a:pt x="39" y="15"/>
                    <a:pt x="32" y="18"/>
                    <a:pt x="26" y="26"/>
                  </a:cubicBezTo>
                  <a:cubicBezTo>
                    <a:pt x="21" y="33"/>
                    <a:pt x="18" y="43"/>
                    <a:pt x="18" y="55"/>
                  </a:cubicBezTo>
                  <a:cubicBezTo>
                    <a:pt x="18" y="68"/>
                    <a:pt x="21" y="78"/>
                    <a:pt x="26" y="85"/>
                  </a:cubicBezTo>
                  <a:cubicBezTo>
                    <a:pt x="32" y="93"/>
                    <a:pt x="39" y="96"/>
                    <a:pt x="48" y="96"/>
                  </a:cubicBezTo>
                  <a:cubicBezTo>
                    <a:pt x="58" y="96"/>
                    <a:pt x="65" y="93"/>
                    <a:pt x="70" y="85"/>
                  </a:cubicBezTo>
                  <a:cubicBezTo>
                    <a:pt x="76" y="78"/>
                    <a:pt x="79" y="68"/>
                    <a:pt x="79" y="55"/>
                  </a:cubicBezTo>
                  <a:cubicBezTo>
                    <a:pt x="79" y="43"/>
                    <a:pt x="76" y="33"/>
                    <a:pt x="70" y="26"/>
                  </a:cubicBezTo>
                  <a:cubicBezTo>
                    <a:pt x="65" y="18"/>
                    <a:pt x="58" y="15"/>
                    <a:pt x="48" y="15"/>
                  </a:cubicBezTo>
                  <a:close/>
                  <a:moveTo>
                    <a:pt x="48" y="0"/>
                  </a:moveTo>
                  <a:cubicBezTo>
                    <a:pt x="64" y="0"/>
                    <a:pt x="75" y="5"/>
                    <a:pt x="84" y="15"/>
                  </a:cubicBezTo>
                  <a:cubicBezTo>
                    <a:pt x="93" y="24"/>
                    <a:pt x="97" y="38"/>
                    <a:pt x="97" y="55"/>
                  </a:cubicBezTo>
                  <a:cubicBezTo>
                    <a:pt x="97" y="73"/>
                    <a:pt x="93" y="86"/>
                    <a:pt x="84" y="96"/>
                  </a:cubicBezTo>
                  <a:cubicBezTo>
                    <a:pt x="75" y="106"/>
                    <a:pt x="64" y="111"/>
                    <a:pt x="48" y="111"/>
                  </a:cubicBezTo>
                  <a:cubicBezTo>
                    <a:pt x="33" y="111"/>
                    <a:pt x="21" y="106"/>
                    <a:pt x="13" y="96"/>
                  </a:cubicBezTo>
                  <a:cubicBezTo>
                    <a:pt x="4" y="86"/>
                    <a:pt x="0" y="73"/>
                    <a:pt x="0" y="55"/>
                  </a:cubicBezTo>
                  <a:cubicBezTo>
                    <a:pt x="0" y="38"/>
                    <a:pt x="4" y="24"/>
                    <a:pt x="13" y="15"/>
                  </a:cubicBezTo>
                  <a:cubicBezTo>
                    <a:pt x="21" y="5"/>
                    <a:pt x="33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8FC6E8C9-E114-43A3-B03F-DAD9B5A88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" y="1852"/>
              <a:ext cx="54" cy="66"/>
            </a:xfrm>
            <a:custGeom>
              <a:avLst/>
              <a:gdLst>
                <a:gd name="T0" fmla="*/ 89 w 89"/>
                <a:gd name="T1" fmla="*/ 44 h 108"/>
                <a:gd name="T2" fmla="*/ 89 w 89"/>
                <a:gd name="T3" fmla="*/ 108 h 108"/>
                <a:gd name="T4" fmla="*/ 71 w 89"/>
                <a:gd name="T5" fmla="*/ 108 h 108"/>
                <a:gd name="T6" fmla="*/ 71 w 89"/>
                <a:gd name="T7" fmla="*/ 45 h 108"/>
                <a:gd name="T8" fmla="*/ 65 w 89"/>
                <a:gd name="T9" fmla="*/ 22 h 108"/>
                <a:gd name="T10" fmla="*/ 48 w 89"/>
                <a:gd name="T11" fmla="*/ 15 h 108"/>
                <a:gd name="T12" fmla="*/ 26 w 89"/>
                <a:gd name="T13" fmla="*/ 24 h 108"/>
                <a:gd name="T14" fmla="*/ 17 w 89"/>
                <a:gd name="T15" fmla="*/ 48 h 108"/>
                <a:gd name="T16" fmla="*/ 17 w 89"/>
                <a:gd name="T17" fmla="*/ 108 h 108"/>
                <a:gd name="T18" fmla="*/ 0 w 89"/>
                <a:gd name="T19" fmla="*/ 108 h 108"/>
                <a:gd name="T20" fmla="*/ 0 w 89"/>
                <a:gd name="T21" fmla="*/ 2 h 108"/>
                <a:gd name="T22" fmla="*/ 17 w 89"/>
                <a:gd name="T23" fmla="*/ 2 h 108"/>
                <a:gd name="T24" fmla="*/ 17 w 89"/>
                <a:gd name="T25" fmla="*/ 19 h 108"/>
                <a:gd name="T26" fmla="*/ 32 w 89"/>
                <a:gd name="T27" fmla="*/ 5 h 108"/>
                <a:gd name="T28" fmla="*/ 52 w 89"/>
                <a:gd name="T29" fmla="*/ 0 h 108"/>
                <a:gd name="T30" fmla="*/ 79 w 89"/>
                <a:gd name="T31" fmla="*/ 11 h 108"/>
                <a:gd name="T32" fmla="*/ 89 w 89"/>
                <a:gd name="T3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8">
                  <a:moveTo>
                    <a:pt x="89" y="44"/>
                  </a:moveTo>
                  <a:lnTo>
                    <a:pt x="89" y="108"/>
                  </a:lnTo>
                  <a:lnTo>
                    <a:pt x="71" y="108"/>
                  </a:lnTo>
                  <a:lnTo>
                    <a:pt x="71" y="45"/>
                  </a:lnTo>
                  <a:cubicBezTo>
                    <a:pt x="71" y="35"/>
                    <a:pt x="69" y="27"/>
                    <a:pt x="65" y="22"/>
                  </a:cubicBezTo>
                  <a:cubicBezTo>
                    <a:pt x="61" y="17"/>
                    <a:pt x="56" y="15"/>
                    <a:pt x="48" y="15"/>
                  </a:cubicBezTo>
                  <a:cubicBezTo>
                    <a:pt x="38" y="15"/>
                    <a:pt x="31" y="18"/>
                    <a:pt x="26" y="24"/>
                  </a:cubicBezTo>
                  <a:cubicBezTo>
                    <a:pt x="20" y="30"/>
                    <a:pt x="17" y="38"/>
                    <a:pt x="17" y="48"/>
                  </a:cubicBezTo>
                  <a:lnTo>
                    <a:pt x="17" y="108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19"/>
                  </a:lnTo>
                  <a:cubicBezTo>
                    <a:pt x="22" y="12"/>
                    <a:pt x="26" y="8"/>
                    <a:pt x="32" y="5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64" y="0"/>
                    <a:pt x="73" y="4"/>
                    <a:pt x="79" y="11"/>
                  </a:cubicBezTo>
                  <a:cubicBezTo>
                    <a:pt x="85" y="19"/>
                    <a:pt x="89" y="30"/>
                    <a:pt x="89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27">
              <a:extLst>
                <a:ext uri="{FF2B5EF4-FFF2-40B4-BE49-F238E27FC236}">
                  <a16:creationId xmlns:a16="http://schemas.microsoft.com/office/drawing/2014/main" id="{706D4963-E47F-4A40-8BC9-700BC2768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1835"/>
              <a:ext cx="40" cy="83"/>
            </a:xfrm>
            <a:custGeom>
              <a:avLst/>
              <a:gdLst>
                <a:gd name="T0" fmla="*/ 31 w 66"/>
                <a:gd name="T1" fmla="*/ 0 h 136"/>
                <a:gd name="T2" fmla="*/ 31 w 66"/>
                <a:gd name="T3" fmla="*/ 30 h 136"/>
                <a:gd name="T4" fmla="*/ 66 w 66"/>
                <a:gd name="T5" fmla="*/ 30 h 136"/>
                <a:gd name="T6" fmla="*/ 66 w 66"/>
                <a:gd name="T7" fmla="*/ 44 h 136"/>
                <a:gd name="T8" fmla="*/ 31 w 66"/>
                <a:gd name="T9" fmla="*/ 44 h 136"/>
                <a:gd name="T10" fmla="*/ 31 w 66"/>
                <a:gd name="T11" fmla="*/ 101 h 136"/>
                <a:gd name="T12" fmla="*/ 34 w 66"/>
                <a:gd name="T13" fmla="*/ 118 h 136"/>
                <a:gd name="T14" fmla="*/ 48 w 66"/>
                <a:gd name="T15" fmla="*/ 122 h 136"/>
                <a:gd name="T16" fmla="*/ 66 w 66"/>
                <a:gd name="T17" fmla="*/ 122 h 136"/>
                <a:gd name="T18" fmla="*/ 66 w 66"/>
                <a:gd name="T19" fmla="*/ 136 h 136"/>
                <a:gd name="T20" fmla="*/ 48 w 66"/>
                <a:gd name="T21" fmla="*/ 136 h 136"/>
                <a:gd name="T22" fmla="*/ 21 w 66"/>
                <a:gd name="T23" fmla="*/ 129 h 136"/>
                <a:gd name="T24" fmla="*/ 13 w 66"/>
                <a:gd name="T25" fmla="*/ 101 h 136"/>
                <a:gd name="T26" fmla="*/ 13 w 66"/>
                <a:gd name="T27" fmla="*/ 44 h 136"/>
                <a:gd name="T28" fmla="*/ 0 w 66"/>
                <a:gd name="T29" fmla="*/ 44 h 136"/>
                <a:gd name="T30" fmla="*/ 0 w 66"/>
                <a:gd name="T31" fmla="*/ 30 h 136"/>
                <a:gd name="T32" fmla="*/ 13 w 66"/>
                <a:gd name="T33" fmla="*/ 30 h 136"/>
                <a:gd name="T34" fmla="*/ 13 w 66"/>
                <a:gd name="T35" fmla="*/ 0 h 136"/>
                <a:gd name="T36" fmla="*/ 31 w 66"/>
                <a:gd name="T3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36">
                  <a:moveTo>
                    <a:pt x="31" y="0"/>
                  </a:moveTo>
                  <a:lnTo>
                    <a:pt x="31" y="30"/>
                  </a:lnTo>
                  <a:lnTo>
                    <a:pt x="66" y="30"/>
                  </a:lnTo>
                  <a:lnTo>
                    <a:pt x="66" y="44"/>
                  </a:lnTo>
                  <a:lnTo>
                    <a:pt x="31" y="44"/>
                  </a:lnTo>
                  <a:lnTo>
                    <a:pt x="31" y="101"/>
                  </a:lnTo>
                  <a:cubicBezTo>
                    <a:pt x="31" y="110"/>
                    <a:pt x="32" y="115"/>
                    <a:pt x="34" y="118"/>
                  </a:cubicBezTo>
                  <a:cubicBezTo>
                    <a:pt x="36" y="120"/>
                    <a:pt x="41" y="122"/>
                    <a:pt x="48" y="122"/>
                  </a:cubicBezTo>
                  <a:lnTo>
                    <a:pt x="66" y="122"/>
                  </a:lnTo>
                  <a:lnTo>
                    <a:pt x="66" y="136"/>
                  </a:lnTo>
                  <a:lnTo>
                    <a:pt x="48" y="136"/>
                  </a:lnTo>
                  <a:cubicBezTo>
                    <a:pt x="35" y="136"/>
                    <a:pt x="26" y="134"/>
                    <a:pt x="21" y="129"/>
                  </a:cubicBezTo>
                  <a:cubicBezTo>
                    <a:pt x="16" y="124"/>
                    <a:pt x="13" y="115"/>
                    <a:pt x="13" y="101"/>
                  </a:cubicBezTo>
                  <a:lnTo>
                    <a:pt x="13" y="44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1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128">
              <a:extLst>
                <a:ext uri="{FF2B5EF4-FFF2-40B4-BE49-F238E27FC236}">
                  <a16:creationId xmlns:a16="http://schemas.microsoft.com/office/drawing/2014/main" id="{BE4F279A-7B58-4E2E-9DBB-0F4A5FC5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" y="1852"/>
              <a:ext cx="37" cy="66"/>
            </a:xfrm>
            <a:custGeom>
              <a:avLst/>
              <a:gdLst>
                <a:gd name="T0" fmla="*/ 62 w 62"/>
                <a:gd name="T1" fmla="*/ 19 h 108"/>
                <a:gd name="T2" fmla="*/ 55 w 62"/>
                <a:gd name="T3" fmla="*/ 16 h 108"/>
                <a:gd name="T4" fmla="*/ 48 w 62"/>
                <a:gd name="T5" fmla="*/ 15 h 108"/>
                <a:gd name="T6" fmla="*/ 25 w 62"/>
                <a:gd name="T7" fmla="*/ 25 h 108"/>
                <a:gd name="T8" fmla="*/ 17 w 62"/>
                <a:gd name="T9" fmla="*/ 52 h 108"/>
                <a:gd name="T10" fmla="*/ 17 w 62"/>
                <a:gd name="T11" fmla="*/ 108 h 108"/>
                <a:gd name="T12" fmla="*/ 0 w 62"/>
                <a:gd name="T13" fmla="*/ 108 h 108"/>
                <a:gd name="T14" fmla="*/ 0 w 62"/>
                <a:gd name="T15" fmla="*/ 2 h 108"/>
                <a:gd name="T16" fmla="*/ 17 w 62"/>
                <a:gd name="T17" fmla="*/ 2 h 108"/>
                <a:gd name="T18" fmla="*/ 17 w 62"/>
                <a:gd name="T19" fmla="*/ 19 h 108"/>
                <a:gd name="T20" fmla="*/ 31 w 62"/>
                <a:gd name="T21" fmla="*/ 5 h 108"/>
                <a:gd name="T22" fmla="*/ 53 w 62"/>
                <a:gd name="T23" fmla="*/ 0 h 108"/>
                <a:gd name="T24" fmla="*/ 57 w 62"/>
                <a:gd name="T25" fmla="*/ 0 h 108"/>
                <a:gd name="T26" fmla="*/ 61 w 62"/>
                <a:gd name="T27" fmla="*/ 1 h 108"/>
                <a:gd name="T28" fmla="*/ 62 w 62"/>
                <a:gd name="T29" fmla="*/ 1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08">
                  <a:moveTo>
                    <a:pt x="62" y="19"/>
                  </a:moveTo>
                  <a:cubicBezTo>
                    <a:pt x="60" y="18"/>
                    <a:pt x="57" y="17"/>
                    <a:pt x="55" y="16"/>
                  </a:cubicBezTo>
                  <a:cubicBezTo>
                    <a:pt x="53" y="16"/>
                    <a:pt x="50" y="15"/>
                    <a:pt x="48" y="15"/>
                  </a:cubicBezTo>
                  <a:cubicBezTo>
                    <a:pt x="38" y="15"/>
                    <a:pt x="30" y="19"/>
                    <a:pt x="25" y="25"/>
                  </a:cubicBezTo>
                  <a:cubicBezTo>
                    <a:pt x="20" y="31"/>
                    <a:pt x="17" y="40"/>
                    <a:pt x="17" y="52"/>
                  </a:cubicBezTo>
                  <a:lnTo>
                    <a:pt x="17" y="108"/>
                  </a:lnTo>
                  <a:lnTo>
                    <a:pt x="0" y="108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19"/>
                  </a:lnTo>
                  <a:cubicBezTo>
                    <a:pt x="21" y="12"/>
                    <a:pt x="25" y="8"/>
                    <a:pt x="31" y="5"/>
                  </a:cubicBezTo>
                  <a:cubicBezTo>
                    <a:pt x="37" y="1"/>
                    <a:pt x="44" y="0"/>
                    <a:pt x="53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58" y="0"/>
                    <a:pt x="60" y="1"/>
                    <a:pt x="61" y="1"/>
                  </a:cubicBezTo>
                  <a:lnTo>
                    <a:pt x="6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29">
              <a:extLst>
                <a:ext uri="{FF2B5EF4-FFF2-40B4-BE49-F238E27FC236}">
                  <a16:creationId xmlns:a16="http://schemas.microsoft.com/office/drawing/2014/main" id="{76DE9551-FB8B-42A4-982C-A8B030615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2" y="1852"/>
              <a:ext cx="59" cy="68"/>
            </a:xfrm>
            <a:custGeom>
              <a:avLst/>
              <a:gdLst>
                <a:gd name="T0" fmla="*/ 49 w 97"/>
                <a:gd name="T1" fmla="*/ 15 h 111"/>
                <a:gd name="T2" fmla="*/ 27 w 97"/>
                <a:gd name="T3" fmla="*/ 26 h 111"/>
                <a:gd name="T4" fmla="*/ 19 w 97"/>
                <a:gd name="T5" fmla="*/ 55 h 111"/>
                <a:gd name="T6" fmla="*/ 27 w 97"/>
                <a:gd name="T7" fmla="*/ 85 h 111"/>
                <a:gd name="T8" fmla="*/ 49 w 97"/>
                <a:gd name="T9" fmla="*/ 96 h 111"/>
                <a:gd name="T10" fmla="*/ 71 w 97"/>
                <a:gd name="T11" fmla="*/ 85 h 111"/>
                <a:gd name="T12" fmla="*/ 79 w 97"/>
                <a:gd name="T13" fmla="*/ 55 h 111"/>
                <a:gd name="T14" fmla="*/ 71 w 97"/>
                <a:gd name="T15" fmla="*/ 26 h 111"/>
                <a:gd name="T16" fmla="*/ 49 w 97"/>
                <a:gd name="T17" fmla="*/ 15 h 111"/>
                <a:gd name="T18" fmla="*/ 49 w 97"/>
                <a:gd name="T19" fmla="*/ 0 h 111"/>
                <a:gd name="T20" fmla="*/ 84 w 97"/>
                <a:gd name="T21" fmla="*/ 15 h 111"/>
                <a:gd name="T22" fmla="*/ 97 w 97"/>
                <a:gd name="T23" fmla="*/ 55 h 111"/>
                <a:gd name="T24" fmla="*/ 84 w 97"/>
                <a:gd name="T25" fmla="*/ 96 h 111"/>
                <a:gd name="T26" fmla="*/ 49 w 97"/>
                <a:gd name="T27" fmla="*/ 111 h 111"/>
                <a:gd name="T28" fmla="*/ 13 w 97"/>
                <a:gd name="T29" fmla="*/ 96 h 111"/>
                <a:gd name="T30" fmla="*/ 0 w 97"/>
                <a:gd name="T31" fmla="*/ 55 h 111"/>
                <a:gd name="T32" fmla="*/ 13 w 97"/>
                <a:gd name="T33" fmla="*/ 15 h 111"/>
                <a:gd name="T34" fmla="*/ 49 w 97"/>
                <a:gd name="T3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11">
                  <a:moveTo>
                    <a:pt x="49" y="15"/>
                  </a:moveTo>
                  <a:cubicBezTo>
                    <a:pt x="39" y="15"/>
                    <a:pt x="32" y="18"/>
                    <a:pt x="27" y="26"/>
                  </a:cubicBezTo>
                  <a:cubicBezTo>
                    <a:pt x="21" y="33"/>
                    <a:pt x="19" y="43"/>
                    <a:pt x="19" y="55"/>
                  </a:cubicBezTo>
                  <a:cubicBezTo>
                    <a:pt x="19" y="68"/>
                    <a:pt x="21" y="78"/>
                    <a:pt x="27" y="85"/>
                  </a:cubicBezTo>
                  <a:cubicBezTo>
                    <a:pt x="32" y="93"/>
                    <a:pt x="39" y="96"/>
                    <a:pt x="49" y="96"/>
                  </a:cubicBezTo>
                  <a:cubicBezTo>
                    <a:pt x="58" y="96"/>
                    <a:pt x="65" y="93"/>
                    <a:pt x="71" y="85"/>
                  </a:cubicBezTo>
                  <a:cubicBezTo>
                    <a:pt x="76" y="78"/>
                    <a:pt x="79" y="68"/>
                    <a:pt x="79" y="55"/>
                  </a:cubicBezTo>
                  <a:cubicBezTo>
                    <a:pt x="79" y="43"/>
                    <a:pt x="76" y="33"/>
                    <a:pt x="71" y="26"/>
                  </a:cubicBezTo>
                  <a:cubicBezTo>
                    <a:pt x="65" y="18"/>
                    <a:pt x="58" y="15"/>
                    <a:pt x="49" y="15"/>
                  </a:cubicBezTo>
                  <a:close/>
                  <a:moveTo>
                    <a:pt x="49" y="0"/>
                  </a:moveTo>
                  <a:cubicBezTo>
                    <a:pt x="64" y="0"/>
                    <a:pt x="76" y="5"/>
                    <a:pt x="84" y="15"/>
                  </a:cubicBezTo>
                  <a:cubicBezTo>
                    <a:pt x="93" y="24"/>
                    <a:pt x="97" y="38"/>
                    <a:pt x="97" y="55"/>
                  </a:cubicBezTo>
                  <a:cubicBezTo>
                    <a:pt x="97" y="73"/>
                    <a:pt x="93" y="86"/>
                    <a:pt x="84" y="96"/>
                  </a:cubicBezTo>
                  <a:cubicBezTo>
                    <a:pt x="76" y="106"/>
                    <a:pt x="64" y="111"/>
                    <a:pt x="49" y="111"/>
                  </a:cubicBezTo>
                  <a:cubicBezTo>
                    <a:pt x="34" y="111"/>
                    <a:pt x="22" y="106"/>
                    <a:pt x="13" y="96"/>
                  </a:cubicBezTo>
                  <a:cubicBezTo>
                    <a:pt x="5" y="86"/>
                    <a:pt x="0" y="73"/>
                    <a:pt x="0" y="55"/>
                  </a:cubicBezTo>
                  <a:cubicBezTo>
                    <a:pt x="0" y="38"/>
                    <a:pt x="5" y="24"/>
                    <a:pt x="13" y="15"/>
                  </a:cubicBezTo>
                  <a:cubicBezTo>
                    <a:pt x="22" y="5"/>
                    <a:pt x="34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F567C81A-F8DF-4D22-AF2B-8EA19EB37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9" y="1828"/>
              <a:ext cx="10" cy="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Line 131">
              <a:extLst>
                <a:ext uri="{FF2B5EF4-FFF2-40B4-BE49-F238E27FC236}">
                  <a16:creationId xmlns:a16="http://schemas.microsoft.com/office/drawing/2014/main" id="{F8683ADC-8D50-4578-9236-6FA722B99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6" y="1293"/>
              <a:ext cx="465" cy="332"/>
            </a:xfrm>
            <a:prstGeom prst="line">
              <a:avLst/>
            </a:prstGeom>
            <a:noFill/>
            <a:ln w="14288" cap="flat">
              <a:solidFill>
                <a:srgbClr val="0505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Line 132">
              <a:extLst>
                <a:ext uri="{FF2B5EF4-FFF2-40B4-BE49-F238E27FC236}">
                  <a16:creationId xmlns:a16="http://schemas.microsoft.com/office/drawing/2014/main" id="{F18D80C0-DC4E-4493-A29C-6787E7DFA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" y="1828"/>
              <a:ext cx="512" cy="128"/>
            </a:xfrm>
            <a:prstGeom prst="line">
              <a:avLst/>
            </a:prstGeom>
            <a:noFill/>
            <a:ln w="14288" cap="flat">
              <a:solidFill>
                <a:srgbClr val="0505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295BED-B8DB-4E63-98DC-2C93C7DE03D7}"/>
              </a:ext>
            </a:extLst>
          </p:cNvPr>
          <p:cNvSpPr/>
          <p:nvPr/>
        </p:nvSpPr>
        <p:spPr>
          <a:xfrm>
            <a:off x="3193822" y="5013280"/>
            <a:ext cx="3737418" cy="3786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of an m x n switch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C5BC-D7C6-4461-8337-DE7C7418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350439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186C-7B0E-4194-9C01-8F2389E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part of the router’s pipeline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A9D2C0-9009-4C63-A2AA-7B6FF294D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11617"/>
              </p:ext>
            </p:extLst>
          </p:nvPr>
        </p:nvGraphicFramePr>
        <p:xfrm>
          <a:off x="2346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4C47B-F28F-413C-A3FD-591B3268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9113E-62A7-4710-A718-F082BBCB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410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Wires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B9675E-F720-4951-9666-35F4662313F1}"/>
              </a:ext>
            </a:extLst>
          </p:cNvPr>
          <p:cNvGrpSpPr/>
          <p:nvPr/>
        </p:nvGrpSpPr>
        <p:grpSpPr>
          <a:xfrm>
            <a:off x="2047784" y="1518084"/>
            <a:ext cx="8336131" cy="4301959"/>
            <a:chOff x="1763419" y="2070099"/>
            <a:chExt cx="7076398" cy="3689287"/>
          </a:xfrm>
        </p:grpSpPr>
        <p:sp>
          <p:nvSpPr>
            <p:cNvPr id="25" name="Rounded Rectangle 24"/>
            <p:cNvSpPr/>
            <p:nvPr/>
          </p:nvSpPr>
          <p:spPr>
            <a:xfrm>
              <a:off x="2954337" y="4492752"/>
              <a:ext cx="1852592" cy="12666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24501" y="4413250"/>
              <a:ext cx="1981427" cy="3873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63419" y="2393950"/>
              <a:ext cx="922631" cy="368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07051" y="2400298"/>
              <a:ext cx="984249" cy="3683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Receiver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3"/>
              <a:endCxn id="5" idx="1"/>
            </p:cNvCxnSpPr>
            <p:nvPr/>
          </p:nvCxnSpPr>
          <p:spPr>
            <a:xfrm>
              <a:off x="2686050" y="2578100"/>
              <a:ext cx="2921000" cy="63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19501" y="2070099"/>
              <a:ext cx="1241831" cy="31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Buffered link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0" y="2476500"/>
              <a:ext cx="133350" cy="2222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8700" y="2476500"/>
              <a:ext cx="133350" cy="2222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64000" y="2476500"/>
              <a:ext cx="133350" cy="2222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4700" y="2476500"/>
              <a:ext cx="133350" cy="2222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0000" y="2463800"/>
              <a:ext cx="133350" cy="2222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3650" y="2933700"/>
              <a:ext cx="773729" cy="31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Buffers</a:t>
              </a:r>
              <a:endParaRPr lang="en-US" sz="1350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4040187" y="1725615"/>
              <a:ext cx="165100" cy="2244725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918736" y="3364567"/>
                  <a:ext cx="1924498" cy="8470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r>
                    <a:rPr lang="en-US" dirty="0"/>
                    <a:t>    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36" y="3364567"/>
                  <a:ext cx="1924498" cy="847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023594" y="4523605"/>
                  <a:ext cx="975219" cy="11672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594" y="4523605"/>
                  <a:ext cx="975219" cy="11672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ounded Rectangle 20"/>
            <p:cNvSpPr/>
            <p:nvPr/>
          </p:nvSpPr>
          <p:spPr>
            <a:xfrm>
              <a:off x="6442673" y="3035299"/>
              <a:ext cx="2397144" cy="63929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s = number of segments</a:t>
              </a:r>
            </a:p>
            <a:p>
              <a:r>
                <a:rPr lang="en-US" dirty="0"/>
                <a:t>d = delay of a buffer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91510" y="4481830"/>
                  <a:ext cx="1483557" cy="2702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510" y="4481830"/>
                  <a:ext cx="1483557" cy="270268"/>
                </a:xfrm>
                <a:prstGeom prst="rect">
                  <a:avLst/>
                </a:prstGeom>
                <a:blipFill>
                  <a:blip r:embed="rId5"/>
                  <a:stretch>
                    <a:fillRect l="-2439" r="-2091"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5100" y="5139828"/>
              <a:ext cx="421279" cy="4212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91510" y="5042243"/>
              <a:ext cx="2410181" cy="554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 is </a:t>
              </a:r>
              <a:r>
                <a:rPr lang="en-US" dirty="0">
                  <a:solidFill>
                    <a:srgbClr val="00B050"/>
                  </a:solidFill>
                </a:rPr>
                <a:t>linear</a:t>
              </a:r>
              <a:r>
                <a:rPr lang="en-US" dirty="0"/>
                <a:t> in terms of </a:t>
              </a:r>
            </a:p>
            <a:p>
              <a:r>
                <a:rPr lang="en-US" dirty="0"/>
                <a:t>the length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A86CBBC-4D76-46A5-AC5B-D33A578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9540665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79CC-A293-4264-90E1-4BCDEAC3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67" y="96075"/>
            <a:ext cx="6858000" cy="822960"/>
          </a:xfrm>
        </p:spPr>
        <p:txBody>
          <a:bodyPr/>
          <a:lstStyle/>
          <a:p>
            <a:r>
              <a:rPr lang="en-US" dirty="0"/>
              <a:t>Hierarchical Designs for Switches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72F1E-4766-4971-A7FC-337F3104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90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A229354-1F49-4F27-9849-A9A2E71956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718" y="2720795"/>
            <a:ext cx="5486400" cy="3484827"/>
            <a:chOff x="2216" y="1163"/>
            <a:chExt cx="3286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E98CC29-2ED5-433E-906D-6F5153D420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6" y="1163"/>
              <a:ext cx="3286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66862E00-C0AF-49AA-A471-B01C738E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1168"/>
              <a:ext cx="555" cy="389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239E2D8D-61F9-49D9-9129-2E9F4D8D4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261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F2B967-198E-4ECC-8A1D-84013AC5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229"/>
              <a:ext cx="110" cy="63"/>
            </a:xfrm>
            <a:custGeom>
              <a:avLst/>
              <a:gdLst>
                <a:gd name="T0" fmla="*/ 32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2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73855D1B-2A2F-407D-8689-3A93862D3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" y="1470"/>
              <a:ext cx="345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921C9DB-B4C3-40D6-BDB1-3653FC81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438"/>
              <a:ext cx="110" cy="63"/>
            </a:xfrm>
            <a:custGeom>
              <a:avLst/>
              <a:gdLst>
                <a:gd name="T0" fmla="*/ 32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2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4E98144-8C2A-4153-9A0D-5A7C4FA32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1705"/>
              <a:ext cx="555" cy="389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EAB0BA6-9EC2-486D-B226-B4323734F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1798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1D52044-16E3-4896-A8FC-56219539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766"/>
              <a:ext cx="110" cy="63"/>
            </a:xfrm>
            <a:custGeom>
              <a:avLst/>
              <a:gdLst>
                <a:gd name="T0" fmla="*/ 31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1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3C337AB-C290-40A8-BACC-AE167DFED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" y="2007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C27B2E9-8ADD-443B-A564-35CE23A0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976"/>
              <a:ext cx="110" cy="62"/>
            </a:xfrm>
            <a:custGeom>
              <a:avLst/>
              <a:gdLst>
                <a:gd name="T0" fmla="*/ 31 w 110"/>
                <a:gd name="T1" fmla="*/ 31 h 62"/>
                <a:gd name="T2" fmla="*/ 0 w 110"/>
                <a:gd name="T3" fmla="*/ 62 h 62"/>
                <a:gd name="T4" fmla="*/ 110 w 110"/>
                <a:gd name="T5" fmla="*/ 31 h 62"/>
                <a:gd name="T6" fmla="*/ 0 w 110"/>
                <a:gd name="T7" fmla="*/ 0 h 62"/>
                <a:gd name="T8" fmla="*/ 31 w 110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2">
                  <a:moveTo>
                    <a:pt x="31" y="31"/>
                  </a:moveTo>
                  <a:lnTo>
                    <a:pt x="0" y="62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64520CF2-5F60-485E-BE92-E7A52AB89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231"/>
              <a:ext cx="556" cy="389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9AEB7578-D324-4188-99B9-98078088D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323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D100C25-C25F-4D2A-A440-1EF14B6D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92"/>
              <a:ext cx="110" cy="62"/>
            </a:xfrm>
            <a:custGeom>
              <a:avLst/>
              <a:gdLst>
                <a:gd name="T0" fmla="*/ 31 w 110"/>
                <a:gd name="T1" fmla="*/ 31 h 62"/>
                <a:gd name="T2" fmla="*/ 0 w 110"/>
                <a:gd name="T3" fmla="*/ 62 h 62"/>
                <a:gd name="T4" fmla="*/ 110 w 110"/>
                <a:gd name="T5" fmla="*/ 31 h 62"/>
                <a:gd name="T6" fmla="*/ 0 w 110"/>
                <a:gd name="T7" fmla="*/ 0 h 62"/>
                <a:gd name="T8" fmla="*/ 31 w 110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2">
                  <a:moveTo>
                    <a:pt x="31" y="31"/>
                  </a:moveTo>
                  <a:lnTo>
                    <a:pt x="0" y="62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90C95D37-A7EB-43E8-93EE-52A32E6A2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" y="2532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361516D-F254-4DAE-BCB3-E17C6F37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501"/>
              <a:ext cx="110" cy="63"/>
            </a:xfrm>
            <a:custGeom>
              <a:avLst/>
              <a:gdLst>
                <a:gd name="T0" fmla="*/ 32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2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BCF8F3EA-4293-46E6-9DBC-653E3F693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2430"/>
              <a:ext cx="53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46CBEE0-6A35-4A76-B137-BB8AFB76A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399"/>
              <a:ext cx="110" cy="63"/>
            </a:xfrm>
            <a:custGeom>
              <a:avLst/>
              <a:gdLst>
                <a:gd name="T0" fmla="*/ 31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1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280292DA-6B1D-4F6A-B426-E349F1A7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768"/>
              <a:ext cx="555" cy="389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9A0049ED-8912-4010-8639-EDE1159F3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860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E53A96A-6CA1-41AF-BCAC-641FE3C2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829"/>
              <a:ext cx="110" cy="63"/>
            </a:xfrm>
            <a:custGeom>
              <a:avLst/>
              <a:gdLst>
                <a:gd name="T0" fmla="*/ 31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1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5BD9986B-D935-4B78-921C-19BECEA0F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3070"/>
              <a:ext cx="345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2D63BD9-B504-4A38-9797-D27E990E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3038"/>
              <a:ext cx="110" cy="63"/>
            </a:xfrm>
            <a:custGeom>
              <a:avLst/>
              <a:gdLst>
                <a:gd name="T0" fmla="*/ 32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2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68962141-38B4-46CE-88F4-A422569E9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287"/>
              <a:ext cx="556" cy="389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7CCDABAD-FF28-4BA6-BEE6-71888B08C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0" y="3379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0234B08-2071-4DBA-86D4-90C455B4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348"/>
              <a:ext cx="109" cy="62"/>
            </a:xfrm>
            <a:custGeom>
              <a:avLst/>
              <a:gdLst>
                <a:gd name="T0" fmla="*/ 31 w 109"/>
                <a:gd name="T1" fmla="*/ 31 h 62"/>
                <a:gd name="T2" fmla="*/ 0 w 109"/>
                <a:gd name="T3" fmla="*/ 62 h 62"/>
                <a:gd name="T4" fmla="*/ 109 w 109"/>
                <a:gd name="T5" fmla="*/ 31 h 62"/>
                <a:gd name="T6" fmla="*/ 0 w 109"/>
                <a:gd name="T7" fmla="*/ 0 h 62"/>
                <a:gd name="T8" fmla="*/ 31 w 109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31" y="31"/>
                  </a:moveTo>
                  <a:lnTo>
                    <a:pt x="0" y="62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3139FDE5-C1A0-4FC6-B75F-973F670F8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3588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6B78596-DEA6-4752-854B-1039D1466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557"/>
              <a:ext cx="110" cy="63"/>
            </a:xfrm>
            <a:custGeom>
              <a:avLst/>
              <a:gdLst>
                <a:gd name="T0" fmla="*/ 31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1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9BCF4CE5-D25F-4611-BCBF-EDD63B739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827"/>
              <a:ext cx="1436" cy="1134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0AE9205A-251F-4EC0-B219-D5B996B0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" y="2026"/>
              <a:ext cx="345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AA3178D-9119-4F21-A7D8-4796CF1A2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95"/>
              <a:ext cx="109" cy="63"/>
            </a:xfrm>
            <a:custGeom>
              <a:avLst/>
              <a:gdLst>
                <a:gd name="T0" fmla="*/ 31 w 109"/>
                <a:gd name="T1" fmla="*/ 31 h 63"/>
                <a:gd name="T2" fmla="*/ 0 w 109"/>
                <a:gd name="T3" fmla="*/ 63 h 63"/>
                <a:gd name="T4" fmla="*/ 109 w 109"/>
                <a:gd name="T5" fmla="*/ 31 h 63"/>
                <a:gd name="T6" fmla="*/ 0 w 109"/>
                <a:gd name="T7" fmla="*/ 0 h 63"/>
                <a:gd name="T8" fmla="*/ 31 w 109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31" y="31"/>
                  </a:moveTo>
                  <a:lnTo>
                    <a:pt x="0" y="63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8DB265BB-8D02-4631-8DF8-9F4675AAC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" y="2211"/>
              <a:ext cx="345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BEDE426-AB13-45DE-A259-9468388FF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2180"/>
              <a:ext cx="109" cy="62"/>
            </a:xfrm>
            <a:custGeom>
              <a:avLst/>
              <a:gdLst>
                <a:gd name="T0" fmla="*/ 31 w 109"/>
                <a:gd name="T1" fmla="*/ 31 h 62"/>
                <a:gd name="T2" fmla="*/ 0 w 109"/>
                <a:gd name="T3" fmla="*/ 62 h 62"/>
                <a:gd name="T4" fmla="*/ 109 w 109"/>
                <a:gd name="T5" fmla="*/ 31 h 62"/>
                <a:gd name="T6" fmla="*/ 0 w 109"/>
                <a:gd name="T7" fmla="*/ 0 h 62"/>
                <a:gd name="T8" fmla="*/ 31 w 109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31" y="31"/>
                  </a:moveTo>
                  <a:lnTo>
                    <a:pt x="0" y="62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34FC0829-127D-4042-A398-BEAFC873C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2406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4B0C747-A4D6-4590-A870-142AC17AE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74"/>
              <a:ext cx="110" cy="63"/>
            </a:xfrm>
            <a:custGeom>
              <a:avLst/>
              <a:gdLst>
                <a:gd name="T0" fmla="*/ 31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1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E3767D24-7BBE-4A87-AEA1-39D78562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" y="2586"/>
              <a:ext cx="345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6371E0CE-7BC5-4973-B5C9-9DFC4051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2555"/>
              <a:ext cx="109" cy="62"/>
            </a:xfrm>
            <a:custGeom>
              <a:avLst/>
              <a:gdLst>
                <a:gd name="T0" fmla="*/ 31 w 109"/>
                <a:gd name="T1" fmla="*/ 31 h 62"/>
                <a:gd name="T2" fmla="*/ 0 w 109"/>
                <a:gd name="T3" fmla="*/ 62 h 62"/>
                <a:gd name="T4" fmla="*/ 109 w 109"/>
                <a:gd name="T5" fmla="*/ 31 h 62"/>
                <a:gd name="T6" fmla="*/ 0 w 109"/>
                <a:gd name="T7" fmla="*/ 0 h 62"/>
                <a:gd name="T8" fmla="*/ 31 w 109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31" y="31"/>
                  </a:moveTo>
                  <a:lnTo>
                    <a:pt x="0" y="62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238167F7-6CDA-4433-82F2-308A3BB83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9" y="2761"/>
              <a:ext cx="34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7B377636-D906-4C3F-88E5-D6296378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2730"/>
              <a:ext cx="110" cy="62"/>
            </a:xfrm>
            <a:custGeom>
              <a:avLst/>
              <a:gdLst>
                <a:gd name="T0" fmla="*/ 31 w 110"/>
                <a:gd name="T1" fmla="*/ 31 h 62"/>
                <a:gd name="T2" fmla="*/ 0 w 110"/>
                <a:gd name="T3" fmla="*/ 62 h 62"/>
                <a:gd name="T4" fmla="*/ 110 w 110"/>
                <a:gd name="T5" fmla="*/ 31 h 62"/>
                <a:gd name="T6" fmla="*/ 0 w 110"/>
                <a:gd name="T7" fmla="*/ 0 h 62"/>
                <a:gd name="T8" fmla="*/ 31 w 110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2">
                  <a:moveTo>
                    <a:pt x="31" y="31"/>
                  </a:moveTo>
                  <a:lnTo>
                    <a:pt x="0" y="62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A23E4433-E908-4873-BACE-7F6C31427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330"/>
              <a:ext cx="45" cy="74"/>
            </a:xfrm>
            <a:custGeom>
              <a:avLst/>
              <a:gdLst>
                <a:gd name="T0" fmla="*/ 23 w 89"/>
                <a:gd name="T1" fmla="*/ 128 h 144"/>
                <a:gd name="T2" fmla="*/ 89 w 89"/>
                <a:gd name="T3" fmla="*/ 128 h 144"/>
                <a:gd name="T4" fmla="*/ 89 w 89"/>
                <a:gd name="T5" fmla="*/ 144 h 144"/>
                <a:gd name="T6" fmla="*/ 0 w 89"/>
                <a:gd name="T7" fmla="*/ 144 h 144"/>
                <a:gd name="T8" fmla="*/ 0 w 89"/>
                <a:gd name="T9" fmla="*/ 128 h 144"/>
                <a:gd name="T10" fmla="*/ 29 w 89"/>
                <a:gd name="T11" fmla="*/ 98 h 144"/>
                <a:gd name="T12" fmla="*/ 53 w 89"/>
                <a:gd name="T13" fmla="*/ 73 h 144"/>
                <a:gd name="T14" fmla="*/ 66 w 89"/>
                <a:gd name="T15" fmla="*/ 56 h 144"/>
                <a:gd name="T16" fmla="*/ 69 w 89"/>
                <a:gd name="T17" fmla="*/ 42 h 144"/>
                <a:gd name="T18" fmla="*/ 61 w 89"/>
                <a:gd name="T19" fmla="*/ 24 h 144"/>
                <a:gd name="T20" fmla="*/ 41 w 89"/>
                <a:gd name="T21" fmla="*/ 17 h 144"/>
                <a:gd name="T22" fmla="*/ 22 w 89"/>
                <a:gd name="T23" fmla="*/ 20 h 144"/>
                <a:gd name="T24" fmla="*/ 1 w 89"/>
                <a:gd name="T25" fmla="*/ 29 h 144"/>
                <a:gd name="T26" fmla="*/ 1 w 89"/>
                <a:gd name="T27" fmla="*/ 10 h 144"/>
                <a:gd name="T28" fmla="*/ 22 w 89"/>
                <a:gd name="T29" fmla="*/ 3 h 144"/>
                <a:gd name="T30" fmla="*/ 41 w 89"/>
                <a:gd name="T31" fmla="*/ 0 h 144"/>
                <a:gd name="T32" fmla="*/ 76 w 89"/>
                <a:gd name="T33" fmla="*/ 11 h 144"/>
                <a:gd name="T34" fmla="*/ 89 w 89"/>
                <a:gd name="T35" fmla="*/ 41 h 144"/>
                <a:gd name="T36" fmla="*/ 85 w 89"/>
                <a:gd name="T37" fmla="*/ 57 h 144"/>
                <a:gd name="T38" fmla="*/ 73 w 89"/>
                <a:gd name="T39" fmla="*/ 76 h 144"/>
                <a:gd name="T40" fmla="*/ 58 w 89"/>
                <a:gd name="T41" fmla="*/ 91 h 144"/>
                <a:gd name="T42" fmla="*/ 23 w 89"/>
                <a:gd name="T4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44">
                  <a:moveTo>
                    <a:pt x="23" y="128"/>
                  </a:moveTo>
                  <a:lnTo>
                    <a:pt x="89" y="128"/>
                  </a:lnTo>
                  <a:lnTo>
                    <a:pt x="89" y="144"/>
                  </a:lnTo>
                  <a:lnTo>
                    <a:pt x="0" y="144"/>
                  </a:lnTo>
                  <a:lnTo>
                    <a:pt x="0" y="128"/>
                  </a:lnTo>
                  <a:cubicBezTo>
                    <a:pt x="7" y="120"/>
                    <a:pt x="17" y="110"/>
                    <a:pt x="29" y="98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3" y="61"/>
                    <a:pt x="66" y="56"/>
                  </a:cubicBezTo>
                  <a:cubicBezTo>
                    <a:pt x="68" y="51"/>
                    <a:pt x="69" y="46"/>
                    <a:pt x="69" y="42"/>
                  </a:cubicBezTo>
                  <a:cubicBezTo>
                    <a:pt x="69" y="34"/>
                    <a:pt x="67" y="28"/>
                    <a:pt x="61" y="24"/>
                  </a:cubicBezTo>
                  <a:cubicBezTo>
                    <a:pt x="56" y="19"/>
                    <a:pt x="49" y="17"/>
                    <a:pt x="41" y="17"/>
                  </a:cubicBezTo>
                  <a:cubicBezTo>
                    <a:pt x="35" y="17"/>
                    <a:pt x="29" y="18"/>
                    <a:pt x="22" y="20"/>
                  </a:cubicBezTo>
                  <a:cubicBezTo>
                    <a:pt x="15" y="22"/>
                    <a:pt x="8" y="25"/>
                    <a:pt x="1" y="29"/>
                  </a:cubicBezTo>
                  <a:lnTo>
                    <a:pt x="1" y="10"/>
                  </a:lnTo>
                  <a:cubicBezTo>
                    <a:pt x="8" y="7"/>
                    <a:pt x="16" y="4"/>
                    <a:pt x="22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4"/>
                    <a:pt x="76" y="11"/>
                  </a:cubicBezTo>
                  <a:cubicBezTo>
                    <a:pt x="84" y="19"/>
                    <a:pt x="89" y="28"/>
                    <a:pt x="89" y="41"/>
                  </a:cubicBezTo>
                  <a:cubicBezTo>
                    <a:pt x="89" y="46"/>
                    <a:pt x="87" y="52"/>
                    <a:pt x="85" y="57"/>
                  </a:cubicBezTo>
                  <a:cubicBezTo>
                    <a:pt x="83" y="62"/>
                    <a:pt x="79" y="68"/>
                    <a:pt x="73" y="76"/>
                  </a:cubicBezTo>
                  <a:cubicBezTo>
                    <a:pt x="72" y="77"/>
                    <a:pt x="67" y="83"/>
                    <a:pt x="58" y="91"/>
                  </a:cubicBezTo>
                  <a:cubicBezTo>
                    <a:pt x="50" y="100"/>
                    <a:pt x="38" y="112"/>
                    <a:pt x="2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1115EC1B-6008-479C-A6C1-3EEC896D3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349"/>
              <a:ext cx="52" cy="55"/>
            </a:xfrm>
            <a:custGeom>
              <a:avLst/>
              <a:gdLst>
                <a:gd name="T0" fmla="*/ 51 w 52"/>
                <a:gd name="T1" fmla="*/ 0 h 55"/>
                <a:gd name="T2" fmla="*/ 31 w 52"/>
                <a:gd name="T3" fmla="*/ 27 h 55"/>
                <a:gd name="T4" fmla="*/ 52 w 52"/>
                <a:gd name="T5" fmla="*/ 55 h 55"/>
                <a:gd name="T6" fmla="*/ 42 w 52"/>
                <a:gd name="T7" fmla="*/ 55 h 55"/>
                <a:gd name="T8" fmla="*/ 26 w 52"/>
                <a:gd name="T9" fmla="*/ 33 h 55"/>
                <a:gd name="T10" fmla="*/ 10 w 52"/>
                <a:gd name="T11" fmla="*/ 55 h 55"/>
                <a:gd name="T12" fmla="*/ 0 w 52"/>
                <a:gd name="T13" fmla="*/ 55 h 55"/>
                <a:gd name="T14" fmla="*/ 21 w 52"/>
                <a:gd name="T15" fmla="*/ 27 h 55"/>
                <a:gd name="T16" fmla="*/ 1 w 52"/>
                <a:gd name="T17" fmla="*/ 0 h 55"/>
                <a:gd name="T18" fmla="*/ 12 w 52"/>
                <a:gd name="T19" fmla="*/ 0 h 55"/>
                <a:gd name="T20" fmla="*/ 26 w 52"/>
                <a:gd name="T21" fmla="*/ 20 h 55"/>
                <a:gd name="T22" fmla="*/ 41 w 52"/>
                <a:gd name="T23" fmla="*/ 0 h 55"/>
                <a:gd name="T24" fmla="*/ 51 w 52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5">
                  <a:moveTo>
                    <a:pt x="51" y="0"/>
                  </a:moveTo>
                  <a:lnTo>
                    <a:pt x="31" y="27"/>
                  </a:lnTo>
                  <a:lnTo>
                    <a:pt x="52" y="55"/>
                  </a:lnTo>
                  <a:lnTo>
                    <a:pt x="42" y="55"/>
                  </a:lnTo>
                  <a:lnTo>
                    <a:pt x="26" y="33"/>
                  </a:lnTo>
                  <a:lnTo>
                    <a:pt x="10" y="55"/>
                  </a:lnTo>
                  <a:lnTo>
                    <a:pt x="0" y="55"/>
                  </a:lnTo>
                  <a:lnTo>
                    <a:pt x="21" y="27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E212C377-F4C3-4EF7-82AD-A921CF238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332"/>
              <a:ext cx="42" cy="72"/>
            </a:xfrm>
            <a:custGeom>
              <a:avLst/>
              <a:gdLst>
                <a:gd name="T0" fmla="*/ 1 w 42"/>
                <a:gd name="T1" fmla="*/ 63 h 72"/>
                <a:gd name="T2" fmla="*/ 17 w 42"/>
                <a:gd name="T3" fmla="*/ 63 h 72"/>
                <a:gd name="T4" fmla="*/ 17 w 42"/>
                <a:gd name="T5" fmla="*/ 8 h 72"/>
                <a:gd name="T6" fmla="*/ 0 w 42"/>
                <a:gd name="T7" fmla="*/ 12 h 72"/>
                <a:gd name="T8" fmla="*/ 0 w 42"/>
                <a:gd name="T9" fmla="*/ 3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3 h 72"/>
                <a:gd name="T16" fmla="*/ 42 w 42"/>
                <a:gd name="T17" fmla="*/ 63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3"/>
                  </a:moveTo>
                  <a:lnTo>
                    <a:pt x="17" y="63"/>
                  </a:lnTo>
                  <a:lnTo>
                    <a:pt x="17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799736B-9D89-4C32-800E-EF561C68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868"/>
              <a:ext cx="45" cy="74"/>
            </a:xfrm>
            <a:custGeom>
              <a:avLst/>
              <a:gdLst>
                <a:gd name="T0" fmla="*/ 23 w 89"/>
                <a:gd name="T1" fmla="*/ 128 h 144"/>
                <a:gd name="T2" fmla="*/ 89 w 89"/>
                <a:gd name="T3" fmla="*/ 128 h 144"/>
                <a:gd name="T4" fmla="*/ 89 w 89"/>
                <a:gd name="T5" fmla="*/ 144 h 144"/>
                <a:gd name="T6" fmla="*/ 0 w 89"/>
                <a:gd name="T7" fmla="*/ 144 h 144"/>
                <a:gd name="T8" fmla="*/ 0 w 89"/>
                <a:gd name="T9" fmla="*/ 128 h 144"/>
                <a:gd name="T10" fmla="*/ 29 w 89"/>
                <a:gd name="T11" fmla="*/ 97 h 144"/>
                <a:gd name="T12" fmla="*/ 53 w 89"/>
                <a:gd name="T13" fmla="*/ 73 h 144"/>
                <a:gd name="T14" fmla="*/ 66 w 89"/>
                <a:gd name="T15" fmla="*/ 56 h 144"/>
                <a:gd name="T16" fmla="*/ 69 w 89"/>
                <a:gd name="T17" fmla="*/ 42 h 144"/>
                <a:gd name="T18" fmla="*/ 61 w 89"/>
                <a:gd name="T19" fmla="*/ 23 h 144"/>
                <a:gd name="T20" fmla="*/ 41 w 89"/>
                <a:gd name="T21" fmla="*/ 16 h 144"/>
                <a:gd name="T22" fmla="*/ 22 w 89"/>
                <a:gd name="T23" fmla="*/ 19 h 144"/>
                <a:gd name="T24" fmla="*/ 1 w 89"/>
                <a:gd name="T25" fmla="*/ 29 h 144"/>
                <a:gd name="T26" fmla="*/ 1 w 89"/>
                <a:gd name="T27" fmla="*/ 10 h 144"/>
                <a:gd name="T28" fmla="*/ 22 w 89"/>
                <a:gd name="T29" fmla="*/ 3 h 144"/>
                <a:gd name="T30" fmla="*/ 41 w 89"/>
                <a:gd name="T31" fmla="*/ 0 h 144"/>
                <a:gd name="T32" fmla="*/ 76 w 89"/>
                <a:gd name="T33" fmla="*/ 11 h 144"/>
                <a:gd name="T34" fmla="*/ 89 w 89"/>
                <a:gd name="T35" fmla="*/ 40 h 144"/>
                <a:gd name="T36" fmla="*/ 85 w 89"/>
                <a:gd name="T37" fmla="*/ 57 h 144"/>
                <a:gd name="T38" fmla="*/ 73 w 89"/>
                <a:gd name="T39" fmla="*/ 75 h 144"/>
                <a:gd name="T40" fmla="*/ 58 w 89"/>
                <a:gd name="T41" fmla="*/ 91 h 144"/>
                <a:gd name="T42" fmla="*/ 23 w 89"/>
                <a:gd name="T4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44">
                  <a:moveTo>
                    <a:pt x="23" y="128"/>
                  </a:moveTo>
                  <a:lnTo>
                    <a:pt x="89" y="128"/>
                  </a:lnTo>
                  <a:lnTo>
                    <a:pt x="89" y="144"/>
                  </a:lnTo>
                  <a:lnTo>
                    <a:pt x="0" y="144"/>
                  </a:lnTo>
                  <a:lnTo>
                    <a:pt x="0" y="128"/>
                  </a:lnTo>
                  <a:cubicBezTo>
                    <a:pt x="7" y="120"/>
                    <a:pt x="17" y="110"/>
                    <a:pt x="29" y="97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3" y="60"/>
                    <a:pt x="66" y="56"/>
                  </a:cubicBezTo>
                  <a:cubicBezTo>
                    <a:pt x="68" y="51"/>
                    <a:pt x="69" y="46"/>
                    <a:pt x="69" y="42"/>
                  </a:cubicBezTo>
                  <a:cubicBezTo>
                    <a:pt x="69" y="34"/>
                    <a:pt x="67" y="28"/>
                    <a:pt x="61" y="23"/>
                  </a:cubicBezTo>
                  <a:cubicBezTo>
                    <a:pt x="56" y="19"/>
                    <a:pt x="49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5" y="21"/>
                    <a:pt x="8" y="25"/>
                    <a:pt x="1" y="29"/>
                  </a:cubicBezTo>
                  <a:lnTo>
                    <a:pt x="1" y="10"/>
                  </a:lnTo>
                  <a:cubicBezTo>
                    <a:pt x="8" y="6"/>
                    <a:pt x="16" y="4"/>
                    <a:pt x="22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4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7" y="52"/>
                    <a:pt x="85" y="57"/>
                  </a:cubicBezTo>
                  <a:cubicBezTo>
                    <a:pt x="83" y="62"/>
                    <a:pt x="79" y="68"/>
                    <a:pt x="73" y="75"/>
                  </a:cubicBezTo>
                  <a:cubicBezTo>
                    <a:pt x="72" y="77"/>
                    <a:pt x="67" y="82"/>
                    <a:pt x="58" y="91"/>
                  </a:cubicBezTo>
                  <a:cubicBezTo>
                    <a:pt x="50" y="100"/>
                    <a:pt x="38" y="112"/>
                    <a:pt x="23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70A7648-0282-49A7-B43C-E431899B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887"/>
              <a:ext cx="52" cy="55"/>
            </a:xfrm>
            <a:custGeom>
              <a:avLst/>
              <a:gdLst>
                <a:gd name="T0" fmla="*/ 51 w 52"/>
                <a:gd name="T1" fmla="*/ 0 h 55"/>
                <a:gd name="T2" fmla="*/ 31 w 52"/>
                <a:gd name="T3" fmla="*/ 26 h 55"/>
                <a:gd name="T4" fmla="*/ 52 w 52"/>
                <a:gd name="T5" fmla="*/ 55 h 55"/>
                <a:gd name="T6" fmla="*/ 42 w 52"/>
                <a:gd name="T7" fmla="*/ 55 h 55"/>
                <a:gd name="T8" fmla="*/ 26 w 52"/>
                <a:gd name="T9" fmla="*/ 33 h 55"/>
                <a:gd name="T10" fmla="*/ 10 w 52"/>
                <a:gd name="T11" fmla="*/ 55 h 55"/>
                <a:gd name="T12" fmla="*/ 0 w 52"/>
                <a:gd name="T13" fmla="*/ 55 h 55"/>
                <a:gd name="T14" fmla="*/ 21 w 52"/>
                <a:gd name="T15" fmla="*/ 26 h 55"/>
                <a:gd name="T16" fmla="*/ 1 w 52"/>
                <a:gd name="T17" fmla="*/ 0 h 55"/>
                <a:gd name="T18" fmla="*/ 12 w 52"/>
                <a:gd name="T19" fmla="*/ 0 h 55"/>
                <a:gd name="T20" fmla="*/ 26 w 52"/>
                <a:gd name="T21" fmla="*/ 20 h 55"/>
                <a:gd name="T22" fmla="*/ 41 w 52"/>
                <a:gd name="T23" fmla="*/ 0 h 55"/>
                <a:gd name="T24" fmla="*/ 51 w 52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5">
                  <a:moveTo>
                    <a:pt x="51" y="0"/>
                  </a:moveTo>
                  <a:lnTo>
                    <a:pt x="31" y="26"/>
                  </a:lnTo>
                  <a:lnTo>
                    <a:pt x="52" y="55"/>
                  </a:lnTo>
                  <a:lnTo>
                    <a:pt x="42" y="55"/>
                  </a:lnTo>
                  <a:lnTo>
                    <a:pt x="26" y="33"/>
                  </a:lnTo>
                  <a:lnTo>
                    <a:pt x="10" y="55"/>
                  </a:lnTo>
                  <a:lnTo>
                    <a:pt x="0" y="55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484794A-7DF3-4331-8A21-C7E6F7AB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870"/>
              <a:ext cx="42" cy="72"/>
            </a:xfrm>
            <a:custGeom>
              <a:avLst/>
              <a:gdLst>
                <a:gd name="T0" fmla="*/ 1 w 42"/>
                <a:gd name="T1" fmla="*/ 63 h 72"/>
                <a:gd name="T2" fmla="*/ 17 w 42"/>
                <a:gd name="T3" fmla="*/ 63 h 72"/>
                <a:gd name="T4" fmla="*/ 17 w 42"/>
                <a:gd name="T5" fmla="*/ 8 h 72"/>
                <a:gd name="T6" fmla="*/ 0 w 42"/>
                <a:gd name="T7" fmla="*/ 12 h 72"/>
                <a:gd name="T8" fmla="*/ 0 w 42"/>
                <a:gd name="T9" fmla="*/ 3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3 h 72"/>
                <a:gd name="T16" fmla="*/ 42 w 42"/>
                <a:gd name="T17" fmla="*/ 63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3"/>
                  </a:moveTo>
                  <a:lnTo>
                    <a:pt x="17" y="63"/>
                  </a:lnTo>
                  <a:lnTo>
                    <a:pt x="17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3F65646-4745-4747-9D4D-9EBF7B4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363"/>
              <a:ext cx="45" cy="74"/>
            </a:xfrm>
            <a:custGeom>
              <a:avLst/>
              <a:gdLst>
                <a:gd name="T0" fmla="*/ 23 w 89"/>
                <a:gd name="T1" fmla="*/ 127 h 144"/>
                <a:gd name="T2" fmla="*/ 89 w 89"/>
                <a:gd name="T3" fmla="*/ 127 h 144"/>
                <a:gd name="T4" fmla="*/ 89 w 89"/>
                <a:gd name="T5" fmla="*/ 144 h 144"/>
                <a:gd name="T6" fmla="*/ 0 w 89"/>
                <a:gd name="T7" fmla="*/ 144 h 144"/>
                <a:gd name="T8" fmla="*/ 0 w 89"/>
                <a:gd name="T9" fmla="*/ 127 h 144"/>
                <a:gd name="T10" fmla="*/ 29 w 89"/>
                <a:gd name="T11" fmla="*/ 97 h 144"/>
                <a:gd name="T12" fmla="*/ 53 w 89"/>
                <a:gd name="T13" fmla="*/ 73 h 144"/>
                <a:gd name="T14" fmla="*/ 66 w 89"/>
                <a:gd name="T15" fmla="*/ 56 h 144"/>
                <a:gd name="T16" fmla="*/ 69 w 89"/>
                <a:gd name="T17" fmla="*/ 41 h 144"/>
                <a:gd name="T18" fmla="*/ 61 w 89"/>
                <a:gd name="T19" fmla="*/ 23 h 144"/>
                <a:gd name="T20" fmla="*/ 41 w 89"/>
                <a:gd name="T21" fmla="*/ 16 h 144"/>
                <a:gd name="T22" fmla="*/ 22 w 89"/>
                <a:gd name="T23" fmla="*/ 19 h 144"/>
                <a:gd name="T24" fmla="*/ 1 w 89"/>
                <a:gd name="T25" fmla="*/ 29 h 144"/>
                <a:gd name="T26" fmla="*/ 1 w 89"/>
                <a:gd name="T27" fmla="*/ 9 h 144"/>
                <a:gd name="T28" fmla="*/ 22 w 89"/>
                <a:gd name="T29" fmla="*/ 2 h 144"/>
                <a:gd name="T30" fmla="*/ 41 w 89"/>
                <a:gd name="T31" fmla="*/ 0 h 144"/>
                <a:gd name="T32" fmla="*/ 76 w 89"/>
                <a:gd name="T33" fmla="*/ 11 h 144"/>
                <a:gd name="T34" fmla="*/ 89 w 89"/>
                <a:gd name="T35" fmla="*/ 40 h 144"/>
                <a:gd name="T36" fmla="*/ 85 w 89"/>
                <a:gd name="T37" fmla="*/ 57 h 144"/>
                <a:gd name="T38" fmla="*/ 73 w 89"/>
                <a:gd name="T39" fmla="*/ 75 h 144"/>
                <a:gd name="T40" fmla="*/ 58 w 89"/>
                <a:gd name="T41" fmla="*/ 91 h 144"/>
                <a:gd name="T42" fmla="*/ 23 w 89"/>
                <a:gd name="T43" fmla="*/ 12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44">
                  <a:moveTo>
                    <a:pt x="23" y="127"/>
                  </a:moveTo>
                  <a:lnTo>
                    <a:pt x="89" y="127"/>
                  </a:lnTo>
                  <a:lnTo>
                    <a:pt x="89" y="144"/>
                  </a:lnTo>
                  <a:lnTo>
                    <a:pt x="0" y="144"/>
                  </a:lnTo>
                  <a:lnTo>
                    <a:pt x="0" y="127"/>
                  </a:lnTo>
                  <a:cubicBezTo>
                    <a:pt x="7" y="120"/>
                    <a:pt x="17" y="110"/>
                    <a:pt x="29" y="97"/>
                  </a:cubicBezTo>
                  <a:cubicBezTo>
                    <a:pt x="42" y="85"/>
                    <a:pt x="50" y="77"/>
                    <a:pt x="53" y="73"/>
                  </a:cubicBezTo>
                  <a:cubicBezTo>
                    <a:pt x="59" y="66"/>
                    <a:pt x="63" y="60"/>
                    <a:pt x="66" y="56"/>
                  </a:cubicBezTo>
                  <a:cubicBezTo>
                    <a:pt x="68" y="51"/>
                    <a:pt x="69" y="46"/>
                    <a:pt x="69" y="41"/>
                  </a:cubicBezTo>
                  <a:cubicBezTo>
                    <a:pt x="69" y="34"/>
                    <a:pt x="67" y="28"/>
                    <a:pt x="61" y="23"/>
                  </a:cubicBezTo>
                  <a:cubicBezTo>
                    <a:pt x="56" y="18"/>
                    <a:pt x="49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5" y="21"/>
                    <a:pt x="8" y="24"/>
                    <a:pt x="1" y="29"/>
                  </a:cubicBezTo>
                  <a:lnTo>
                    <a:pt x="1" y="9"/>
                  </a:lnTo>
                  <a:cubicBezTo>
                    <a:pt x="8" y="6"/>
                    <a:pt x="16" y="4"/>
                    <a:pt x="22" y="2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4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7" y="52"/>
                    <a:pt x="85" y="57"/>
                  </a:cubicBezTo>
                  <a:cubicBezTo>
                    <a:pt x="83" y="62"/>
                    <a:pt x="79" y="68"/>
                    <a:pt x="73" y="75"/>
                  </a:cubicBezTo>
                  <a:cubicBezTo>
                    <a:pt x="72" y="77"/>
                    <a:pt x="67" y="82"/>
                    <a:pt x="58" y="91"/>
                  </a:cubicBezTo>
                  <a:cubicBezTo>
                    <a:pt x="50" y="100"/>
                    <a:pt x="38" y="112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FD281AA-E834-418F-BC2B-C8A37B1F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382"/>
              <a:ext cx="52" cy="55"/>
            </a:xfrm>
            <a:custGeom>
              <a:avLst/>
              <a:gdLst>
                <a:gd name="T0" fmla="*/ 51 w 52"/>
                <a:gd name="T1" fmla="*/ 0 h 55"/>
                <a:gd name="T2" fmla="*/ 31 w 52"/>
                <a:gd name="T3" fmla="*/ 27 h 55"/>
                <a:gd name="T4" fmla="*/ 52 w 52"/>
                <a:gd name="T5" fmla="*/ 55 h 55"/>
                <a:gd name="T6" fmla="*/ 42 w 52"/>
                <a:gd name="T7" fmla="*/ 55 h 55"/>
                <a:gd name="T8" fmla="*/ 26 w 52"/>
                <a:gd name="T9" fmla="*/ 33 h 55"/>
                <a:gd name="T10" fmla="*/ 10 w 52"/>
                <a:gd name="T11" fmla="*/ 55 h 55"/>
                <a:gd name="T12" fmla="*/ 0 w 52"/>
                <a:gd name="T13" fmla="*/ 55 h 55"/>
                <a:gd name="T14" fmla="*/ 21 w 52"/>
                <a:gd name="T15" fmla="*/ 26 h 55"/>
                <a:gd name="T16" fmla="*/ 1 w 52"/>
                <a:gd name="T17" fmla="*/ 0 h 55"/>
                <a:gd name="T18" fmla="*/ 12 w 52"/>
                <a:gd name="T19" fmla="*/ 0 h 55"/>
                <a:gd name="T20" fmla="*/ 26 w 52"/>
                <a:gd name="T21" fmla="*/ 19 h 55"/>
                <a:gd name="T22" fmla="*/ 41 w 52"/>
                <a:gd name="T23" fmla="*/ 0 h 55"/>
                <a:gd name="T24" fmla="*/ 51 w 52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5">
                  <a:moveTo>
                    <a:pt x="51" y="0"/>
                  </a:moveTo>
                  <a:lnTo>
                    <a:pt x="31" y="27"/>
                  </a:lnTo>
                  <a:lnTo>
                    <a:pt x="52" y="55"/>
                  </a:lnTo>
                  <a:lnTo>
                    <a:pt x="42" y="55"/>
                  </a:lnTo>
                  <a:lnTo>
                    <a:pt x="26" y="33"/>
                  </a:lnTo>
                  <a:lnTo>
                    <a:pt x="10" y="55"/>
                  </a:lnTo>
                  <a:lnTo>
                    <a:pt x="0" y="55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19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907EBCD-6028-4BBC-9486-52C31348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65"/>
              <a:ext cx="42" cy="72"/>
            </a:xfrm>
            <a:custGeom>
              <a:avLst/>
              <a:gdLst>
                <a:gd name="T0" fmla="*/ 1 w 42"/>
                <a:gd name="T1" fmla="*/ 63 h 72"/>
                <a:gd name="T2" fmla="*/ 17 w 42"/>
                <a:gd name="T3" fmla="*/ 63 h 72"/>
                <a:gd name="T4" fmla="*/ 17 w 42"/>
                <a:gd name="T5" fmla="*/ 8 h 72"/>
                <a:gd name="T6" fmla="*/ 0 w 42"/>
                <a:gd name="T7" fmla="*/ 12 h 72"/>
                <a:gd name="T8" fmla="*/ 0 w 42"/>
                <a:gd name="T9" fmla="*/ 3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3 h 72"/>
                <a:gd name="T16" fmla="*/ 42 w 42"/>
                <a:gd name="T17" fmla="*/ 63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3"/>
                  </a:moveTo>
                  <a:lnTo>
                    <a:pt x="17" y="63"/>
                  </a:lnTo>
                  <a:lnTo>
                    <a:pt x="17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3"/>
                  </a:lnTo>
                  <a:lnTo>
                    <a:pt x="42" y="63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CE5FFDC-FC74-45E5-98B6-1F36B381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901"/>
              <a:ext cx="45" cy="73"/>
            </a:xfrm>
            <a:custGeom>
              <a:avLst/>
              <a:gdLst>
                <a:gd name="T0" fmla="*/ 23 w 89"/>
                <a:gd name="T1" fmla="*/ 127 h 143"/>
                <a:gd name="T2" fmla="*/ 89 w 89"/>
                <a:gd name="T3" fmla="*/ 127 h 143"/>
                <a:gd name="T4" fmla="*/ 89 w 89"/>
                <a:gd name="T5" fmla="*/ 143 h 143"/>
                <a:gd name="T6" fmla="*/ 0 w 89"/>
                <a:gd name="T7" fmla="*/ 143 h 143"/>
                <a:gd name="T8" fmla="*/ 0 w 89"/>
                <a:gd name="T9" fmla="*/ 127 h 143"/>
                <a:gd name="T10" fmla="*/ 29 w 89"/>
                <a:gd name="T11" fmla="*/ 97 h 143"/>
                <a:gd name="T12" fmla="*/ 53 w 89"/>
                <a:gd name="T13" fmla="*/ 73 h 143"/>
                <a:gd name="T14" fmla="*/ 66 w 89"/>
                <a:gd name="T15" fmla="*/ 55 h 143"/>
                <a:gd name="T16" fmla="*/ 69 w 89"/>
                <a:gd name="T17" fmla="*/ 41 h 143"/>
                <a:gd name="T18" fmla="*/ 61 w 89"/>
                <a:gd name="T19" fmla="*/ 23 h 143"/>
                <a:gd name="T20" fmla="*/ 41 w 89"/>
                <a:gd name="T21" fmla="*/ 16 h 143"/>
                <a:gd name="T22" fmla="*/ 22 w 89"/>
                <a:gd name="T23" fmla="*/ 19 h 143"/>
                <a:gd name="T24" fmla="*/ 1 w 89"/>
                <a:gd name="T25" fmla="*/ 28 h 143"/>
                <a:gd name="T26" fmla="*/ 1 w 89"/>
                <a:gd name="T27" fmla="*/ 9 h 143"/>
                <a:gd name="T28" fmla="*/ 22 w 89"/>
                <a:gd name="T29" fmla="*/ 2 h 143"/>
                <a:gd name="T30" fmla="*/ 41 w 89"/>
                <a:gd name="T31" fmla="*/ 0 h 143"/>
                <a:gd name="T32" fmla="*/ 76 w 89"/>
                <a:gd name="T33" fmla="*/ 11 h 143"/>
                <a:gd name="T34" fmla="*/ 89 w 89"/>
                <a:gd name="T35" fmla="*/ 40 h 143"/>
                <a:gd name="T36" fmla="*/ 85 w 89"/>
                <a:gd name="T37" fmla="*/ 56 h 143"/>
                <a:gd name="T38" fmla="*/ 73 w 89"/>
                <a:gd name="T39" fmla="*/ 75 h 143"/>
                <a:gd name="T40" fmla="*/ 58 w 89"/>
                <a:gd name="T41" fmla="*/ 91 h 143"/>
                <a:gd name="T42" fmla="*/ 23 w 89"/>
                <a:gd name="T43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43">
                  <a:moveTo>
                    <a:pt x="23" y="127"/>
                  </a:moveTo>
                  <a:lnTo>
                    <a:pt x="89" y="127"/>
                  </a:lnTo>
                  <a:lnTo>
                    <a:pt x="89" y="143"/>
                  </a:lnTo>
                  <a:lnTo>
                    <a:pt x="0" y="143"/>
                  </a:lnTo>
                  <a:lnTo>
                    <a:pt x="0" y="127"/>
                  </a:lnTo>
                  <a:cubicBezTo>
                    <a:pt x="7" y="120"/>
                    <a:pt x="17" y="110"/>
                    <a:pt x="29" y="97"/>
                  </a:cubicBezTo>
                  <a:cubicBezTo>
                    <a:pt x="42" y="84"/>
                    <a:pt x="50" y="76"/>
                    <a:pt x="53" y="73"/>
                  </a:cubicBezTo>
                  <a:cubicBezTo>
                    <a:pt x="59" y="66"/>
                    <a:pt x="63" y="60"/>
                    <a:pt x="66" y="55"/>
                  </a:cubicBezTo>
                  <a:cubicBezTo>
                    <a:pt x="68" y="50"/>
                    <a:pt x="69" y="46"/>
                    <a:pt x="69" y="41"/>
                  </a:cubicBezTo>
                  <a:cubicBezTo>
                    <a:pt x="69" y="34"/>
                    <a:pt x="67" y="28"/>
                    <a:pt x="61" y="23"/>
                  </a:cubicBezTo>
                  <a:cubicBezTo>
                    <a:pt x="56" y="18"/>
                    <a:pt x="49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5" y="21"/>
                    <a:pt x="8" y="24"/>
                    <a:pt x="1" y="28"/>
                  </a:cubicBezTo>
                  <a:lnTo>
                    <a:pt x="1" y="9"/>
                  </a:lnTo>
                  <a:cubicBezTo>
                    <a:pt x="8" y="6"/>
                    <a:pt x="16" y="4"/>
                    <a:pt x="22" y="2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3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7" y="51"/>
                    <a:pt x="85" y="56"/>
                  </a:cubicBezTo>
                  <a:cubicBezTo>
                    <a:pt x="83" y="62"/>
                    <a:pt x="79" y="68"/>
                    <a:pt x="73" y="75"/>
                  </a:cubicBezTo>
                  <a:cubicBezTo>
                    <a:pt x="72" y="77"/>
                    <a:pt x="67" y="82"/>
                    <a:pt x="58" y="91"/>
                  </a:cubicBezTo>
                  <a:cubicBezTo>
                    <a:pt x="50" y="99"/>
                    <a:pt x="38" y="112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3FCB723A-C006-4EC1-BC9F-DA1AEC52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920"/>
              <a:ext cx="52" cy="54"/>
            </a:xfrm>
            <a:custGeom>
              <a:avLst/>
              <a:gdLst>
                <a:gd name="T0" fmla="*/ 51 w 52"/>
                <a:gd name="T1" fmla="*/ 0 h 54"/>
                <a:gd name="T2" fmla="*/ 31 w 52"/>
                <a:gd name="T3" fmla="*/ 26 h 54"/>
                <a:gd name="T4" fmla="*/ 52 w 52"/>
                <a:gd name="T5" fmla="*/ 54 h 54"/>
                <a:gd name="T6" fmla="*/ 42 w 52"/>
                <a:gd name="T7" fmla="*/ 54 h 54"/>
                <a:gd name="T8" fmla="*/ 26 w 52"/>
                <a:gd name="T9" fmla="*/ 33 h 54"/>
                <a:gd name="T10" fmla="*/ 10 w 52"/>
                <a:gd name="T11" fmla="*/ 54 h 54"/>
                <a:gd name="T12" fmla="*/ 0 w 52"/>
                <a:gd name="T13" fmla="*/ 54 h 54"/>
                <a:gd name="T14" fmla="*/ 21 w 52"/>
                <a:gd name="T15" fmla="*/ 26 h 54"/>
                <a:gd name="T16" fmla="*/ 1 w 52"/>
                <a:gd name="T17" fmla="*/ 0 h 54"/>
                <a:gd name="T18" fmla="*/ 12 w 52"/>
                <a:gd name="T19" fmla="*/ 0 h 54"/>
                <a:gd name="T20" fmla="*/ 26 w 52"/>
                <a:gd name="T21" fmla="*/ 19 h 54"/>
                <a:gd name="T22" fmla="*/ 41 w 52"/>
                <a:gd name="T23" fmla="*/ 0 h 54"/>
                <a:gd name="T24" fmla="*/ 51 w 52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0"/>
                  </a:moveTo>
                  <a:lnTo>
                    <a:pt x="31" y="26"/>
                  </a:lnTo>
                  <a:lnTo>
                    <a:pt x="52" y="54"/>
                  </a:lnTo>
                  <a:lnTo>
                    <a:pt x="42" y="54"/>
                  </a:lnTo>
                  <a:lnTo>
                    <a:pt x="26" y="33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19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57A73F2-89E5-454F-BD80-48F4641A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902"/>
              <a:ext cx="42" cy="72"/>
            </a:xfrm>
            <a:custGeom>
              <a:avLst/>
              <a:gdLst>
                <a:gd name="T0" fmla="*/ 1 w 42"/>
                <a:gd name="T1" fmla="*/ 64 h 72"/>
                <a:gd name="T2" fmla="*/ 17 w 42"/>
                <a:gd name="T3" fmla="*/ 64 h 72"/>
                <a:gd name="T4" fmla="*/ 17 w 42"/>
                <a:gd name="T5" fmla="*/ 9 h 72"/>
                <a:gd name="T6" fmla="*/ 0 w 42"/>
                <a:gd name="T7" fmla="*/ 12 h 72"/>
                <a:gd name="T8" fmla="*/ 0 w 42"/>
                <a:gd name="T9" fmla="*/ 4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4 h 72"/>
                <a:gd name="T16" fmla="*/ 42 w 42"/>
                <a:gd name="T17" fmla="*/ 64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4"/>
                  </a:moveTo>
                  <a:lnTo>
                    <a:pt x="17" y="64"/>
                  </a:lnTo>
                  <a:lnTo>
                    <a:pt x="17" y="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4"/>
                  </a:lnTo>
                  <a:lnTo>
                    <a:pt x="42" y="64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B1A85510-A103-482F-8C27-851FFEAE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3412"/>
              <a:ext cx="45" cy="73"/>
            </a:xfrm>
            <a:custGeom>
              <a:avLst/>
              <a:gdLst>
                <a:gd name="T0" fmla="*/ 23 w 89"/>
                <a:gd name="T1" fmla="*/ 127 h 143"/>
                <a:gd name="T2" fmla="*/ 89 w 89"/>
                <a:gd name="T3" fmla="*/ 127 h 143"/>
                <a:gd name="T4" fmla="*/ 89 w 89"/>
                <a:gd name="T5" fmla="*/ 143 h 143"/>
                <a:gd name="T6" fmla="*/ 0 w 89"/>
                <a:gd name="T7" fmla="*/ 143 h 143"/>
                <a:gd name="T8" fmla="*/ 0 w 89"/>
                <a:gd name="T9" fmla="*/ 127 h 143"/>
                <a:gd name="T10" fmla="*/ 29 w 89"/>
                <a:gd name="T11" fmla="*/ 97 h 143"/>
                <a:gd name="T12" fmla="*/ 53 w 89"/>
                <a:gd name="T13" fmla="*/ 73 h 143"/>
                <a:gd name="T14" fmla="*/ 66 w 89"/>
                <a:gd name="T15" fmla="*/ 55 h 143"/>
                <a:gd name="T16" fmla="*/ 69 w 89"/>
                <a:gd name="T17" fmla="*/ 41 h 143"/>
                <a:gd name="T18" fmla="*/ 61 w 89"/>
                <a:gd name="T19" fmla="*/ 23 h 143"/>
                <a:gd name="T20" fmla="*/ 41 w 89"/>
                <a:gd name="T21" fmla="*/ 16 h 143"/>
                <a:gd name="T22" fmla="*/ 22 w 89"/>
                <a:gd name="T23" fmla="*/ 19 h 143"/>
                <a:gd name="T24" fmla="*/ 1 w 89"/>
                <a:gd name="T25" fmla="*/ 28 h 143"/>
                <a:gd name="T26" fmla="*/ 1 w 89"/>
                <a:gd name="T27" fmla="*/ 9 h 143"/>
                <a:gd name="T28" fmla="*/ 22 w 89"/>
                <a:gd name="T29" fmla="*/ 2 h 143"/>
                <a:gd name="T30" fmla="*/ 41 w 89"/>
                <a:gd name="T31" fmla="*/ 0 h 143"/>
                <a:gd name="T32" fmla="*/ 76 w 89"/>
                <a:gd name="T33" fmla="*/ 11 h 143"/>
                <a:gd name="T34" fmla="*/ 89 w 89"/>
                <a:gd name="T35" fmla="*/ 40 h 143"/>
                <a:gd name="T36" fmla="*/ 85 w 89"/>
                <a:gd name="T37" fmla="*/ 56 h 143"/>
                <a:gd name="T38" fmla="*/ 73 w 89"/>
                <a:gd name="T39" fmla="*/ 75 h 143"/>
                <a:gd name="T40" fmla="*/ 58 w 89"/>
                <a:gd name="T41" fmla="*/ 91 h 143"/>
                <a:gd name="T42" fmla="*/ 23 w 89"/>
                <a:gd name="T43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43">
                  <a:moveTo>
                    <a:pt x="23" y="127"/>
                  </a:moveTo>
                  <a:lnTo>
                    <a:pt x="89" y="127"/>
                  </a:lnTo>
                  <a:lnTo>
                    <a:pt x="89" y="143"/>
                  </a:lnTo>
                  <a:lnTo>
                    <a:pt x="0" y="143"/>
                  </a:lnTo>
                  <a:lnTo>
                    <a:pt x="0" y="127"/>
                  </a:lnTo>
                  <a:cubicBezTo>
                    <a:pt x="7" y="120"/>
                    <a:pt x="17" y="110"/>
                    <a:pt x="29" y="97"/>
                  </a:cubicBezTo>
                  <a:cubicBezTo>
                    <a:pt x="42" y="84"/>
                    <a:pt x="50" y="76"/>
                    <a:pt x="53" y="73"/>
                  </a:cubicBezTo>
                  <a:cubicBezTo>
                    <a:pt x="59" y="66"/>
                    <a:pt x="63" y="60"/>
                    <a:pt x="66" y="55"/>
                  </a:cubicBezTo>
                  <a:cubicBezTo>
                    <a:pt x="68" y="50"/>
                    <a:pt x="69" y="46"/>
                    <a:pt x="69" y="41"/>
                  </a:cubicBezTo>
                  <a:cubicBezTo>
                    <a:pt x="69" y="34"/>
                    <a:pt x="67" y="28"/>
                    <a:pt x="61" y="23"/>
                  </a:cubicBezTo>
                  <a:cubicBezTo>
                    <a:pt x="56" y="18"/>
                    <a:pt x="49" y="16"/>
                    <a:pt x="41" y="16"/>
                  </a:cubicBezTo>
                  <a:cubicBezTo>
                    <a:pt x="35" y="16"/>
                    <a:pt x="29" y="17"/>
                    <a:pt x="22" y="19"/>
                  </a:cubicBezTo>
                  <a:cubicBezTo>
                    <a:pt x="15" y="21"/>
                    <a:pt x="8" y="24"/>
                    <a:pt x="1" y="28"/>
                  </a:cubicBezTo>
                  <a:lnTo>
                    <a:pt x="1" y="9"/>
                  </a:lnTo>
                  <a:cubicBezTo>
                    <a:pt x="8" y="6"/>
                    <a:pt x="16" y="4"/>
                    <a:pt x="22" y="2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55" y="0"/>
                    <a:pt x="67" y="3"/>
                    <a:pt x="76" y="11"/>
                  </a:cubicBezTo>
                  <a:cubicBezTo>
                    <a:pt x="84" y="18"/>
                    <a:pt x="89" y="28"/>
                    <a:pt x="89" y="40"/>
                  </a:cubicBezTo>
                  <a:cubicBezTo>
                    <a:pt x="89" y="46"/>
                    <a:pt x="87" y="51"/>
                    <a:pt x="85" y="56"/>
                  </a:cubicBezTo>
                  <a:cubicBezTo>
                    <a:pt x="83" y="62"/>
                    <a:pt x="79" y="68"/>
                    <a:pt x="73" y="75"/>
                  </a:cubicBezTo>
                  <a:cubicBezTo>
                    <a:pt x="72" y="77"/>
                    <a:pt x="67" y="82"/>
                    <a:pt x="58" y="91"/>
                  </a:cubicBezTo>
                  <a:cubicBezTo>
                    <a:pt x="50" y="99"/>
                    <a:pt x="38" y="112"/>
                    <a:pt x="23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52266D18-2B29-48D2-98F7-DF26A9D1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3431"/>
              <a:ext cx="52" cy="54"/>
            </a:xfrm>
            <a:custGeom>
              <a:avLst/>
              <a:gdLst>
                <a:gd name="T0" fmla="*/ 51 w 52"/>
                <a:gd name="T1" fmla="*/ 0 h 54"/>
                <a:gd name="T2" fmla="*/ 31 w 52"/>
                <a:gd name="T3" fmla="*/ 26 h 54"/>
                <a:gd name="T4" fmla="*/ 52 w 52"/>
                <a:gd name="T5" fmla="*/ 54 h 54"/>
                <a:gd name="T6" fmla="*/ 42 w 52"/>
                <a:gd name="T7" fmla="*/ 54 h 54"/>
                <a:gd name="T8" fmla="*/ 26 w 52"/>
                <a:gd name="T9" fmla="*/ 33 h 54"/>
                <a:gd name="T10" fmla="*/ 10 w 52"/>
                <a:gd name="T11" fmla="*/ 54 h 54"/>
                <a:gd name="T12" fmla="*/ 0 w 52"/>
                <a:gd name="T13" fmla="*/ 54 h 54"/>
                <a:gd name="T14" fmla="*/ 21 w 52"/>
                <a:gd name="T15" fmla="*/ 26 h 54"/>
                <a:gd name="T16" fmla="*/ 1 w 52"/>
                <a:gd name="T17" fmla="*/ 0 h 54"/>
                <a:gd name="T18" fmla="*/ 12 w 52"/>
                <a:gd name="T19" fmla="*/ 0 h 54"/>
                <a:gd name="T20" fmla="*/ 26 w 52"/>
                <a:gd name="T21" fmla="*/ 19 h 54"/>
                <a:gd name="T22" fmla="*/ 41 w 52"/>
                <a:gd name="T23" fmla="*/ 0 h 54"/>
                <a:gd name="T24" fmla="*/ 51 w 52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0"/>
                  </a:moveTo>
                  <a:lnTo>
                    <a:pt x="31" y="26"/>
                  </a:lnTo>
                  <a:lnTo>
                    <a:pt x="52" y="54"/>
                  </a:lnTo>
                  <a:lnTo>
                    <a:pt x="42" y="54"/>
                  </a:lnTo>
                  <a:lnTo>
                    <a:pt x="26" y="33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19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5E9DFD8-37B7-4FC6-85D1-0A689BE8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413"/>
              <a:ext cx="42" cy="72"/>
            </a:xfrm>
            <a:custGeom>
              <a:avLst/>
              <a:gdLst>
                <a:gd name="T0" fmla="*/ 1 w 42"/>
                <a:gd name="T1" fmla="*/ 64 h 72"/>
                <a:gd name="T2" fmla="*/ 17 w 42"/>
                <a:gd name="T3" fmla="*/ 64 h 72"/>
                <a:gd name="T4" fmla="*/ 17 w 42"/>
                <a:gd name="T5" fmla="*/ 9 h 72"/>
                <a:gd name="T6" fmla="*/ 0 w 42"/>
                <a:gd name="T7" fmla="*/ 12 h 72"/>
                <a:gd name="T8" fmla="*/ 0 w 42"/>
                <a:gd name="T9" fmla="*/ 3 h 72"/>
                <a:gd name="T10" fmla="*/ 17 w 42"/>
                <a:gd name="T11" fmla="*/ 0 h 72"/>
                <a:gd name="T12" fmla="*/ 26 w 42"/>
                <a:gd name="T13" fmla="*/ 0 h 72"/>
                <a:gd name="T14" fmla="*/ 26 w 42"/>
                <a:gd name="T15" fmla="*/ 64 h 72"/>
                <a:gd name="T16" fmla="*/ 42 w 42"/>
                <a:gd name="T17" fmla="*/ 64 h 72"/>
                <a:gd name="T18" fmla="*/ 42 w 42"/>
                <a:gd name="T19" fmla="*/ 72 h 72"/>
                <a:gd name="T20" fmla="*/ 1 w 42"/>
                <a:gd name="T21" fmla="*/ 72 h 72"/>
                <a:gd name="T22" fmla="*/ 1 w 42"/>
                <a:gd name="T2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" y="64"/>
                  </a:moveTo>
                  <a:lnTo>
                    <a:pt x="17" y="64"/>
                  </a:lnTo>
                  <a:lnTo>
                    <a:pt x="17" y="9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64"/>
                  </a:lnTo>
                  <a:lnTo>
                    <a:pt x="42" y="64"/>
                  </a:lnTo>
                  <a:lnTo>
                    <a:pt x="42" y="72"/>
                  </a:lnTo>
                  <a:lnTo>
                    <a:pt x="1" y="72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3856977-2594-4DD1-9C2D-5CD828F87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880"/>
              <a:ext cx="550" cy="346"/>
            </a:xfrm>
            <a:custGeom>
              <a:avLst/>
              <a:gdLst>
                <a:gd name="T0" fmla="*/ 0 w 1076"/>
                <a:gd name="T1" fmla="*/ 0 h 676"/>
                <a:gd name="T2" fmla="*/ 390 w 1076"/>
                <a:gd name="T3" fmla="*/ 0 h 676"/>
                <a:gd name="T4" fmla="*/ 390 w 1076"/>
                <a:gd name="T5" fmla="*/ 676 h 676"/>
                <a:gd name="T6" fmla="*/ 1076 w 1076"/>
                <a:gd name="T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6" h="676">
                  <a:moveTo>
                    <a:pt x="0" y="0"/>
                  </a:moveTo>
                  <a:lnTo>
                    <a:pt x="390" y="0"/>
                  </a:lnTo>
                  <a:lnTo>
                    <a:pt x="390" y="676"/>
                  </a:lnTo>
                  <a:lnTo>
                    <a:pt x="1076" y="676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CD9AEB93-233C-49B3-88D9-36EA3AA5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194"/>
              <a:ext cx="110" cy="63"/>
            </a:xfrm>
            <a:custGeom>
              <a:avLst/>
              <a:gdLst>
                <a:gd name="T0" fmla="*/ 31 w 110"/>
                <a:gd name="T1" fmla="*/ 32 h 63"/>
                <a:gd name="T2" fmla="*/ 0 w 110"/>
                <a:gd name="T3" fmla="*/ 63 h 63"/>
                <a:gd name="T4" fmla="*/ 110 w 110"/>
                <a:gd name="T5" fmla="*/ 32 h 63"/>
                <a:gd name="T6" fmla="*/ 0 w 110"/>
                <a:gd name="T7" fmla="*/ 0 h 63"/>
                <a:gd name="T8" fmla="*/ 31 w 110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2"/>
                  </a:moveTo>
                  <a:lnTo>
                    <a:pt x="0" y="63"/>
                  </a:lnTo>
                  <a:lnTo>
                    <a:pt x="110" y="32"/>
                  </a:lnTo>
                  <a:lnTo>
                    <a:pt x="0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071E5D27-B466-4197-B374-F6402603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345"/>
              <a:ext cx="521" cy="647"/>
            </a:xfrm>
            <a:custGeom>
              <a:avLst/>
              <a:gdLst>
                <a:gd name="T0" fmla="*/ 0 w 1019"/>
                <a:gd name="T1" fmla="*/ 0 h 1266"/>
                <a:gd name="T2" fmla="*/ 619 w 1019"/>
                <a:gd name="T3" fmla="*/ 0 h 1266"/>
                <a:gd name="T4" fmla="*/ 619 w 1019"/>
                <a:gd name="T5" fmla="*/ 1266 h 1266"/>
                <a:gd name="T6" fmla="*/ 1019 w 1019"/>
                <a:gd name="T7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9" h="1266">
                  <a:moveTo>
                    <a:pt x="0" y="0"/>
                  </a:moveTo>
                  <a:lnTo>
                    <a:pt x="619" y="0"/>
                  </a:lnTo>
                  <a:lnTo>
                    <a:pt x="619" y="1266"/>
                  </a:lnTo>
                  <a:lnTo>
                    <a:pt x="1019" y="1266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AE9683B9-8403-4D21-8330-E4911E01B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961"/>
              <a:ext cx="110" cy="63"/>
            </a:xfrm>
            <a:custGeom>
              <a:avLst/>
              <a:gdLst>
                <a:gd name="T0" fmla="*/ 32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2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B9729DC7-7983-4EED-870A-3407081C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639"/>
              <a:ext cx="541" cy="326"/>
            </a:xfrm>
            <a:custGeom>
              <a:avLst/>
              <a:gdLst>
                <a:gd name="T0" fmla="*/ 0 w 1057"/>
                <a:gd name="T1" fmla="*/ 638 h 638"/>
                <a:gd name="T2" fmla="*/ 400 w 1057"/>
                <a:gd name="T3" fmla="*/ 638 h 638"/>
                <a:gd name="T4" fmla="*/ 400 w 1057"/>
                <a:gd name="T5" fmla="*/ 0 h 638"/>
                <a:gd name="T6" fmla="*/ 1057 w 1057"/>
                <a:gd name="T7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638">
                  <a:moveTo>
                    <a:pt x="0" y="638"/>
                  </a:moveTo>
                  <a:lnTo>
                    <a:pt x="400" y="638"/>
                  </a:lnTo>
                  <a:lnTo>
                    <a:pt x="400" y="0"/>
                  </a:lnTo>
                  <a:lnTo>
                    <a:pt x="1057" y="0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CDCFE020-5D61-4E73-BBB1-7E23FADB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608"/>
              <a:ext cx="110" cy="63"/>
            </a:xfrm>
            <a:custGeom>
              <a:avLst/>
              <a:gdLst>
                <a:gd name="T0" fmla="*/ 32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2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2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99F77E61-0538-4F62-B0FF-7ADE7D22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829"/>
              <a:ext cx="550" cy="643"/>
            </a:xfrm>
            <a:custGeom>
              <a:avLst/>
              <a:gdLst>
                <a:gd name="T0" fmla="*/ 0 w 1076"/>
                <a:gd name="T1" fmla="*/ 1258 h 1258"/>
                <a:gd name="T2" fmla="*/ 657 w 1076"/>
                <a:gd name="T3" fmla="*/ 1258 h 1258"/>
                <a:gd name="T4" fmla="*/ 657 w 1076"/>
                <a:gd name="T5" fmla="*/ 0 h 1258"/>
                <a:gd name="T6" fmla="*/ 1076 w 1076"/>
                <a:gd name="T7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6" h="1258">
                  <a:moveTo>
                    <a:pt x="0" y="1258"/>
                  </a:moveTo>
                  <a:lnTo>
                    <a:pt x="657" y="1258"/>
                  </a:lnTo>
                  <a:lnTo>
                    <a:pt x="657" y="0"/>
                  </a:lnTo>
                  <a:lnTo>
                    <a:pt x="1076" y="0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511A4E3A-076E-4C77-8AB0-3AF77101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798"/>
              <a:ext cx="110" cy="63"/>
            </a:xfrm>
            <a:custGeom>
              <a:avLst/>
              <a:gdLst>
                <a:gd name="T0" fmla="*/ 31 w 110"/>
                <a:gd name="T1" fmla="*/ 31 h 63"/>
                <a:gd name="T2" fmla="*/ 0 w 110"/>
                <a:gd name="T3" fmla="*/ 63 h 63"/>
                <a:gd name="T4" fmla="*/ 110 w 110"/>
                <a:gd name="T5" fmla="*/ 31 h 63"/>
                <a:gd name="T6" fmla="*/ 0 w 110"/>
                <a:gd name="T7" fmla="*/ 0 h 63"/>
                <a:gd name="T8" fmla="*/ 31 w 110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3">
                  <a:moveTo>
                    <a:pt x="31" y="31"/>
                  </a:moveTo>
                  <a:lnTo>
                    <a:pt x="0" y="63"/>
                  </a:lnTo>
                  <a:lnTo>
                    <a:pt x="110" y="31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10E1D6B1-A537-4F8A-8B1A-59F9B086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344"/>
              <a:ext cx="47" cy="73"/>
            </a:xfrm>
            <a:custGeom>
              <a:avLst/>
              <a:gdLst>
                <a:gd name="T0" fmla="*/ 6 w 92"/>
                <a:gd name="T1" fmla="*/ 0 h 144"/>
                <a:gd name="T2" fmla="*/ 81 w 92"/>
                <a:gd name="T3" fmla="*/ 0 h 144"/>
                <a:gd name="T4" fmla="*/ 81 w 92"/>
                <a:gd name="T5" fmla="*/ 16 h 144"/>
                <a:gd name="T6" fmla="*/ 24 w 92"/>
                <a:gd name="T7" fmla="*/ 16 h 144"/>
                <a:gd name="T8" fmla="*/ 24 w 92"/>
                <a:gd name="T9" fmla="*/ 51 h 144"/>
                <a:gd name="T10" fmla="*/ 32 w 92"/>
                <a:gd name="T11" fmla="*/ 48 h 144"/>
                <a:gd name="T12" fmla="*/ 41 w 92"/>
                <a:gd name="T13" fmla="*/ 48 h 144"/>
                <a:gd name="T14" fmla="*/ 78 w 92"/>
                <a:gd name="T15" fmla="*/ 61 h 144"/>
                <a:gd name="T16" fmla="*/ 92 w 92"/>
                <a:gd name="T17" fmla="*/ 96 h 144"/>
                <a:gd name="T18" fmla="*/ 78 w 92"/>
                <a:gd name="T19" fmla="*/ 131 h 144"/>
                <a:gd name="T20" fmla="*/ 38 w 92"/>
                <a:gd name="T21" fmla="*/ 144 h 144"/>
                <a:gd name="T22" fmla="*/ 19 w 92"/>
                <a:gd name="T23" fmla="*/ 142 h 144"/>
                <a:gd name="T24" fmla="*/ 0 w 92"/>
                <a:gd name="T25" fmla="*/ 138 h 144"/>
                <a:gd name="T26" fmla="*/ 0 w 92"/>
                <a:gd name="T27" fmla="*/ 118 h 144"/>
                <a:gd name="T28" fmla="*/ 18 w 92"/>
                <a:gd name="T29" fmla="*/ 125 h 144"/>
                <a:gd name="T30" fmla="*/ 37 w 92"/>
                <a:gd name="T31" fmla="*/ 128 h 144"/>
                <a:gd name="T32" fmla="*/ 63 w 92"/>
                <a:gd name="T33" fmla="*/ 119 h 144"/>
                <a:gd name="T34" fmla="*/ 73 w 92"/>
                <a:gd name="T35" fmla="*/ 96 h 144"/>
                <a:gd name="T36" fmla="*/ 63 w 92"/>
                <a:gd name="T37" fmla="*/ 72 h 144"/>
                <a:gd name="T38" fmla="*/ 37 w 92"/>
                <a:gd name="T39" fmla="*/ 64 h 144"/>
                <a:gd name="T40" fmla="*/ 22 w 92"/>
                <a:gd name="T41" fmla="*/ 65 h 144"/>
                <a:gd name="T42" fmla="*/ 6 w 92"/>
                <a:gd name="T43" fmla="*/ 71 h 144"/>
                <a:gd name="T44" fmla="*/ 6 w 92"/>
                <a:gd name="T4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44">
                  <a:moveTo>
                    <a:pt x="6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24" y="16"/>
                  </a:lnTo>
                  <a:lnTo>
                    <a:pt x="24" y="51"/>
                  </a:lnTo>
                  <a:cubicBezTo>
                    <a:pt x="27" y="50"/>
                    <a:pt x="29" y="49"/>
                    <a:pt x="32" y="48"/>
                  </a:cubicBezTo>
                  <a:cubicBezTo>
                    <a:pt x="35" y="48"/>
                    <a:pt x="38" y="48"/>
                    <a:pt x="41" y="48"/>
                  </a:cubicBezTo>
                  <a:cubicBezTo>
                    <a:pt x="56" y="48"/>
                    <a:pt x="69" y="52"/>
                    <a:pt x="78" y="61"/>
                  </a:cubicBezTo>
                  <a:cubicBezTo>
                    <a:pt x="87" y="69"/>
                    <a:pt x="92" y="81"/>
                    <a:pt x="92" y="96"/>
                  </a:cubicBezTo>
                  <a:cubicBezTo>
                    <a:pt x="92" y="111"/>
                    <a:pt x="87" y="123"/>
                    <a:pt x="78" y="131"/>
                  </a:cubicBezTo>
                  <a:cubicBezTo>
                    <a:pt x="68" y="139"/>
                    <a:pt x="55" y="144"/>
                    <a:pt x="38" y="144"/>
                  </a:cubicBezTo>
                  <a:cubicBezTo>
                    <a:pt x="32" y="144"/>
                    <a:pt x="26" y="143"/>
                    <a:pt x="19" y="142"/>
                  </a:cubicBezTo>
                  <a:cubicBezTo>
                    <a:pt x="13" y="141"/>
                    <a:pt x="7" y="140"/>
                    <a:pt x="0" y="138"/>
                  </a:cubicBezTo>
                  <a:lnTo>
                    <a:pt x="0" y="118"/>
                  </a:lnTo>
                  <a:cubicBezTo>
                    <a:pt x="6" y="122"/>
                    <a:pt x="12" y="124"/>
                    <a:pt x="18" y="125"/>
                  </a:cubicBezTo>
                  <a:cubicBezTo>
                    <a:pt x="24" y="127"/>
                    <a:pt x="30" y="128"/>
                    <a:pt x="37" y="128"/>
                  </a:cubicBezTo>
                  <a:cubicBezTo>
                    <a:pt x="48" y="128"/>
                    <a:pt x="57" y="125"/>
                    <a:pt x="63" y="119"/>
                  </a:cubicBezTo>
                  <a:cubicBezTo>
                    <a:pt x="69" y="113"/>
                    <a:pt x="73" y="106"/>
                    <a:pt x="73" y="96"/>
                  </a:cubicBezTo>
                  <a:cubicBezTo>
                    <a:pt x="73" y="86"/>
                    <a:pt x="69" y="78"/>
                    <a:pt x="63" y="72"/>
                  </a:cubicBezTo>
                  <a:cubicBezTo>
                    <a:pt x="57" y="67"/>
                    <a:pt x="48" y="64"/>
                    <a:pt x="37" y="64"/>
                  </a:cubicBezTo>
                  <a:cubicBezTo>
                    <a:pt x="32" y="64"/>
                    <a:pt x="27" y="64"/>
                    <a:pt x="22" y="65"/>
                  </a:cubicBezTo>
                  <a:cubicBezTo>
                    <a:pt x="17" y="67"/>
                    <a:pt x="12" y="68"/>
                    <a:pt x="6" y="7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6666D6E7-236E-4EAB-ADF2-9FEF05A8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362"/>
              <a:ext cx="52" cy="54"/>
            </a:xfrm>
            <a:custGeom>
              <a:avLst/>
              <a:gdLst>
                <a:gd name="T0" fmla="*/ 51 w 52"/>
                <a:gd name="T1" fmla="*/ 0 h 54"/>
                <a:gd name="T2" fmla="*/ 31 w 52"/>
                <a:gd name="T3" fmla="*/ 26 h 54"/>
                <a:gd name="T4" fmla="*/ 52 w 52"/>
                <a:gd name="T5" fmla="*/ 54 h 54"/>
                <a:gd name="T6" fmla="*/ 41 w 52"/>
                <a:gd name="T7" fmla="*/ 54 h 54"/>
                <a:gd name="T8" fmla="*/ 26 w 52"/>
                <a:gd name="T9" fmla="*/ 32 h 54"/>
                <a:gd name="T10" fmla="*/ 10 w 52"/>
                <a:gd name="T11" fmla="*/ 54 h 54"/>
                <a:gd name="T12" fmla="*/ 0 w 52"/>
                <a:gd name="T13" fmla="*/ 54 h 54"/>
                <a:gd name="T14" fmla="*/ 21 w 52"/>
                <a:gd name="T15" fmla="*/ 26 h 54"/>
                <a:gd name="T16" fmla="*/ 1 w 52"/>
                <a:gd name="T17" fmla="*/ 0 h 54"/>
                <a:gd name="T18" fmla="*/ 12 w 52"/>
                <a:gd name="T19" fmla="*/ 0 h 54"/>
                <a:gd name="T20" fmla="*/ 26 w 52"/>
                <a:gd name="T21" fmla="*/ 19 h 54"/>
                <a:gd name="T22" fmla="*/ 40 w 52"/>
                <a:gd name="T23" fmla="*/ 0 h 54"/>
                <a:gd name="T24" fmla="*/ 51 w 52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0"/>
                  </a:moveTo>
                  <a:lnTo>
                    <a:pt x="31" y="26"/>
                  </a:lnTo>
                  <a:lnTo>
                    <a:pt x="52" y="54"/>
                  </a:lnTo>
                  <a:lnTo>
                    <a:pt x="41" y="54"/>
                  </a:lnTo>
                  <a:lnTo>
                    <a:pt x="26" y="32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6" y="19"/>
                  </a:lnTo>
                  <a:lnTo>
                    <a:pt x="4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0B41167F-7D7E-4B77-B140-7D28708E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344"/>
              <a:ext cx="47" cy="73"/>
            </a:xfrm>
            <a:custGeom>
              <a:avLst/>
              <a:gdLst>
                <a:gd name="T0" fmla="*/ 6 w 91"/>
                <a:gd name="T1" fmla="*/ 0 h 144"/>
                <a:gd name="T2" fmla="*/ 81 w 91"/>
                <a:gd name="T3" fmla="*/ 0 h 144"/>
                <a:gd name="T4" fmla="*/ 81 w 91"/>
                <a:gd name="T5" fmla="*/ 16 h 144"/>
                <a:gd name="T6" fmla="*/ 24 w 91"/>
                <a:gd name="T7" fmla="*/ 16 h 144"/>
                <a:gd name="T8" fmla="*/ 24 w 91"/>
                <a:gd name="T9" fmla="*/ 51 h 144"/>
                <a:gd name="T10" fmla="*/ 32 w 91"/>
                <a:gd name="T11" fmla="*/ 48 h 144"/>
                <a:gd name="T12" fmla="*/ 40 w 91"/>
                <a:gd name="T13" fmla="*/ 48 h 144"/>
                <a:gd name="T14" fmla="*/ 78 w 91"/>
                <a:gd name="T15" fmla="*/ 61 h 144"/>
                <a:gd name="T16" fmla="*/ 91 w 91"/>
                <a:gd name="T17" fmla="*/ 96 h 144"/>
                <a:gd name="T18" fmla="*/ 77 w 91"/>
                <a:gd name="T19" fmla="*/ 131 h 144"/>
                <a:gd name="T20" fmla="*/ 37 w 91"/>
                <a:gd name="T21" fmla="*/ 144 h 144"/>
                <a:gd name="T22" fmla="*/ 19 w 91"/>
                <a:gd name="T23" fmla="*/ 142 h 144"/>
                <a:gd name="T24" fmla="*/ 0 w 91"/>
                <a:gd name="T25" fmla="*/ 138 h 144"/>
                <a:gd name="T26" fmla="*/ 0 w 91"/>
                <a:gd name="T27" fmla="*/ 118 h 144"/>
                <a:gd name="T28" fmla="*/ 18 w 91"/>
                <a:gd name="T29" fmla="*/ 125 h 144"/>
                <a:gd name="T30" fmla="*/ 37 w 91"/>
                <a:gd name="T31" fmla="*/ 128 h 144"/>
                <a:gd name="T32" fmla="*/ 63 w 91"/>
                <a:gd name="T33" fmla="*/ 119 h 144"/>
                <a:gd name="T34" fmla="*/ 72 w 91"/>
                <a:gd name="T35" fmla="*/ 96 h 144"/>
                <a:gd name="T36" fmla="*/ 63 w 91"/>
                <a:gd name="T37" fmla="*/ 72 h 144"/>
                <a:gd name="T38" fmla="*/ 37 w 91"/>
                <a:gd name="T39" fmla="*/ 64 h 144"/>
                <a:gd name="T40" fmla="*/ 22 w 91"/>
                <a:gd name="T41" fmla="*/ 65 h 144"/>
                <a:gd name="T42" fmla="*/ 6 w 91"/>
                <a:gd name="T43" fmla="*/ 71 h 144"/>
                <a:gd name="T44" fmla="*/ 6 w 91"/>
                <a:gd name="T4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44">
                  <a:moveTo>
                    <a:pt x="6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24" y="16"/>
                  </a:lnTo>
                  <a:lnTo>
                    <a:pt x="24" y="51"/>
                  </a:lnTo>
                  <a:cubicBezTo>
                    <a:pt x="26" y="50"/>
                    <a:pt x="29" y="49"/>
                    <a:pt x="32" y="48"/>
                  </a:cubicBezTo>
                  <a:cubicBezTo>
                    <a:pt x="35" y="48"/>
                    <a:pt x="37" y="48"/>
                    <a:pt x="40" y="48"/>
                  </a:cubicBezTo>
                  <a:cubicBezTo>
                    <a:pt x="56" y="48"/>
                    <a:pt x="68" y="52"/>
                    <a:pt x="78" y="61"/>
                  </a:cubicBezTo>
                  <a:cubicBezTo>
                    <a:pt x="87" y="69"/>
                    <a:pt x="91" y="81"/>
                    <a:pt x="91" y="96"/>
                  </a:cubicBezTo>
                  <a:cubicBezTo>
                    <a:pt x="91" y="111"/>
                    <a:pt x="87" y="123"/>
                    <a:pt x="77" y="131"/>
                  </a:cubicBezTo>
                  <a:cubicBezTo>
                    <a:pt x="68" y="139"/>
                    <a:pt x="54" y="144"/>
                    <a:pt x="37" y="144"/>
                  </a:cubicBezTo>
                  <a:cubicBezTo>
                    <a:pt x="31" y="144"/>
                    <a:pt x="25" y="143"/>
                    <a:pt x="19" y="142"/>
                  </a:cubicBezTo>
                  <a:cubicBezTo>
                    <a:pt x="13" y="141"/>
                    <a:pt x="7" y="140"/>
                    <a:pt x="0" y="138"/>
                  </a:cubicBezTo>
                  <a:lnTo>
                    <a:pt x="0" y="118"/>
                  </a:lnTo>
                  <a:cubicBezTo>
                    <a:pt x="6" y="122"/>
                    <a:pt x="12" y="124"/>
                    <a:pt x="18" y="125"/>
                  </a:cubicBezTo>
                  <a:cubicBezTo>
                    <a:pt x="24" y="127"/>
                    <a:pt x="30" y="128"/>
                    <a:pt x="37" y="128"/>
                  </a:cubicBezTo>
                  <a:cubicBezTo>
                    <a:pt x="48" y="128"/>
                    <a:pt x="56" y="125"/>
                    <a:pt x="63" y="119"/>
                  </a:cubicBezTo>
                  <a:cubicBezTo>
                    <a:pt x="69" y="113"/>
                    <a:pt x="72" y="106"/>
                    <a:pt x="72" y="96"/>
                  </a:cubicBezTo>
                  <a:cubicBezTo>
                    <a:pt x="72" y="86"/>
                    <a:pt x="69" y="78"/>
                    <a:pt x="63" y="72"/>
                  </a:cubicBezTo>
                  <a:cubicBezTo>
                    <a:pt x="56" y="67"/>
                    <a:pt x="48" y="64"/>
                    <a:pt x="37" y="64"/>
                  </a:cubicBezTo>
                  <a:cubicBezTo>
                    <a:pt x="32" y="64"/>
                    <a:pt x="27" y="64"/>
                    <a:pt x="22" y="65"/>
                  </a:cubicBezTo>
                  <a:cubicBezTo>
                    <a:pt x="17" y="67"/>
                    <a:pt x="11" y="68"/>
                    <a:pt x="6" y="7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6" name="Group 71">
            <a:extLst>
              <a:ext uri="{FF2B5EF4-FFF2-40B4-BE49-F238E27FC236}">
                <a16:creationId xmlns:a16="http://schemas.microsoft.com/office/drawing/2014/main" id="{2FA243D3-961D-4B42-95EA-952CD2E95D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5235" y="866648"/>
            <a:ext cx="3820716" cy="2140744"/>
            <a:chOff x="3802" y="857"/>
            <a:chExt cx="3209" cy="1798"/>
          </a:xfrm>
        </p:grpSpPr>
        <p:sp>
          <p:nvSpPr>
            <p:cNvPr id="77" name="AutoShape 70">
              <a:extLst>
                <a:ext uri="{FF2B5EF4-FFF2-40B4-BE49-F238E27FC236}">
                  <a16:creationId xmlns:a16="http://schemas.microsoft.com/office/drawing/2014/main" id="{466A7C83-3D55-49D2-B7E0-33EF9994F8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02" y="857"/>
              <a:ext cx="3209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Line 72">
              <a:extLst>
                <a:ext uri="{FF2B5EF4-FFF2-40B4-BE49-F238E27FC236}">
                  <a16:creationId xmlns:a16="http://schemas.microsoft.com/office/drawing/2014/main" id="{0AD9FD67-8921-4191-8D51-F9C7F1442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3" y="1310"/>
              <a:ext cx="311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DB400928-7704-4BE0-9924-08C810A45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1282"/>
              <a:ext cx="99" cy="56"/>
            </a:xfrm>
            <a:custGeom>
              <a:avLst/>
              <a:gdLst>
                <a:gd name="T0" fmla="*/ 28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8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8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Line 74">
              <a:extLst>
                <a:ext uri="{FF2B5EF4-FFF2-40B4-BE49-F238E27FC236}">
                  <a16:creationId xmlns:a16="http://schemas.microsoft.com/office/drawing/2014/main" id="{CB7D2F98-861A-452D-9790-DDF239B97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2" y="1555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96A38057-8BC6-4ADB-B02B-8AC2298F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" y="1527"/>
              <a:ext cx="98" cy="56"/>
            </a:xfrm>
            <a:custGeom>
              <a:avLst/>
              <a:gdLst>
                <a:gd name="T0" fmla="*/ 28 w 98"/>
                <a:gd name="T1" fmla="*/ 28 h 56"/>
                <a:gd name="T2" fmla="*/ 0 w 98"/>
                <a:gd name="T3" fmla="*/ 56 h 56"/>
                <a:gd name="T4" fmla="*/ 98 w 98"/>
                <a:gd name="T5" fmla="*/ 28 h 56"/>
                <a:gd name="T6" fmla="*/ 0 w 98"/>
                <a:gd name="T7" fmla="*/ 0 h 56"/>
                <a:gd name="T8" fmla="*/ 28 w 9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28" y="28"/>
                  </a:moveTo>
                  <a:lnTo>
                    <a:pt x="0" y="56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Line 76">
              <a:extLst>
                <a:ext uri="{FF2B5EF4-FFF2-40B4-BE49-F238E27FC236}">
                  <a16:creationId xmlns:a16="http://schemas.microsoft.com/office/drawing/2014/main" id="{2E55F6C7-3A50-462F-9541-F3BB7DD54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9" y="1792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5ECFB126-AE11-485D-9F02-147D1FD0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" y="1764"/>
              <a:ext cx="98" cy="56"/>
            </a:xfrm>
            <a:custGeom>
              <a:avLst/>
              <a:gdLst>
                <a:gd name="T0" fmla="*/ 28 w 98"/>
                <a:gd name="T1" fmla="*/ 28 h 56"/>
                <a:gd name="T2" fmla="*/ 0 w 98"/>
                <a:gd name="T3" fmla="*/ 56 h 56"/>
                <a:gd name="T4" fmla="*/ 98 w 98"/>
                <a:gd name="T5" fmla="*/ 28 h 56"/>
                <a:gd name="T6" fmla="*/ 0 w 98"/>
                <a:gd name="T7" fmla="*/ 0 h 56"/>
                <a:gd name="T8" fmla="*/ 28 w 9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28" y="28"/>
                  </a:moveTo>
                  <a:lnTo>
                    <a:pt x="0" y="56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Line 78">
              <a:extLst>
                <a:ext uri="{FF2B5EF4-FFF2-40B4-BE49-F238E27FC236}">
                  <a16:creationId xmlns:a16="http://schemas.microsoft.com/office/drawing/2014/main" id="{BD7E84BA-633F-4971-A93B-59259B75D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0" y="2020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80934EBD-11FF-44D8-B034-9D8FEE47A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1992"/>
              <a:ext cx="98" cy="57"/>
            </a:xfrm>
            <a:custGeom>
              <a:avLst/>
              <a:gdLst>
                <a:gd name="T0" fmla="*/ 28 w 98"/>
                <a:gd name="T1" fmla="*/ 28 h 57"/>
                <a:gd name="T2" fmla="*/ 0 w 98"/>
                <a:gd name="T3" fmla="*/ 57 h 57"/>
                <a:gd name="T4" fmla="*/ 98 w 98"/>
                <a:gd name="T5" fmla="*/ 28 h 57"/>
                <a:gd name="T6" fmla="*/ 0 w 98"/>
                <a:gd name="T7" fmla="*/ 0 h 57"/>
                <a:gd name="T8" fmla="*/ 28 w 98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28" y="28"/>
                  </a:moveTo>
                  <a:lnTo>
                    <a:pt x="0" y="57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Line 80">
              <a:extLst>
                <a:ext uri="{FF2B5EF4-FFF2-40B4-BE49-F238E27FC236}">
                  <a16:creationId xmlns:a16="http://schemas.microsoft.com/office/drawing/2014/main" id="{1A4A327C-31EC-450E-A59F-F14FF52A1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7" y="2258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E4E6CFB7-0C52-4300-AD35-16FD411E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" y="2229"/>
              <a:ext cx="99" cy="56"/>
            </a:xfrm>
            <a:custGeom>
              <a:avLst/>
              <a:gdLst>
                <a:gd name="T0" fmla="*/ 29 w 99"/>
                <a:gd name="T1" fmla="*/ 29 h 56"/>
                <a:gd name="T2" fmla="*/ 0 w 99"/>
                <a:gd name="T3" fmla="*/ 56 h 56"/>
                <a:gd name="T4" fmla="*/ 99 w 99"/>
                <a:gd name="T5" fmla="*/ 29 h 56"/>
                <a:gd name="T6" fmla="*/ 0 w 99"/>
                <a:gd name="T7" fmla="*/ 0 h 56"/>
                <a:gd name="T8" fmla="*/ 29 w 99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9"/>
                  </a:moveTo>
                  <a:lnTo>
                    <a:pt x="0" y="56"/>
                  </a:lnTo>
                  <a:lnTo>
                    <a:pt x="99" y="29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Rectangle 82">
              <a:extLst>
                <a:ext uri="{FF2B5EF4-FFF2-40B4-BE49-F238E27FC236}">
                  <a16:creationId xmlns:a16="http://schemas.microsoft.com/office/drawing/2014/main" id="{00B64CCA-DECF-4C43-8C9B-7890738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862"/>
              <a:ext cx="1290" cy="80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Line 83">
              <a:extLst>
                <a:ext uri="{FF2B5EF4-FFF2-40B4-BE49-F238E27FC236}">
                  <a16:creationId xmlns:a16="http://schemas.microsoft.com/office/drawing/2014/main" id="{CB082D52-B089-4532-B2CD-A7FD09CC0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1164"/>
              <a:ext cx="57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0EF9D0AB-CCF5-4159-B590-2075F7B29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" y="1136"/>
              <a:ext cx="98" cy="56"/>
            </a:xfrm>
            <a:custGeom>
              <a:avLst/>
              <a:gdLst>
                <a:gd name="T0" fmla="*/ 28 w 98"/>
                <a:gd name="T1" fmla="*/ 28 h 56"/>
                <a:gd name="T2" fmla="*/ 0 w 98"/>
                <a:gd name="T3" fmla="*/ 56 h 56"/>
                <a:gd name="T4" fmla="*/ 98 w 98"/>
                <a:gd name="T5" fmla="*/ 28 h 56"/>
                <a:gd name="T6" fmla="*/ 0 w 98"/>
                <a:gd name="T7" fmla="*/ 0 h 56"/>
                <a:gd name="T8" fmla="*/ 28 w 9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28" y="28"/>
                  </a:moveTo>
                  <a:lnTo>
                    <a:pt x="0" y="56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58CA3FDF-764B-425D-84AF-5E591A9C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1196"/>
              <a:ext cx="66" cy="121"/>
            </a:xfrm>
            <a:custGeom>
              <a:avLst/>
              <a:gdLst>
                <a:gd name="T0" fmla="*/ 9 w 145"/>
                <a:gd name="T1" fmla="*/ 0 h 264"/>
                <a:gd name="T2" fmla="*/ 129 w 145"/>
                <a:gd name="T3" fmla="*/ 0 h 264"/>
                <a:gd name="T4" fmla="*/ 129 w 145"/>
                <a:gd name="T5" fmla="*/ 29 h 264"/>
                <a:gd name="T6" fmla="*/ 37 w 145"/>
                <a:gd name="T7" fmla="*/ 29 h 264"/>
                <a:gd name="T8" fmla="*/ 37 w 145"/>
                <a:gd name="T9" fmla="*/ 93 h 264"/>
                <a:gd name="T10" fmla="*/ 50 w 145"/>
                <a:gd name="T11" fmla="*/ 89 h 264"/>
                <a:gd name="T12" fmla="*/ 64 w 145"/>
                <a:gd name="T13" fmla="*/ 88 h 264"/>
                <a:gd name="T14" fmla="*/ 123 w 145"/>
                <a:gd name="T15" fmla="*/ 112 h 264"/>
                <a:gd name="T16" fmla="*/ 145 w 145"/>
                <a:gd name="T17" fmla="*/ 176 h 264"/>
                <a:gd name="T18" fmla="*/ 123 w 145"/>
                <a:gd name="T19" fmla="*/ 241 h 264"/>
                <a:gd name="T20" fmla="*/ 59 w 145"/>
                <a:gd name="T21" fmla="*/ 264 h 264"/>
                <a:gd name="T22" fmla="*/ 30 w 145"/>
                <a:gd name="T23" fmla="*/ 262 h 264"/>
                <a:gd name="T24" fmla="*/ 0 w 145"/>
                <a:gd name="T25" fmla="*/ 253 h 264"/>
                <a:gd name="T26" fmla="*/ 0 w 145"/>
                <a:gd name="T27" fmla="*/ 218 h 264"/>
                <a:gd name="T28" fmla="*/ 28 w 145"/>
                <a:gd name="T29" fmla="*/ 231 h 264"/>
                <a:gd name="T30" fmla="*/ 58 w 145"/>
                <a:gd name="T31" fmla="*/ 235 h 264"/>
                <a:gd name="T32" fmla="*/ 100 w 145"/>
                <a:gd name="T33" fmla="*/ 219 h 264"/>
                <a:gd name="T34" fmla="*/ 115 w 145"/>
                <a:gd name="T35" fmla="*/ 176 h 264"/>
                <a:gd name="T36" fmla="*/ 100 w 145"/>
                <a:gd name="T37" fmla="*/ 133 h 264"/>
                <a:gd name="T38" fmla="*/ 58 w 145"/>
                <a:gd name="T39" fmla="*/ 117 h 264"/>
                <a:gd name="T40" fmla="*/ 34 w 145"/>
                <a:gd name="T41" fmla="*/ 120 h 264"/>
                <a:gd name="T42" fmla="*/ 9 w 145"/>
                <a:gd name="T43" fmla="*/ 130 h 264"/>
                <a:gd name="T44" fmla="*/ 9 w 145"/>
                <a:gd name="T4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264">
                  <a:moveTo>
                    <a:pt x="9" y="0"/>
                  </a:moveTo>
                  <a:lnTo>
                    <a:pt x="129" y="0"/>
                  </a:lnTo>
                  <a:lnTo>
                    <a:pt x="129" y="29"/>
                  </a:lnTo>
                  <a:lnTo>
                    <a:pt x="37" y="29"/>
                  </a:lnTo>
                  <a:lnTo>
                    <a:pt x="37" y="93"/>
                  </a:lnTo>
                  <a:cubicBezTo>
                    <a:pt x="42" y="91"/>
                    <a:pt x="46" y="90"/>
                    <a:pt x="50" y="89"/>
                  </a:cubicBezTo>
                  <a:cubicBezTo>
                    <a:pt x="55" y="88"/>
                    <a:pt x="59" y="88"/>
                    <a:pt x="64" y="88"/>
                  </a:cubicBezTo>
                  <a:cubicBezTo>
                    <a:pt x="89" y="88"/>
                    <a:pt x="109" y="96"/>
                    <a:pt x="123" y="112"/>
                  </a:cubicBezTo>
                  <a:cubicBezTo>
                    <a:pt x="138" y="127"/>
                    <a:pt x="145" y="149"/>
                    <a:pt x="145" y="176"/>
                  </a:cubicBezTo>
                  <a:cubicBezTo>
                    <a:pt x="145" y="204"/>
                    <a:pt x="138" y="226"/>
                    <a:pt x="123" y="241"/>
                  </a:cubicBezTo>
                  <a:cubicBezTo>
                    <a:pt x="108" y="257"/>
                    <a:pt x="86" y="264"/>
                    <a:pt x="59" y="264"/>
                  </a:cubicBezTo>
                  <a:cubicBezTo>
                    <a:pt x="50" y="264"/>
                    <a:pt x="40" y="264"/>
                    <a:pt x="30" y="262"/>
                  </a:cubicBezTo>
                  <a:cubicBezTo>
                    <a:pt x="20" y="260"/>
                    <a:pt x="10" y="257"/>
                    <a:pt x="0" y="253"/>
                  </a:cubicBezTo>
                  <a:lnTo>
                    <a:pt x="0" y="218"/>
                  </a:lnTo>
                  <a:cubicBezTo>
                    <a:pt x="9" y="224"/>
                    <a:pt x="18" y="228"/>
                    <a:pt x="28" y="231"/>
                  </a:cubicBezTo>
                  <a:cubicBezTo>
                    <a:pt x="37" y="234"/>
                    <a:pt x="48" y="235"/>
                    <a:pt x="58" y="235"/>
                  </a:cubicBezTo>
                  <a:cubicBezTo>
                    <a:pt x="76" y="235"/>
                    <a:pt x="90" y="230"/>
                    <a:pt x="100" y="219"/>
                  </a:cubicBezTo>
                  <a:cubicBezTo>
                    <a:pt x="110" y="209"/>
                    <a:pt x="115" y="194"/>
                    <a:pt x="115" y="176"/>
                  </a:cubicBezTo>
                  <a:cubicBezTo>
                    <a:pt x="115" y="158"/>
                    <a:pt x="110" y="144"/>
                    <a:pt x="100" y="133"/>
                  </a:cubicBezTo>
                  <a:cubicBezTo>
                    <a:pt x="90" y="123"/>
                    <a:pt x="76" y="117"/>
                    <a:pt x="58" y="117"/>
                  </a:cubicBezTo>
                  <a:cubicBezTo>
                    <a:pt x="50" y="117"/>
                    <a:pt x="42" y="118"/>
                    <a:pt x="34" y="120"/>
                  </a:cubicBezTo>
                  <a:cubicBezTo>
                    <a:pt x="26" y="122"/>
                    <a:pt x="18" y="126"/>
                    <a:pt x="9" y="13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9F9BF84C-5096-4420-839A-82366B7F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226"/>
              <a:ext cx="75" cy="89"/>
            </a:xfrm>
            <a:custGeom>
              <a:avLst/>
              <a:gdLst>
                <a:gd name="T0" fmla="*/ 74 w 75"/>
                <a:gd name="T1" fmla="*/ 0 h 89"/>
                <a:gd name="T2" fmla="*/ 46 w 75"/>
                <a:gd name="T3" fmla="*/ 43 h 89"/>
                <a:gd name="T4" fmla="*/ 75 w 75"/>
                <a:gd name="T5" fmla="*/ 89 h 89"/>
                <a:gd name="T6" fmla="*/ 60 w 75"/>
                <a:gd name="T7" fmla="*/ 89 h 89"/>
                <a:gd name="T8" fmla="*/ 37 w 75"/>
                <a:gd name="T9" fmla="*/ 54 h 89"/>
                <a:gd name="T10" fmla="*/ 15 w 75"/>
                <a:gd name="T11" fmla="*/ 89 h 89"/>
                <a:gd name="T12" fmla="*/ 0 w 75"/>
                <a:gd name="T13" fmla="*/ 89 h 89"/>
                <a:gd name="T14" fmla="*/ 30 w 75"/>
                <a:gd name="T15" fmla="*/ 42 h 89"/>
                <a:gd name="T16" fmla="*/ 3 w 75"/>
                <a:gd name="T17" fmla="*/ 0 h 89"/>
                <a:gd name="T18" fmla="*/ 18 w 75"/>
                <a:gd name="T19" fmla="*/ 0 h 89"/>
                <a:gd name="T20" fmla="*/ 38 w 75"/>
                <a:gd name="T21" fmla="*/ 31 h 89"/>
                <a:gd name="T22" fmla="*/ 59 w 75"/>
                <a:gd name="T23" fmla="*/ 0 h 89"/>
                <a:gd name="T24" fmla="*/ 74 w 7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9">
                  <a:moveTo>
                    <a:pt x="74" y="0"/>
                  </a:moveTo>
                  <a:lnTo>
                    <a:pt x="46" y="43"/>
                  </a:lnTo>
                  <a:lnTo>
                    <a:pt x="75" y="89"/>
                  </a:lnTo>
                  <a:lnTo>
                    <a:pt x="60" y="89"/>
                  </a:lnTo>
                  <a:lnTo>
                    <a:pt x="37" y="54"/>
                  </a:lnTo>
                  <a:lnTo>
                    <a:pt x="15" y="89"/>
                  </a:lnTo>
                  <a:lnTo>
                    <a:pt x="0" y="89"/>
                  </a:lnTo>
                  <a:lnTo>
                    <a:pt x="30" y="42"/>
                  </a:lnTo>
                  <a:lnTo>
                    <a:pt x="3" y="0"/>
                  </a:lnTo>
                  <a:lnTo>
                    <a:pt x="18" y="0"/>
                  </a:lnTo>
                  <a:lnTo>
                    <a:pt x="38" y="31"/>
                  </a:lnTo>
                  <a:lnTo>
                    <a:pt x="5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4D20C552-7920-4199-8EB0-C5165064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194"/>
              <a:ext cx="66" cy="121"/>
            </a:xfrm>
            <a:custGeom>
              <a:avLst/>
              <a:gdLst>
                <a:gd name="T0" fmla="*/ 37 w 143"/>
                <a:gd name="T1" fmla="*/ 235 h 264"/>
                <a:gd name="T2" fmla="*/ 143 w 143"/>
                <a:gd name="T3" fmla="*/ 235 h 264"/>
                <a:gd name="T4" fmla="*/ 143 w 143"/>
                <a:gd name="T5" fmla="*/ 264 h 264"/>
                <a:gd name="T6" fmla="*/ 0 w 143"/>
                <a:gd name="T7" fmla="*/ 264 h 264"/>
                <a:gd name="T8" fmla="*/ 0 w 143"/>
                <a:gd name="T9" fmla="*/ 235 h 264"/>
                <a:gd name="T10" fmla="*/ 47 w 143"/>
                <a:gd name="T11" fmla="*/ 179 h 264"/>
                <a:gd name="T12" fmla="*/ 85 w 143"/>
                <a:gd name="T13" fmla="*/ 134 h 264"/>
                <a:gd name="T14" fmla="*/ 105 w 143"/>
                <a:gd name="T15" fmla="*/ 102 h 264"/>
                <a:gd name="T16" fmla="*/ 111 w 143"/>
                <a:gd name="T17" fmla="*/ 76 h 264"/>
                <a:gd name="T18" fmla="*/ 99 w 143"/>
                <a:gd name="T19" fmla="*/ 43 h 264"/>
                <a:gd name="T20" fmla="*/ 66 w 143"/>
                <a:gd name="T21" fmla="*/ 29 h 264"/>
                <a:gd name="T22" fmla="*/ 36 w 143"/>
                <a:gd name="T23" fmla="*/ 35 h 264"/>
                <a:gd name="T24" fmla="*/ 2 w 143"/>
                <a:gd name="T25" fmla="*/ 53 h 264"/>
                <a:gd name="T26" fmla="*/ 2 w 143"/>
                <a:gd name="T27" fmla="*/ 17 h 264"/>
                <a:gd name="T28" fmla="*/ 36 w 143"/>
                <a:gd name="T29" fmla="*/ 4 h 264"/>
                <a:gd name="T30" fmla="*/ 65 w 143"/>
                <a:gd name="T31" fmla="*/ 0 h 264"/>
                <a:gd name="T32" fmla="*/ 121 w 143"/>
                <a:gd name="T33" fmla="*/ 20 h 264"/>
                <a:gd name="T34" fmla="*/ 142 w 143"/>
                <a:gd name="T35" fmla="*/ 74 h 264"/>
                <a:gd name="T36" fmla="*/ 137 w 143"/>
                <a:gd name="T37" fmla="*/ 104 h 264"/>
                <a:gd name="T38" fmla="*/ 118 w 143"/>
                <a:gd name="T39" fmla="*/ 138 h 264"/>
                <a:gd name="T40" fmla="*/ 94 w 143"/>
                <a:gd name="T41" fmla="*/ 168 h 264"/>
                <a:gd name="T42" fmla="*/ 37 w 143"/>
                <a:gd name="T43" fmla="*/ 23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264">
                  <a:moveTo>
                    <a:pt x="37" y="235"/>
                  </a:moveTo>
                  <a:lnTo>
                    <a:pt x="143" y="235"/>
                  </a:lnTo>
                  <a:lnTo>
                    <a:pt x="143" y="264"/>
                  </a:lnTo>
                  <a:lnTo>
                    <a:pt x="0" y="264"/>
                  </a:lnTo>
                  <a:lnTo>
                    <a:pt x="0" y="235"/>
                  </a:lnTo>
                  <a:cubicBezTo>
                    <a:pt x="12" y="221"/>
                    <a:pt x="27" y="203"/>
                    <a:pt x="47" y="179"/>
                  </a:cubicBezTo>
                  <a:cubicBezTo>
                    <a:pt x="67" y="156"/>
                    <a:pt x="80" y="141"/>
                    <a:pt x="85" y="134"/>
                  </a:cubicBezTo>
                  <a:cubicBezTo>
                    <a:pt x="95" y="122"/>
                    <a:pt x="102" y="111"/>
                    <a:pt x="105" y="102"/>
                  </a:cubicBezTo>
                  <a:cubicBezTo>
                    <a:pt x="109" y="93"/>
                    <a:pt x="111" y="85"/>
                    <a:pt x="111" y="76"/>
                  </a:cubicBezTo>
                  <a:cubicBezTo>
                    <a:pt x="111" y="62"/>
                    <a:pt x="107" y="51"/>
                    <a:pt x="99" y="43"/>
                  </a:cubicBezTo>
                  <a:cubicBezTo>
                    <a:pt x="90" y="34"/>
                    <a:pt x="79" y="29"/>
                    <a:pt x="66" y="29"/>
                  </a:cubicBezTo>
                  <a:cubicBezTo>
                    <a:pt x="56" y="29"/>
                    <a:pt x="46" y="31"/>
                    <a:pt x="36" y="35"/>
                  </a:cubicBezTo>
                  <a:cubicBezTo>
                    <a:pt x="25" y="39"/>
                    <a:pt x="14" y="45"/>
                    <a:pt x="2" y="53"/>
                  </a:cubicBezTo>
                  <a:lnTo>
                    <a:pt x="2" y="17"/>
                  </a:lnTo>
                  <a:cubicBezTo>
                    <a:pt x="14" y="11"/>
                    <a:pt x="25" y="7"/>
                    <a:pt x="36" y="4"/>
                  </a:cubicBezTo>
                  <a:cubicBezTo>
                    <a:pt x="47" y="1"/>
                    <a:pt x="56" y="0"/>
                    <a:pt x="65" y="0"/>
                  </a:cubicBezTo>
                  <a:cubicBezTo>
                    <a:pt x="89" y="0"/>
                    <a:pt x="107" y="7"/>
                    <a:pt x="121" y="20"/>
                  </a:cubicBezTo>
                  <a:cubicBezTo>
                    <a:pt x="135" y="34"/>
                    <a:pt x="142" y="52"/>
                    <a:pt x="142" y="74"/>
                  </a:cubicBezTo>
                  <a:cubicBezTo>
                    <a:pt x="142" y="85"/>
                    <a:pt x="140" y="95"/>
                    <a:pt x="137" y="104"/>
                  </a:cubicBezTo>
                  <a:cubicBezTo>
                    <a:pt x="133" y="114"/>
                    <a:pt x="127" y="125"/>
                    <a:pt x="118" y="138"/>
                  </a:cubicBezTo>
                  <a:cubicBezTo>
                    <a:pt x="115" y="142"/>
                    <a:pt x="107" y="151"/>
                    <a:pt x="94" y="168"/>
                  </a:cubicBezTo>
                  <a:cubicBezTo>
                    <a:pt x="80" y="184"/>
                    <a:pt x="61" y="206"/>
                    <a:pt x="37" y="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Line 88">
              <a:extLst>
                <a:ext uri="{FF2B5EF4-FFF2-40B4-BE49-F238E27FC236}">
                  <a16:creationId xmlns:a16="http://schemas.microsoft.com/office/drawing/2014/main" id="{92967637-20F9-4B4B-B03E-E3D36F5D7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" y="930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4D86A4CB-D6C3-4090-96BC-56613CE4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902"/>
              <a:ext cx="99" cy="56"/>
            </a:xfrm>
            <a:custGeom>
              <a:avLst/>
              <a:gdLst>
                <a:gd name="T0" fmla="*/ 28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8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8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Line 90">
              <a:extLst>
                <a:ext uri="{FF2B5EF4-FFF2-40B4-BE49-F238E27FC236}">
                  <a16:creationId xmlns:a16="http://schemas.microsoft.com/office/drawing/2014/main" id="{146027B6-12C5-417D-915D-B0BF4940C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" y="1096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D75EB431-5B34-4301-B60C-F6E9A8D6B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067"/>
              <a:ext cx="99" cy="57"/>
            </a:xfrm>
            <a:custGeom>
              <a:avLst/>
              <a:gdLst>
                <a:gd name="T0" fmla="*/ 28 w 99"/>
                <a:gd name="T1" fmla="*/ 29 h 57"/>
                <a:gd name="T2" fmla="*/ 0 w 99"/>
                <a:gd name="T3" fmla="*/ 57 h 57"/>
                <a:gd name="T4" fmla="*/ 99 w 99"/>
                <a:gd name="T5" fmla="*/ 29 h 57"/>
                <a:gd name="T6" fmla="*/ 0 w 99"/>
                <a:gd name="T7" fmla="*/ 0 h 57"/>
                <a:gd name="T8" fmla="*/ 28 w 99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7">
                  <a:moveTo>
                    <a:pt x="28" y="29"/>
                  </a:moveTo>
                  <a:lnTo>
                    <a:pt x="0" y="57"/>
                  </a:lnTo>
                  <a:lnTo>
                    <a:pt x="99" y="29"/>
                  </a:lnTo>
                  <a:lnTo>
                    <a:pt x="0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0693C543-5242-48A5-B601-B3EBD4647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271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452A378C-AA77-4FE0-8735-012D20514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242"/>
              <a:ext cx="98" cy="57"/>
            </a:xfrm>
            <a:custGeom>
              <a:avLst/>
              <a:gdLst>
                <a:gd name="T0" fmla="*/ 28 w 98"/>
                <a:gd name="T1" fmla="*/ 29 h 57"/>
                <a:gd name="T2" fmla="*/ 0 w 98"/>
                <a:gd name="T3" fmla="*/ 57 h 57"/>
                <a:gd name="T4" fmla="*/ 98 w 98"/>
                <a:gd name="T5" fmla="*/ 29 h 57"/>
                <a:gd name="T6" fmla="*/ 0 w 98"/>
                <a:gd name="T7" fmla="*/ 0 h 57"/>
                <a:gd name="T8" fmla="*/ 28 w 98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28" y="29"/>
                  </a:moveTo>
                  <a:lnTo>
                    <a:pt x="0" y="57"/>
                  </a:lnTo>
                  <a:lnTo>
                    <a:pt x="98" y="29"/>
                  </a:lnTo>
                  <a:lnTo>
                    <a:pt x="0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198D9361-68A6-422D-BD52-9261C9EA5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" y="1432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D138F38D-9462-48E9-93EC-3F9E2AC6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04"/>
              <a:ext cx="99" cy="56"/>
            </a:xfrm>
            <a:custGeom>
              <a:avLst/>
              <a:gdLst>
                <a:gd name="T0" fmla="*/ 28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8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8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Line 96">
              <a:extLst>
                <a:ext uri="{FF2B5EF4-FFF2-40B4-BE49-F238E27FC236}">
                  <a16:creationId xmlns:a16="http://schemas.microsoft.com/office/drawing/2014/main" id="{9AE99418-D7EB-4F01-BD39-D079CB557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2" y="1589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F05F1C8E-FA3F-452C-A397-F0AB0FCD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1561"/>
              <a:ext cx="98" cy="56"/>
            </a:xfrm>
            <a:custGeom>
              <a:avLst/>
              <a:gdLst>
                <a:gd name="T0" fmla="*/ 28 w 98"/>
                <a:gd name="T1" fmla="*/ 28 h 56"/>
                <a:gd name="T2" fmla="*/ 0 w 98"/>
                <a:gd name="T3" fmla="*/ 56 h 56"/>
                <a:gd name="T4" fmla="*/ 98 w 98"/>
                <a:gd name="T5" fmla="*/ 28 h 56"/>
                <a:gd name="T6" fmla="*/ 0 w 98"/>
                <a:gd name="T7" fmla="*/ 0 h 56"/>
                <a:gd name="T8" fmla="*/ 28 w 9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28" y="28"/>
                  </a:moveTo>
                  <a:lnTo>
                    <a:pt x="0" y="56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366E2BE6-BE92-41E6-8531-AF77FAC01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1831"/>
              <a:ext cx="1289" cy="809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Line 99">
              <a:extLst>
                <a:ext uri="{FF2B5EF4-FFF2-40B4-BE49-F238E27FC236}">
                  <a16:creationId xmlns:a16="http://schemas.microsoft.com/office/drawing/2014/main" id="{7D38C5D9-6EA7-4005-8D23-B9696FBEE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2" y="2343"/>
              <a:ext cx="58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876EB364-790F-40A9-ABBE-A8D5279F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" y="2315"/>
              <a:ext cx="99" cy="57"/>
            </a:xfrm>
            <a:custGeom>
              <a:avLst/>
              <a:gdLst>
                <a:gd name="T0" fmla="*/ 28 w 99"/>
                <a:gd name="T1" fmla="*/ 28 h 57"/>
                <a:gd name="T2" fmla="*/ 0 w 99"/>
                <a:gd name="T3" fmla="*/ 57 h 57"/>
                <a:gd name="T4" fmla="*/ 99 w 99"/>
                <a:gd name="T5" fmla="*/ 28 h 57"/>
                <a:gd name="T6" fmla="*/ 0 w 99"/>
                <a:gd name="T7" fmla="*/ 0 h 57"/>
                <a:gd name="T8" fmla="*/ 28 w 99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7">
                  <a:moveTo>
                    <a:pt x="28" y="28"/>
                  </a:moveTo>
                  <a:lnTo>
                    <a:pt x="0" y="57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E6A32BFF-9603-4606-96B8-A3869A98F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166"/>
              <a:ext cx="67" cy="121"/>
            </a:xfrm>
            <a:custGeom>
              <a:avLst/>
              <a:gdLst>
                <a:gd name="T0" fmla="*/ 10 w 146"/>
                <a:gd name="T1" fmla="*/ 0 h 265"/>
                <a:gd name="T2" fmla="*/ 129 w 146"/>
                <a:gd name="T3" fmla="*/ 0 h 265"/>
                <a:gd name="T4" fmla="*/ 129 w 146"/>
                <a:gd name="T5" fmla="*/ 30 h 265"/>
                <a:gd name="T6" fmla="*/ 38 w 146"/>
                <a:gd name="T7" fmla="*/ 30 h 265"/>
                <a:gd name="T8" fmla="*/ 38 w 146"/>
                <a:gd name="T9" fmla="*/ 93 h 265"/>
                <a:gd name="T10" fmla="*/ 51 w 146"/>
                <a:gd name="T11" fmla="*/ 90 h 265"/>
                <a:gd name="T12" fmla="*/ 64 w 146"/>
                <a:gd name="T13" fmla="*/ 88 h 265"/>
                <a:gd name="T14" fmla="*/ 124 w 146"/>
                <a:gd name="T15" fmla="*/ 112 h 265"/>
                <a:gd name="T16" fmla="*/ 146 w 146"/>
                <a:gd name="T17" fmla="*/ 177 h 265"/>
                <a:gd name="T18" fmla="*/ 123 w 146"/>
                <a:gd name="T19" fmla="*/ 242 h 265"/>
                <a:gd name="T20" fmla="*/ 59 w 146"/>
                <a:gd name="T21" fmla="*/ 265 h 265"/>
                <a:gd name="T22" fmla="*/ 30 w 146"/>
                <a:gd name="T23" fmla="*/ 262 h 265"/>
                <a:gd name="T24" fmla="*/ 0 w 146"/>
                <a:gd name="T25" fmla="*/ 254 h 265"/>
                <a:gd name="T26" fmla="*/ 0 w 146"/>
                <a:gd name="T27" fmla="*/ 218 h 265"/>
                <a:gd name="T28" fmla="*/ 28 w 146"/>
                <a:gd name="T29" fmla="*/ 231 h 265"/>
                <a:gd name="T30" fmla="*/ 59 w 146"/>
                <a:gd name="T31" fmla="*/ 235 h 265"/>
                <a:gd name="T32" fmla="*/ 100 w 146"/>
                <a:gd name="T33" fmla="*/ 220 h 265"/>
                <a:gd name="T34" fmla="*/ 115 w 146"/>
                <a:gd name="T35" fmla="*/ 177 h 265"/>
                <a:gd name="T36" fmla="*/ 100 w 146"/>
                <a:gd name="T37" fmla="*/ 134 h 265"/>
                <a:gd name="T38" fmla="*/ 59 w 146"/>
                <a:gd name="T39" fmla="*/ 118 h 265"/>
                <a:gd name="T40" fmla="*/ 34 w 146"/>
                <a:gd name="T41" fmla="*/ 121 h 265"/>
                <a:gd name="T42" fmla="*/ 10 w 146"/>
                <a:gd name="T43" fmla="*/ 131 h 265"/>
                <a:gd name="T44" fmla="*/ 10 w 146"/>
                <a:gd name="T4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65">
                  <a:moveTo>
                    <a:pt x="10" y="0"/>
                  </a:moveTo>
                  <a:lnTo>
                    <a:pt x="129" y="0"/>
                  </a:lnTo>
                  <a:lnTo>
                    <a:pt x="129" y="30"/>
                  </a:lnTo>
                  <a:lnTo>
                    <a:pt x="38" y="30"/>
                  </a:lnTo>
                  <a:lnTo>
                    <a:pt x="38" y="93"/>
                  </a:lnTo>
                  <a:cubicBezTo>
                    <a:pt x="42" y="92"/>
                    <a:pt x="46" y="90"/>
                    <a:pt x="51" y="90"/>
                  </a:cubicBezTo>
                  <a:cubicBezTo>
                    <a:pt x="55" y="89"/>
                    <a:pt x="60" y="88"/>
                    <a:pt x="64" y="88"/>
                  </a:cubicBezTo>
                  <a:cubicBezTo>
                    <a:pt x="89" y="88"/>
                    <a:pt x="109" y="96"/>
                    <a:pt x="124" y="112"/>
                  </a:cubicBezTo>
                  <a:cubicBezTo>
                    <a:pt x="138" y="128"/>
                    <a:pt x="146" y="149"/>
                    <a:pt x="146" y="177"/>
                  </a:cubicBezTo>
                  <a:cubicBezTo>
                    <a:pt x="146" y="205"/>
                    <a:pt x="138" y="226"/>
                    <a:pt x="123" y="242"/>
                  </a:cubicBezTo>
                  <a:cubicBezTo>
                    <a:pt x="108" y="257"/>
                    <a:pt x="87" y="265"/>
                    <a:pt x="59" y="265"/>
                  </a:cubicBezTo>
                  <a:cubicBezTo>
                    <a:pt x="50" y="265"/>
                    <a:pt x="40" y="264"/>
                    <a:pt x="30" y="262"/>
                  </a:cubicBezTo>
                  <a:cubicBezTo>
                    <a:pt x="21" y="260"/>
                    <a:pt x="11" y="258"/>
                    <a:pt x="0" y="254"/>
                  </a:cubicBezTo>
                  <a:lnTo>
                    <a:pt x="0" y="218"/>
                  </a:lnTo>
                  <a:cubicBezTo>
                    <a:pt x="9" y="224"/>
                    <a:pt x="19" y="228"/>
                    <a:pt x="28" y="231"/>
                  </a:cubicBezTo>
                  <a:cubicBezTo>
                    <a:pt x="38" y="234"/>
                    <a:pt x="48" y="235"/>
                    <a:pt x="59" y="235"/>
                  </a:cubicBezTo>
                  <a:cubicBezTo>
                    <a:pt x="76" y="235"/>
                    <a:pt x="90" y="230"/>
                    <a:pt x="100" y="220"/>
                  </a:cubicBezTo>
                  <a:cubicBezTo>
                    <a:pt x="110" y="209"/>
                    <a:pt x="115" y="195"/>
                    <a:pt x="115" y="177"/>
                  </a:cubicBezTo>
                  <a:cubicBezTo>
                    <a:pt x="115" y="158"/>
                    <a:pt x="110" y="144"/>
                    <a:pt x="100" y="134"/>
                  </a:cubicBezTo>
                  <a:cubicBezTo>
                    <a:pt x="90" y="123"/>
                    <a:pt x="76" y="118"/>
                    <a:pt x="59" y="118"/>
                  </a:cubicBezTo>
                  <a:cubicBezTo>
                    <a:pt x="51" y="118"/>
                    <a:pt x="43" y="119"/>
                    <a:pt x="34" y="121"/>
                  </a:cubicBezTo>
                  <a:cubicBezTo>
                    <a:pt x="26" y="123"/>
                    <a:pt x="18" y="126"/>
                    <a:pt x="10" y="13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8CC26DB3-840A-4ECB-AD3B-76D029BC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196"/>
              <a:ext cx="75" cy="89"/>
            </a:xfrm>
            <a:custGeom>
              <a:avLst/>
              <a:gdLst>
                <a:gd name="T0" fmla="*/ 74 w 75"/>
                <a:gd name="T1" fmla="*/ 0 h 89"/>
                <a:gd name="T2" fmla="*/ 46 w 75"/>
                <a:gd name="T3" fmla="*/ 43 h 89"/>
                <a:gd name="T4" fmla="*/ 75 w 75"/>
                <a:gd name="T5" fmla="*/ 89 h 89"/>
                <a:gd name="T6" fmla="*/ 60 w 75"/>
                <a:gd name="T7" fmla="*/ 89 h 89"/>
                <a:gd name="T8" fmla="*/ 38 w 75"/>
                <a:gd name="T9" fmla="*/ 54 h 89"/>
                <a:gd name="T10" fmla="*/ 15 w 75"/>
                <a:gd name="T11" fmla="*/ 89 h 89"/>
                <a:gd name="T12" fmla="*/ 0 w 75"/>
                <a:gd name="T13" fmla="*/ 89 h 89"/>
                <a:gd name="T14" fmla="*/ 31 w 75"/>
                <a:gd name="T15" fmla="*/ 42 h 89"/>
                <a:gd name="T16" fmla="*/ 3 w 75"/>
                <a:gd name="T17" fmla="*/ 0 h 89"/>
                <a:gd name="T18" fmla="*/ 18 w 75"/>
                <a:gd name="T19" fmla="*/ 0 h 89"/>
                <a:gd name="T20" fmla="*/ 38 w 75"/>
                <a:gd name="T21" fmla="*/ 31 h 89"/>
                <a:gd name="T22" fmla="*/ 59 w 75"/>
                <a:gd name="T23" fmla="*/ 0 h 89"/>
                <a:gd name="T24" fmla="*/ 74 w 7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9">
                  <a:moveTo>
                    <a:pt x="74" y="0"/>
                  </a:moveTo>
                  <a:lnTo>
                    <a:pt x="46" y="43"/>
                  </a:lnTo>
                  <a:lnTo>
                    <a:pt x="75" y="89"/>
                  </a:lnTo>
                  <a:lnTo>
                    <a:pt x="60" y="89"/>
                  </a:lnTo>
                  <a:lnTo>
                    <a:pt x="38" y="54"/>
                  </a:lnTo>
                  <a:lnTo>
                    <a:pt x="15" y="89"/>
                  </a:lnTo>
                  <a:lnTo>
                    <a:pt x="0" y="89"/>
                  </a:lnTo>
                  <a:lnTo>
                    <a:pt x="31" y="42"/>
                  </a:lnTo>
                  <a:lnTo>
                    <a:pt x="3" y="0"/>
                  </a:lnTo>
                  <a:lnTo>
                    <a:pt x="18" y="0"/>
                  </a:lnTo>
                  <a:lnTo>
                    <a:pt x="38" y="31"/>
                  </a:lnTo>
                  <a:lnTo>
                    <a:pt x="5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3DD516E1-7E8D-43B3-B98D-44C7C994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2164"/>
              <a:ext cx="65" cy="121"/>
            </a:xfrm>
            <a:custGeom>
              <a:avLst/>
              <a:gdLst>
                <a:gd name="T0" fmla="*/ 36 w 142"/>
                <a:gd name="T1" fmla="*/ 235 h 265"/>
                <a:gd name="T2" fmla="*/ 142 w 142"/>
                <a:gd name="T3" fmla="*/ 235 h 265"/>
                <a:gd name="T4" fmla="*/ 142 w 142"/>
                <a:gd name="T5" fmla="*/ 265 h 265"/>
                <a:gd name="T6" fmla="*/ 0 w 142"/>
                <a:gd name="T7" fmla="*/ 265 h 265"/>
                <a:gd name="T8" fmla="*/ 0 w 142"/>
                <a:gd name="T9" fmla="*/ 235 h 265"/>
                <a:gd name="T10" fmla="*/ 47 w 142"/>
                <a:gd name="T11" fmla="*/ 180 h 265"/>
                <a:gd name="T12" fmla="*/ 84 w 142"/>
                <a:gd name="T13" fmla="*/ 135 h 265"/>
                <a:gd name="T14" fmla="*/ 105 w 142"/>
                <a:gd name="T15" fmla="*/ 103 h 265"/>
                <a:gd name="T16" fmla="*/ 111 w 142"/>
                <a:gd name="T17" fmla="*/ 77 h 265"/>
                <a:gd name="T18" fmla="*/ 98 w 142"/>
                <a:gd name="T19" fmla="*/ 43 h 265"/>
                <a:gd name="T20" fmla="*/ 65 w 142"/>
                <a:gd name="T21" fmla="*/ 30 h 265"/>
                <a:gd name="T22" fmla="*/ 35 w 142"/>
                <a:gd name="T23" fmla="*/ 36 h 265"/>
                <a:gd name="T24" fmla="*/ 1 w 142"/>
                <a:gd name="T25" fmla="*/ 53 h 265"/>
                <a:gd name="T26" fmla="*/ 1 w 142"/>
                <a:gd name="T27" fmla="*/ 18 h 265"/>
                <a:gd name="T28" fmla="*/ 35 w 142"/>
                <a:gd name="T29" fmla="*/ 5 h 265"/>
                <a:gd name="T30" fmla="*/ 65 w 142"/>
                <a:gd name="T31" fmla="*/ 0 h 265"/>
                <a:gd name="T32" fmla="*/ 120 w 142"/>
                <a:gd name="T33" fmla="*/ 21 h 265"/>
                <a:gd name="T34" fmla="*/ 141 w 142"/>
                <a:gd name="T35" fmla="*/ 75 h 265"/>
                <a:gd name="T36" fmla="*/ 136 w 142"/>
                <a:gd name="T37" fmla="*/ 105 h 265"/>
                <a:gd name="T38" fmla="*/ 117 w 142"/>
                <a:gd name="T39" fmla="*/ 139 h 265"/>
                <a:gd name="T40" fmla="*/ 93 w 142"/>
                <a:gd name="T41" fmla="*/ 168 h 265"/>
                <a:gd name="T42" fmla="*/ 36 w 142"/>
                <a:gd name="T43" fmla="*/ 23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265">
                  <a:moveTo>
                    <a:pt x="36" y="235"/>
                  </a:moveTo>
                  <a:lnTo>
                    <a:pt x="142" y="235"/>
                  </a:lnTo>
                  <a:lnTo>
                    <a:pt x="142" y="265"/>
                  </a:lnTo>
                  <a:lnTo>
                    <a:pt x="0" y="265"/>
                  </a:lnTo>
                  <a:lnTo>
                    <a:pt x="0" y="235"/>
                  </a:lnTo>
                  <a:cubicBezTo>
                    <a:pt x="11" y="222"/>
                    <a:pt x="27" y="203"/>
                    <a:pt x="47" y="180"/>
                  </a:cubicBezTo>
                  <a:cubicBezTo>
                    <a:pt x="67" y="156"/>
                    <a:pt x="79" y="141"/>
                    <a:pt x="84" y="135"/>
                  </a:cubicBezTo>
                  <a:cubicBezTo>
                    <a:pt x="94" y="122"/>
                    <a:pt x="101" y="111"/>
                    <a:pt x="105" y="103"/>
                  </a:cubicBezTo>
                  <a:cubicBezTo>
                    <a:pt x="109" y="94"/>
                    <a:pt x="111" y="85"/>
                    <a:pt x="111" y="77"/>
                  </a:cubicBezTo>
                  <a:cubicBezTo>
                    <a:pt x="111" y="63"/>
                    <a:pt x="106" y="52"/>
                    <a:pt x="98" y="43"/>
                  </a:cubicBezTo>
                  <a:cubicBezTo>
                    <a:pt x="90" y="34"/>
                    <a:pt x="79" y="30"/>
                    <a:pt x="65" y="30"/>
                  </a:cubicBezTo>
                  <a:cubicBezTo>
                    <a:pt x="56" y="30"/>
                    <a:pt x="46" y="32"/>
                    <a:pt x="35" y="36"/>
                  </a:cubicBezTo>
                  <a:cubicBezTo>
                    <a:pt x="24" y="40"/>
                    <a:pt x="13" y="45"/>
                    <a:pt x="1" y="53"/>
                  </a:cubicBezTo>
                  <a:lnTo>
                    <a:pt x="1" y="18"/>
                  </a:lnTo>
                  <a:cubicBezTo>
                    <a:pt x="13" y="12"/>
                    <a:pt x="25" y="8"/>
                    <a:pt x="35" y="5"/>
                  </a:cubicBezTo>
                  <a:cubicBezTo>
                    <a:pt x="46" y="2"/>
                    <a:pt x="56" y="0"/>
                    <a:pt x="65" y="0"/>
                  </a:cubicBezTo>
                  <a:cubicBezTo>
                    <a:pt x="88" y="0"/>
                    <a:pt x="107" y="7"/>
                    <a:pt x="120" y="21"/>
                  </a:cubicBezTo>
                  <a:cubicBezTo>
                    <a:pt x="134" y="34"/>
                    <a:pt x="141" y="52"/>
                    <a:pt x="141" y="75"/>
                  </a:cubicBezTo>
                  <a:cubicBezTo>
                    <a:pt x="141" y="85"/>
                    <a:pt x="139" y="95"/>
                    <a:pt x="136" y="105"/>
                  </a:cubicBezTo>
                  <a:cubicBezTo>
                    <a:pt x="133" y="114"/>
                    <a:pt x="126" y="126"/>
                    <a:pt x="117" y="139"/>
                  </a:cubicBezTo>
                  <a:cubicBezTo>
                    <a:pt x="115" y="142"/>
                    <a:pt x="107" y="152"/>
                    <a:pt x="93" y="168"/>
                  </a:cubicBezTo>
                  <a:cubicBezTo>
                    <a:pt x="80" y="184"/>
                    <a:pt x="61" y="206"/>
                    <a:pt x="36" y="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Line 104">
              <a:extLst>
                <a:ext uri="{FF2B5EF4-FFF2-40B4-BE49-F238E27FC236}">
                  <a16:creationId xmlns:a16="http://schemas.microsoft.com/office/drawing/2014/main" id="{3E724C09-F72B-49B5-B702-6A0F661BE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1900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F2FEB866-7CA6-4103-BBC7-4CE17D3E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872"/>
              <a:ext cx="99" cy="56"/>
            </a:xfrm>
            <a:custGeom>
              <a:avLst/>
              <a:gdLst>
                <a:gd name="T0" fmla="*/ 29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9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Line 106">
              <a:extLst>
                <a:ext uri="{FF2B5EF4-FFF2-40B4-BE49-F238E27FC236}">
                  <a16:creationId xmlns:a16="http://schemas.microsoft.com/office/drawing/2014/main" id="{33C7175A-4EB5-4609-940C-F9A357D0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2066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BE0EBF4F-B765-4D38-883E-8048A158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038"/>
              <a:ext cx="99" cy="56"/>
            </a:xfrm>
            <a:custGeom>
              <a:avLst/>
              <a:gdLst>
                <a:gd name="T0" fmla="*/ 29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9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Line 108">
              <a:extLst>
                <a:ext uri="{FF2B5EF4-FFF2-40B4-BE49-F238E27FC236}">
                  <a16:creationId xmlns:a16="http://schemas.microsoft.com/office/drawing/2014/main" id="{4D9C4616-293F-4FD5-A1E9-22EDB358F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2241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9FF3CE99-B611-406D-9B3F-47F6F561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213"/>
              <a:ext cx="99" cy="56"/>
            </a:xfrm>
            <a:custGeom>
              <a:avLst/>
              <a:gdLst>
                <a:gd name="T0" fmla="*/ 28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8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8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Line 110">
              <a:extLst>
                <a:ext uri="{FF2B5EF4-FFF2-40B4-BE49-F238E27FC236}">
                  <a16:creationId xmlns:a16="http://schemas.microsoft.com/office/drawing/2014/main" id="{8CE088AB-C965-42FC-8652-AC9778890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2402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19B963E5-21B6-409F-9686-6DFCE761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374"/>
              <a:ext cx="99" cy="56"/>
            </a:xfrm>
            <a:custGeom>
              <a:avLst/>
              <a:gdLst>
                <a:gd name="T0" fmla="*/ 29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9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Line 112">
              <a:extLst>
                <a:ext uri="{FF2B5EF4-FFF2-40B4-BE49-F238E27FC236}">
                  <a16:creationId xmlns:a16="http://schemas.microsoft.com/office/drawing/2014/main" id="{38759D6B-C09F-4447-A909-9201EABFA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2" y="2559"/>
              <a:ext cx="31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0F02BF18-73D4-4E58-BE19-A52DF6DF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31"/>
              <a:ext cx="98" cy="57"/>
            </a:xfrm>
            <a:custGeom>
              <a:avLst/>
              <a:gdLst>
                <a:gd name="T0" fmla="*/ 28 w 98"/>
                <a:gd name="T1" fmla="*/ 28 h 57"/>
                <a:gd name="T2" fmla="*/ 0 w 98"/>
                <a:gd name="T3" fmla="*/ 57 h 57"/>
                <a:gd name="T4" fmla="*/ 98 w 98"/>
                <a:gd name="T5" fmla="*/ 28 h 57"/>
                <a:gd name="T6" fmla="*/ 0 w 98"/>
                <a:gd name="T7" fmla="*/ 0 h 57"/>
                <a:gd name="T8" fmla="*/ 28 w 98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">
                  <a:moveTo>
                    <a:pt x="28" y="28"/>
                  </a:moveTo>
                  <a:lnTo>
                    <a:pt x="0" y="57"/>
                  </a:lnTo>
                  <a:lnTo>
                    <a:pt x="98" y="28"/>
                  </a:lnTo>
                  <a:lnTo>
                    <a:pt x="0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26E89843-FD5F-4B96-8A42-5459F244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6" y="1031"/>
              <a:ext cx="643" cy="152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B3BC5CC2-79DA-40C8-A9B1-68BB4B5C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1389"/>
              <a:ext cx="581" cy="229"/>
            </a:xfrm>
            <a:custGeom>
              <a:avLst/>
              <a:gdLst>
                <a:gd name="T0" fmla="*/ 0 w 1266"/>
                <a:gd name="T1" fmla="*/ 0 h 498"/>
                <a:gd name="T2" fmla="*/ 593 w 1266"/>
                <a:gd name="T3" fmla="*/ 0 h 498"/>
                <a:gd name="T4" fmla="*/ 593 w 1266"/>
                <a:gd name="T5" fmla="*/ 498 h 498"/>
                <a:gd name="T6" fmla="*/ 1266 w 1266"/>
                <a:gd name="T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6" h="498">
                  <a:moveTo>
                    <a:pt x="0" y="0"/>
                  </a:moveTo>
                  <a:lnTo>
                    <a:pt x="593" y="0"/>
                  </a:lnTo>
                  <a:lnTo>
                    <a:pt x="593" y="498"/>
                  </a:lnTo>
                  <a:lnTo>
                    <a:pt x="1266" y="498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27B96D18-CC77-4B04-8095-11907E173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590"/>
              <a:ext cx="99" cy="56"/>
            </a:xfrm>
            <a:custGeom>
              <a:avLst/>
              <a:gdLst>
                <a:gd name="T0" fmla="*/ 29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9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D9BA0C60-A1D3-410A-AA9B-059DF7BE3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1914"/>
              <a:ext cx="594" cy="186"/>
            </a:xfrm>
            <a:custGeom>
              <a:avLst/>
              <a:gdLst>
                <a:gd name="T0" fmla="*/ 0 w 1293"/>
                <a:gd name="T1" fmla="*/ 404 h 404"/>
                <a:gd name="T2" fmla="*/ 566 w 1293"/>
                <a:gd name="T3" fmla="*/ 404 h 404"/>
                <a:gd name="T4" fmla="*/ 566 w 1293"/>
                <a:gd name="T5" fmla="*/ 0 h 404"/>
                <a:gd name="T6" fmla="*/ 1293 w 1293"/>
                <a:gd name="T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3" h="404">
                  <a:moveTo>
                    <a:pt x="0" y="404"/>
                  </a:moveTo>
                  <a:lnTo>
                    <a:pt x="566" y="404"/>
                  </a:lnTo>
                  <a:lnTo>
                    <a:pt x="566" y="0"/>
                  </a:lnTo>
                  <a:lnTo>
                    <a:pt x="1293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E1578016-A618-4F56-91AA-B988CD3F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886"/>
              <a:ext cx="99" cy="56"/>
            </a:xfrm>
            <a:custGeom>
              <a:avLst/>
              <a:gdLst>
                <a:gd name="T0" fmla="*/ 29 w 99"/>
                <a:gd name="T1" fmla="*/ 28 h 56"/>
                <a:gd name="T2" fmla="*/ 0 w 99"/>
                <a:gd name="T3" fmla="*/ 56 h 56"/>
                <a:gd name="T4" fmla="*/ 99 w 99"/>
                <a:gd name="T5" fmla="*/ 28 h 56"/>
                <a:gd name="T6" fmla="*/ 0 w 99"/>
                <a:gd name="T7" fmla="*/ 0 h 56"/>
                <a:gd name="T8" fmla="*/ 29 w 99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6">
                  <a:moveTo>
                    <a:pt x="29" y="28"/>
                  </a:moveTo>
                  <a:lnTo>
                    <a:pt x="0" y="56"/>
                  </a:lnTo>
                  <a:lnTo>
                    <a:pt x="99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89E358DF-D942-453E-BAFD-A9F5435A7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7" y="1706"/>
              <a:ext cx="75" cy="120"/>
            </a:xfrm>
            <a:custGeom>
              <a:avLst/>
              <a:gdLst>
                <a:gd name="T0" fmla="*/ 102 w 164"/>
                <a:gd name="T1" fmla="*/ 31 h 260"/>
                <a:gd name="T2" fmla="*/ 25 w 164"/>
                <a:gd name="T3" fmla="*/ 170 h 260"/>
                <a:gd name="T4" fmla="*/ 102 w 164"/>
                <a:gd name="T5" fmla="*/ 170 h 260"/>
                <a:gd name="T6" fmla="*/ 102 w 164"/>
                <a:gd name="T7" fmla="*/ 31 h 260"/>
                <a:gd name="T8" fmla="*/ 94 w 164"/>
                <a:gd name="T9" fmla="*/ 0 h 260"/>
                <a:gd name="T10" fmla="*/ 132 w 164"/>
                <a:gd name="T11" fmla="*/ 0 h 260"/>
                <a:gd name="T12" fmla="*/ 132 w 164"/>
                <a:gd name="T13" fmla="*/ 170 h 260"/>
                <a:gd name="T14" fmla="*/ 164 w 164"/>
                <a:gd name="T15" fmla="*/ 170 h 260"/>
                <a:gd name="T16" fmla="*/ 164 w 164"/>
                <a:gd name="T17" fmla="*/ 199 h 260"/>
                <a:gd name="T18" fmla="*/ 132 w 164"/>
                <a:gd name="T19" fmla="*/ 199 h 260"/>
                <a:gd name="T20" fmla="*/ 132 w 164"/>
                <a:gd name="T21" fmla="*/ 260 h 260"/>
                <a:gd name="T22" fmla="*/ 102 w 164"/>
                <a:gd name="T23" fmla="*/ 260 h 260"/>
                <a:gd name="T24" fmla="*/ 102 w 164"/>
                <a:gd name="T25" fmla="*/ 199 h 260"/>
                <a:gd name="T26" fmla="*/ 0 w 164"/>
                <a:gd name="T27" fmla="*/ 199 h 260"/>
                <a:gd name="T28" fmla="*/ 0 w 164"/>
                <a:gd name="T29" fmla="*/ 165 h 260"/>
                <a:gd name="T30" fmla="*/ 94 w 164"/>
                <a:gd name="T3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60">
                  <a:moveTo>
                    <a:pt x="102" y="31"/>
                  </a:moveTo>
                  <a:lnTo>
                    <a:pt x="25" y="170"/>
                  </a:lnTo>
                  <a:lnTo>
                    <a:pt x="102" y="170"/>
                  </a:lnTo>
                  <a:lnTo>
                    <a:pt x="102" y="31"/>
                  </a:lnTo>
                  <a:close/>
                  <a:moveTo>
                    <a:pt x="94" y="0"/>
                  </a:moveTo>
                  <a:lnTo>
                    <a:pt x="132" y="0"/>
                  </a:lnTo>
                  <a:lnTo>
                    <a:pt x="132" y="170"/>
                  </a:lnTo>
                  <a:lnTo>
                    <a:pt x="164" y="170"/>
                  </a:lnTo>
                  <a:lnTo>
                    <a:pt x="164" y="199"/>
                  </a:lnTo>
                  <a:lnTo>
                    <a:pt x="132" y="199"/>
                  </a:lnTo>
                  <a:lnTo>
                    <a:pt x="132" y="260"/>
                  </a:lnTo>
                  <a:lnTo>
                    <a:pt x="102" y="260"/>
                  </a:lnTo>
                  <a:lnTo>
                    <a:pt x="102" y="199"/>
                  </a:lnTo>
                  <a:lnTo>
                    <a:pt x="0" y="199"/>
                  </a:lnTo>
                  <a:lnTo>
                    <a:pt x="0" y="16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20">
              <a:extLst>
                <a:ext uri="{FF2B5EF4-FFF2-40B4-BE49-F238E27FC236}">
                  <a16:creationId xmlns:a16="http://schemas.microsoft.com/office/drawing/2014/main" id="{E1BCC7B2-ABDB-4985-9FF4-5AF198B7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736"/>
              <a:ext cx="76" cy="90"/>
            </a:xfrm>
            <a:custGeom>
              <a:avLst/>
              <a:gdLst>
                <a:gd name="T0" fmla="*/ 74 w 76"/>
                <a:gd name="T1" fmla="*/ 0 h 90"/>
                <a:gd name="T2" fmla="*/ 46 w 76"/>
                <a:gd name="T3" fmla="*/ 44 h 90"/>
                <a:gd name="T4" fmla="*/ 76 w 76"/>
                <a:gd name="T5" fmla="*/ 90 h 90"/>
                <a:gd name="T6" fmla="*/ 60 w 76"/>
                <a:gd name="T7" fmla="*/ 90 h 90"/>
                <a:gd name="T8" fmla="*/ 38 w 76"/>
                <a:gd name="T9" fmla="*/ 55 h 90"/>
                <a:gd name="T10" fmla="*/ 15 w 76"/>
                <a:gd name="T11" fmla="*/ 90 h 90"/>
                <a:gd name="T12" fmla="*/ 0 w 76"/>
                <a:gd name="T13" fmla="*/ 90 h 90"/>
                <a:gd name="T14" fmla="*/ 30 w 76"/>
                <a:gd name="T15" fmla="*/ 43 h 90"/>
                <a:gd name="T16" fmla="*/ 3 w 76"/>
                <a:gd name="T17" fmla="*/ 0 h 90"/>
                <a:gd name="T18" fmla="*/ 18 w 76"/>
                <a:gd name="T19" fmla="*/ 0 h 90"/>
                <a:gd name="T20" fmla="*/ 38 w 76"/>
                <a:gd name="T21" fmla="*/ 32 h 90"/>
                <a:gd name="T22" fmla="*/ 59 w 76"/>
                <a:gd name="T23" fmla="*/ 0 h 90"/>
                <a:gd name="T24" fmla="*/ 74 w 76"/>
                <a:gd name="T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0">
                  <a:moveTo>
                    <a:pt x="74" y="0"/>
                  </a:moveTo>
                  <a:lnTo>
                    <a:pt x="46" y="44"/>
                  </a:lnTo>
                  <a:lnTo>
                    <a:pt x="76" y="90"/>
                  </a:lnTo>
                  <a:lnTo>
                    <a:pt x="60" y="90"/>
                  </a:lnTo>
                  <a:lnTo>
                    <a:pt x="38" y="55"/>
                  </a:lnTo>
                  <a:lnTo>
                    <a:pt x="15" y="90"/>
                  </a:lnTo>
                  <a:lnTo>
                    <a:pt x="0" y="90"/>
                  </a:lnTo>
                  <a:lnTo>
                    <a:pt x="30" y="43"/>
                  </a:lnTo>
                  <a:lnTo>
                    <a:pt x="3" y="0"/>
                  </a:lnTo>
                  <a:lnTo>
                    <a:pt x="18" y="0"/>
                  </a:lnTo>
                  <a:lnTo>
                    <a:pt x="38" y="32"/>
                  </a:lnTo>
                  <a:lnTo>
                    <a:pt x="59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83A03034-044A-4DBD-B5DE-1458EE676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" y="1706"/>
              <a:ext cx="67" cy="122"/>
            </a:xfrm>
            <a:custGeom>
              <a:avLst/>
              <a:gdLst>
                <a:gd name="T0" fmla="*/ 9 w 145"/>
                <a:gd name="T1" fmla="*/ 0 h 265"/>
                <a:gd name="T2" fmla="*/ 129 w 145"/>
                <a:gd name="T3" fmla="*/ 0 h 265"/>
                <a:gd name="T4" fmla="*/ 129 w 145"/>
                <a:gd name="T5" fmla="*/ 30 h 265"/>
                <a:gd name="T6" fmla="*/ 37 w 145"/>
                <a:gd name="T7" fmla="*/ 30 h 265"/>
                <a:gd name="T8" fmla="*/ 37 w 145"/>
                <a:gd name="T9" fmla="*/ 94 h 265"/>
                <a:gd name="T10" fmla="*/ 50 w 145"/>
                <a:gd name="T11" fmla="*/ 90 h 265"/>
                <a:gd name="T12" fmla="*/ 64 w 145"/>
                <a:gd name="T13" fmla="*/ 88 h 265"/>
                <a:gd name="T14" fmla="*/ 123 w 145"/>
                <a:gd name="T15" fmla="*/ 112 h 265"/>
                <a:gd name="T16" fmla="*/ 145 w 145"/>
                <a:gd name="T17" fmla="*/ 177 h 265"/>
                <a:gd name="T18" fmla="*/ 123 w 145"/>
                <a:gd name="T19" fmla="*/ 242 h 265"/>
                <a:gd name="T20" fmla="*/ 59 w 145"/>
                <a:gd name="T21" fmla="*/ 265 h 265"/>
                <a:gd name="T22" fmla="*/ 30 w 145"/>
                <a:gd name="T23" fmla="*/ 262 h 265"/>
                <a:gd name="T24" fmla="*/ 0 w 145"/>
                <a:gd name="T25" fmla="*/ 254 h 265"/>
                <a:gd name="T26" fmla="*/ 0 w 145"/>
                <a:gd name="T27" fmla="*/ 219 h 265"/>
                <a:gd name="T28" fmla="*/ 28 w 145"/>
                <a:gd name="T29" fmla="*/ 231 h 265"/>
                <a:gd name="T30" fmla="*/ 58 w 145"/>
                <a:gd name="T31" fmla="*/ 236 h 265"/>
                <a:gd name="T32" fmla="*/ 100 w 145"/>
                <a:gd name="T33" fmla="*/ 220 h 265"/>
                <a:gd name="T34" fmla="*/ 115 w 145"/>
                <a:gd name="T35" fmla="*/ 177 h 265"/>
                <a:gd name="T36" fmla="*/ 100 w 145"/>
                <a:gd name="T37" fmla="*/ 134 h 265"/>
                <a:gd name="T38" fmla="*/ 58 w 145"/>
                <a:gd name="T39" fmla="*/ 118 h 265"/>
                <a:gd name="T40" fmla="*/ 34 w 145"/>
                <a:gd name="T41" fmla="*/ 121 h 265"/>
                <a:gd name="T42" fmla="*/ 9 w 145"/>
                <a:gd name="T43" fmla="*/ 131 h 265"/>
                <a:gd name="T44" fmla="*/ 9 w 145"/>
                <a:gd name="T4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265">
                  <a:moveTo>
                    <a:pt x="9" y="0"/>
                  </a:moveTo>
                  <a:lnTo>
                    <a:pt x="129" y="0"/>
                  </a:lnTo>
                  <a:lnTo>
                    <a:pt x="129" y="30"/>
                  </a:lnTo>
                  <a:lnTo>
                    <a:pt x="37" y="30"/>
                  </a:lnTo>
                  <a:lnTo>
                    <a:pt x="37" y="94"/>
                  </a:lnTo>
                  <a:cubicBezTo>
                    <a:pt x="41" y="92"/>
                    <a:pt x="46" y="91"/>
                    <a:pt x="50" y="90"/>
                  </a:cubicBezTo>
                  <a:cubicBezTo>
                    <a:pt x="55" y="89"/>
                    <a:pt x="59" y="88"/>
                    <a:pt x="64" y="88"/>
                  </a:cubicBezTo>
                  <a:cubicBezTo>
                    <a:pt x="89" y="88"/>
                    <a:pt x="109" y="96"/>
                    <a:pt x="123" y="112"/>
                  </a:cubicBezTo>
                  <a:cubicBezTo>
                    <a:pt x="138" y="128"/>
                    <a:pt x="145" y="150"/>
                    <a:pt x="145" y="177"/>
                  </a:cubicBezTo>
                  <a:cubicBezTo>
                    <a:pt x="145" y="205"/>
                    <a:pt x="138" y="227"/>
                    <a:pt x="123" y="242"/>
                  </a:cubicBezTo>
                  <a:cubicBezTo>
                    <a:pt x="108" y="257"/>
                    <a:pt x="86" y="265"/>
                    <a:pt x="59" y="265"/>
                  </a:cubicBezTo>
                  <a:cubicBezTo>
                    <a:pt x="49" y="265"/>
                    <a:pt x="40" y="264"/>
                    <a:pt x="30" y="262"/>
                  </a:cubicBezTo>
                  <a:cubicBezTo>
                    <a:pt x="20" y="261"/>
                    <a:pt x="10" y="258"/>
                    <a:pt x="0" y="254"/>
                  </a:cubicBezTo>
                  <a:lnTo>
                    <a:pt x="0" y="219"/>
                  </a:lnTo>
                  <a:cubicBezTo>
                    <a:pt x="9" y="224"/>
                    <a:pt x="18" y="229"/>
                    <a:pt x="28" y="231"/>
                  </a:cubicBezTo>
                  <a:cubicBezTo>
                    <a:pt x="37" y="234"/>
                    <a:pt x="48" y="236"/>
                    <a:pt x="58" y="236"/>
                  </a:cubicBezTo>
                  <a:cubicBezTo>
                    <a:pt x="76" y="236"/>
                    <a:pt x="89" y="230"/>
                    <a:pt x="100" y="220"/>
                  </a:cubicBezTo>
                  <a:cubicBezTo>
                    <a:pt x="110" y="209"/>
                    <a:pt x="115" y="195"/>
                    <a:pt x="115" y="177"/>
                  </a:cubicBezTo>
                  <a:cubicBezTo>
                    <a:pt x="115" y="159"/>
                    <a:pt x="110" y="144"/>
                    <a:pt x="100" y="134"/>
                  </a:cubicBezTo>
                  <a:cubicBezTo>
                    <a:pt x="89" y="123"/>
                    <a:pt x="76" y="118"/>
                    <a:pt x="58" y="118"/>
                  </a:cubicBezTo>
                  <a:cubicBezTo>
                    <a:pt x="50" y="118"/>
                    <a:pt x="42" y="119"/>
                    <a:pt x="34" y="121"/>
                  </a:cubicBezTo>
                  <a:cubicBezTo>
                    <a:pt x="26" y="123"/>
                    <a:pt x="18" y="126"/>
                    <a:pt x="9" y="1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853F8-C7A4-4935-9480-3C90FAB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AAE87C2-36A5-402A-9B88-2D73DA27A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74" y="913842"/>
            <a:ext cx="596848" cy="596848"/>
          </a:xfrm>
          <a:prstGeom prst="rect">
            <a:avLst/>
          </a:prstGeom>
        </p:spPr>
      </p:pic>
      <p:pic>
        <p:nvPicPr>
          <p:cNvPr id="74" name="Picture 73" descr="Logo, icon&#10;&#10;Description automatically generated">
            <a:extLst>
              <a:ext uri="{FF2B5EF4-FFF2-40B4-BE49-F238E27FC236}">
                <a16:creationId xmlns:a16="http://schemas.microsoft.com/office/drawing/2014/main" id="{98177AA3-15F1-480B-AFB8-C58C173A3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38" y="3983762"/>
            <a:ext cx="604170" cy="60417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28166B9-7FA9-4B4A-8D28-4F2B0BE5D1B9}"/>
              </a:ext>
            </a:extLst>
          </p:cNvPr>
          <p:cNvSpPr txBox="1"/>
          <p:nvPr/>
        </p:nvSpPr>
        <p:spPr>
          <a:xfrm>
            <a:off x="2827997" y="1028064"/>
            <a:ext cx="226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Bigger switches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485A0D9-96A5-47CD-AB6F-9B7822385EA5}"/>
              </a:ext>
            </a:extLst>
          </p:cNvPr>
          <p:cNvSpPr txBox="1"/>
          <p:nvPr/>
        </p:nvSpPr>
        <p:spPr>
          <a:xfrm>
            <a:off x="8466854" y="4070619"/>
            <a:ext cx="2230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Smaller switches</a:t>
            </a:r>
          </a:p>
        </p:txBody>
      </p: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4AEF73BF-B229-4A3A-A8F6-B8CBBAB8CEAE}"/>
              </a:ext>
            </a:extLst>
          </p:cNvPr>
          <p:cNvCxnSpPr>
            <a:cxnSpLocks/>
          </p:cNvCxnSpPr>
          <p:nvPr/>
        </p:nvCxnSpPr>
        <p:spPr>
          <a:xfrm>
            <a:off x="1802719" y="2422796"/>
            <a:ext cx="8715171" cy="922973"/>
          </a:xfrm>
          <a:prstGeom prst="bentConnector3">
            <a:avLst>
              <a:gd name="adj1" fmla="val 40934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18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102D-3B08-42E8-BAB0-30244824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Area-Latency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5F42-1721-46C7-B3CA-9CCE84E9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643" y="978320"/>
            <a:ext cx="6858000" cy="1560694"/>
          </a:xfrm>
        </p:spPr>
        <p:txBody>
          <a:bodyPr/>
          <a:lstStyle/>
          <a:p>
            <a:r>
              <a:rPr lang="en-US" dirty="0"/>
              <a:t>For an </a:t>
            </a:r>
            <a:r>
              <a:rPr lang="en-US" i="1" dirty="0"/>
              <a:t>m x n </a:t>
            </a:r>
            <a:r>
              <a:rPr lang="en-US" dirty="0">
                <a:solidFill>
                  <a:srgbClr val="0070C0"/>
                </a:solidFill>
              </a:rPr>
              <a:t>switch</a:t>
            </a:r>
            <a:r>
              <a:rPr lang="en-US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Latency</a:t>
            </a:r>
            <a:r>
              <a:rPr lang="en-US" dirty="0"/>
              <a:t> = m + 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Area</a:t>
            </a:r>
            <a:r>
              <a:rPr lang="en-US" dirty="0"/>
              <a:t> = m *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35177-FF09-481B-9E5C-5AD089BE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A158-ED16-4D0E-9599-7D79EF4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60B20E-ECCB-4937-BF75-803EE850C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6708"/>
              </p:ext>
            </p:extLst>
          </p:nvPr>
        </p:nvGraphicFramePr>
        <p:xfrm>
          <a:off x="2642615" y="2941715"/>
          <a:ext cx="69778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55">
                  <a:extLst>
                    <a:ext uri="{9D8B030D-6E8A-4147-A177-3AD203B41FA5}">
                      <a16:colId xmlns:a16="http://schemas.microsoft.com/office/drawing/2014/main" val="3880108664"/>
                    </a:ext>
                  </a:extLst>
                </a:gridCol>
                <a:gridCol w="1744455">
                  <a:extLst>
                    <a:ext uri="{9D8B030D-6E8A-4147-A177-3AD203B41FA5}">
                      <a16:colId xmlns:a16="http://schemas.microsoft.com/office/drawing/2014/main" val="412895697"/>
                    </a:ext>
                  </a:extLst>
                </a:gridCol>
                <a:gridCol w="1744455">
                  <a:extLst>
                    <a:ext uri="{9D8B030D-6E8A-4147-A177-3AD203B41FA5}">
                      <a16:colId xmlns:a16="http://schemas.microsoft.com/office/drawing/2014/main" val="128631075"/>
                    </a:ext>
                  </a:extLst>
                </a:gridCol>
                <a:gridCol w="1744455">
                  <a:extLst>
                    <a:ext uri="{9D8B030D-6E8A-4147-A177-3AD203B41FA5}">
                      <a16:colId xmlns:a16="http://schemas.microsoft.com/office/drawing/2014/main" val="30323506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7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37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7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Five 2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4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Two 5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87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9984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DB09-9DDC-4CB9-ABCC-946CA169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Sliced Switch (Used for X-Y Routing)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FB267-F456-4235-B8F3-5529CBAB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92</a:t>
            </a:fld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551021C-5890-4C94-B072-58DB9EC0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820" y="1570599"/>
            <a:ext cx="638124" cy="68667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3E16C9C-DD2D-4247-9ECE-F18BB041DBCA}"/>
              </a:ext>
            </a:extLst>
          </p:cNvPr>
          <p:cNvSpPr txBox="1"/>
          <p:nvPr/>
        </p:nvSpPr>
        <p:spPr>
          <a:xfrm>
            <a:off x="6962261" y="1523412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</a:t>
            </a:r>
            <a:r>
              <a:rPr lang="en-US" dirty="0">
                <a:solidFill>
                  <a:srgbClr val="FF0000"/>
                </a:solidFill>
              </a:rPr>
              <a:t>no turns </a:t>
            </a:r>
            <a:r>
              <a:rPr lang="en-US" dirty="0"/>
              <a:t>are allowed from </a:t>
            </a:r>
            <a:br>
              <a:rPr lang="en-US" dirty="0"/>
            </a:br>
            <a:r>
              <a:rPr lang="en-US" dirty="0"/>
              <a:t>(N/S) to (E/W), we can create two</a:t>
            </a:r>
          </a:p>
          <a:p>
            <a:r>
              <a:rPr lang="en-US" dirty="0"/>
              <a:t>separate switches.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19F78AC-F8E8-489B-955D-7C4917134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86" y="2605718"/>
            <a:ext cx="296444" cy="2964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E07491-84D3-437E-8CF2-D011AD0BA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34" y="3316173"/>
            <a:ext cx="284556" cy="30620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6F76587-68A6-4F85-B835-A58840F32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235" y="4149028"/>
            <a:ext cx="318527" cy="27384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6BEAFC4-AD1E-4C55-91D6-1780D418F007}"/>
              </a:ext>
            </a:extLst>
          </p:cNvPr>
          <p:cNvSpPr txBox="1"/>
          <p:nvPr/>
        </p:nvSpPr>
        <p:spPr>
          <a:xfrm>
            <a:off x="6809944" y="2597283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lower router </a:t>
            </a:r>
            <a:r>
              <a:rPr lang="en-US" dirty="0">
                <a:solidFill>
                  <a:srgbClr val="0070C0"/>
                </a:solidFill>
              </a:rPr>
              <a:t>sends</a:t>
            </a:r>
            <a:r>
              <a:rPr lang="en-US" dirty="0"/>
              <a:t> flits in a </a:t>
            </a:r>
            <a:br>
              <a:rPr lang="en-US" dirty="0"/>
            </a:br>
            <a:r>
              <a:rPr lang="en-US" dirty="0"/>
              <a:t>horizontal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2D50FF-B04A-4F64-9D28-DA9272E534CA}"/>
              </a:ext>
            </a:extLst>
          </p:cNvPr>
          <p:cNvSpPr txBox="1"/>
          <p:nvPr/>
        </p:nvSpPr>
        <p:spPr>
          <a:xfrm>
            <a:off x="6843200" y="3307352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any </a:t>
            </a:r>
            <a:r>
              <a:rPr lang="en-US" dirty="0">
                <a:solidFill>
                  <a:srgbClr val="FF0000"/>
                </a:solidFill>
              </a:rPr>
              <a:t>turn</a:t>
            </a:r>
            <a:r>
              <a:rPr lang="en-US" dirty="0"/>
              <a:t> to the y-axis, it </a:t>
            </a:r>
            <a:r>
              <a:rPr lang="en-US" dirty="0">
                <a:solidFill>
                  <a:srgbClr val="00B050"/>
                </a:solidFill>
              </a:rPr>
              <a:t>sends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/>
              <a:t> the flits to the upper router.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29427-1313-4837-9E8B-E90A040D42A5}"/>
              </a:ext>
            </a:extLst>
          </p:cNvPr>
          <p:cNvGrpSpPr/>
          <p:nvPr/>
        </p:nvGrpSpPr>
        <p:grpSpPr>
          <a:xfrm>
            <a:off x="1606223" y="1808158"/>
            <a:ext cx="4052888" cy="2980135"/>
            <a:chOff x="738195" y="2319491"/>
            <a:chExt cx="4052888" cy="298013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DD841CF-6C32-4819-8308-E8AAA357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33" y="4083997"/>
              <a:ext cx="108347" cy="260747"/>
            </a:xfrm>
            <a:custGeom>
              <a:avLst/>
              <a:gdLst>
                <a:gd name="T0" fmla="*/ 133 w 134"/>
                <a:gd name="T1" fmla="*/ 0 h 322"/>
                <a:gd name="T2" fmla="*/ 134 w 134"/>
                <a:gd name="T3" fmla="*/ 10 h 322"/>
                <a:gd name="T4" fmla="*/ 122 w 134"/>
                <a:gd name="T5" fmla="*/ 10 h 322"/>
                <a:gd name="T6" fmla="*/ 79 w 134"/>
                <a:gd name="T7" fmla="*/ 18 h 322"/>
                <a:gd name="T8" fmla="*/ 72 w 134"/>
                <a:gd name="T9" fmla="*/ 64 h 322"/>
                <a:gd name="T10" fmla="*/ 73 w 134"/>
                <a:gd name="T11" fmla="*/ 106 h 322"/>
                <a:gd name="T12" fmla="*/ 68 w 134"/>
                <a:gd name="T13" fmla="*/ 142 h 322"/>
                <a:gd name="T14" fmla="*/ 35 w 134"/>
                <a:gd name="T15" fmla="*/ 161 h 322"/>
                <a:gd name="T16" fmla="*/ 68 w 134"/>
                <a:gd name="T17" fmla="*/ 180 h 322"/>
                <a:gd name="T18" fmla="*/ 73 w 134"/>
                <a:gd name="T19" fmla="*/ 216 h 322"/>
                <a:gd name="T20" fmla="*/ 72 w 134"/>
                <a:gd name="T21" fmla="*/ 257 h 322"/>
                <a:gd name="T22" fmla="*/ 79 w 134"/>
                <a:gd name="T23" fmla="*/ 304 h 322"/>
                <a:gd name="T24" fmla="*/ 122 w 134"/>
                <a:gd name="T25" fmla="*/ 311 h 322"/>
                <a:gd name="T26" fmla="*/ 134 w 134"/>
                <a:gd name="T27" fmla="*/ 311 h 322"/>
                <a:gd name="T28" fmla="*/ 133 w 134"/>
                <a:gd name="T29" fmla="*/ 322 h 322"/>
                <a:gd name="T30" fmla="*/ 123 w 134"/>
                <a:gd name="T31" fmla="*/ 322 h 322"/>
                <a:gd name="T32" fmla="*/ 62 w 134"/>
                <a:gd name="T33" fmla="*/ 309 h 322"/>
                <a:gd name="T34" fmla="*/ 53 w 134"/>
                <a:gd name="T35" fmla="*/ 259 h 322"/>
                <a:gd name="T36" fmla="*/ 53 w 134"/>
                <a:gd name="T37" fmla="*/ 218 h 322"/>
                <a:gd name="T38" fmla="*/ 46 w 134"/>
                <a:gd name="T39" fmla="*/ 180 h 322"/>
                <a:gd name="T40" fmla="*/ 11 w 134"/>
                <a:gd name="T41" fmla="*/ 171 h 322"/>
                <a:gd name="T42" fmla="*/ 0 w 134"/>
                <a:gd name="T43" fmla="*/ 171 h 322"/>
                <a:gd name="T44" fmla="*/ 0 w 134"/>
                <a:gd name="T45" fmla="*/ 161 h 322"/>
                <a:gd name="T46" fmla="*/ 0 w 134"/>
                <a:gd name="T47" fmla="*/ 151 h 322"/>
                <a:gd name="T48" fmla="*/ 11 w 134"/>
                <a:gd name="T49" fmla="*/ 151 h 322"/>
                <a:gd name="T50" fmla="*/ 46 w 134"/>
                <a:gd name="T51" fmla="*/ 141 h 322"/>
                <a:gd name="T52" fmla="*/ 53 w 134"/>
                <a:gd name="T53" fmla="*/ 103 h 322"/>
                <a:gd name="T54" fmla="*/ 53 w 134"/>
                <a:gd name="T55" fmla="*/ 63 h 322"/>
                <a:gd name="T56" fmla="*/ 62 w 134"/>
                <a:gd name="T57" fmla="*/ 12 h 322"/>
                <a:gd name="T58" fmla="*/ 123 w 134"/>
                <a:gd name="T59" fmla="*/ 0 h 322"/>
                <a:gd name="T60" fmla="*/ 133 w 134"/>
                <a:gd name="T6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22">
                  <a:moveTo>
                    <a:pt x="133" y="0"/>
                  </a:moveTo>
                  <a:lnTo>
                    <a:pt x="134" y="10"/>
                  </a:lnTo>
                  <a:lnTo>
                    <a:pt x="122" y="10"/>
                  </a:lnTo>
                  <a:cubicBezTo>
                    <a:pt x="106" y="10"/>
                    <a:pt x="84" y="13"/>
                    <a:pt x="79" y="18"/>
                  </a:cubicBezTo>
                  <a:cubicBezTo>
                    <a:pt x="70" y="22"/>
                    <a:pt x="72" y="48"/>
                    <a:pt x="72" y="64"/>
                  </a:cubicBezTo>
                  <a:lnTo>
                    <a:pt x="73" y="106"/>
                  </a:lnTo>
                  <a:cubicBezTo>
                    <a:pt x="73" y="123"/>
                    <a:pt x="73" y="133"/>
                    <a:pt x="68" y="142"/>
                  </a:cubicBezTo>
                  <a:cubicBezTo>
                    <a:pt x="63" y="150"/>
                    <a:pt x="47" y="158"/>
                    <a:pt x="35" y="161"/>
                  </a:cubicBezTo>
                  <a:cubicBezTo>
                    <a:pt x="47" y="164"/>
                    <a:pt x="63" y="172"/>
                    <a:pt x="68" y="180"/>
                  </a:cubicBezTo>
                  <a:cubicBezTo>
                    <a:pt x="73" y="188"/>
                    <a:pt x="73" y="198"/>
                    <a:pt x="73" y="216"/>
                  </a:cubicBezTo>
                  <a:lnTo>
                    <a:pt x="72" y="257"/>
                  </a:lnTo>
                  <a:cubicBezTo>
                    <a:pt x="72" y="273"/>
                    <a:pt x="70" y="300"/>
                    <a:pt x="79" y="304"/>
                  </a:cubicBezTo>
                  <a:cubicBezTo>
                    <a:pt x="84" y="309"/>
                    <a:pt x="106" y="311"/>
                    <a:pt x="122" y="311"/>
                  </a:cubicBezTo>
                  <a:lnTo>
                    <a:pt x="134" y="311"/>
                  </a:lnTo>
                  <a:lnTo>
                    <a:pt x="133" y="322"/>
                  </a:lnTo>
                  <a:lnTo>
                    <a:pt x="123" y="322"/>
                  </a:lnTo>
                  <a:cubicBezTo>
                    <a:pt x="95" y="322"/>
                    <a:pt x="72" y="318"/>
                    <a:pt x="62" y="309"/>
                  </a:cubicBezTo>
                  <a:cubicBezTo>
                    <a:pt x="53" y="301"/>
                    <a:pt x="53" y="284"/>
                    <a:pt x="53" y="259"/>
                  </a:cubicBezTo>
                  <a:lnTo>
                    <a:pt x="53" y="218"/>
                  </a:lnTo>
                  <a:cubicBezTo>
                    <a:pt x="53" y="201"/>
                    <a:pt x="52" y="187"/>
                    <a:pt x="46" y="180"/>
                  </a:cubicBezTo>
                  <a:cubicBezTo>
                    <a:pt x="40" y="174"/>
                    <a:pt x="27" y="171"/>
                    <a:pt x="11" y="171"/>
                  </a:cubicBezTo>
                  <a:lnTo>
                    <a:pt x="0" y="171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11" y="151"/>
                  </a:lnTo>
                  <a:cubicBezTo>
                    <a:pt x="27" y="151"/>
                    <a:pt x="40" y="148"/>
                    <a:pt x="46" y="141"/>
                  </a:cubicBezTo>
                  <a:cubicBezTo>
                    <a:pt x="52" y="135"/>
                    <a:pt x="53" y="120"/>
                    <a:pt x="53" y="103"/>
                  </a:cubicBezTo>
                  <a:lnTo>
                    <a:pt x="53" y="63"/>
                  </a:lnTo>
                  <a:cubicBezTo>
                    <a:pt x="53" y="38"/>
                    <a:pt x="53" y="21"/>
                    <a:pt x="62" y="12"/>
                  </a:cubicBezTo>
                  <a:cubicBezTo>
                    <a:pt x="72" y="4"/>
                    <a:pt x="95" y="0"/>
                    <a:pt x="123" y="0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3B5A70F-1397-46F8-B49F-94CCA4A19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70" y="3912547"/>
              <a:ext cx="1881188" cy="1387079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45A865A-356D-4B8B-A186-6DB90A936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942" y="4490000"/>
              <a:ext cx="109538" cy="172641"/>
            </a:xfrm>
            <a:custGeom>
              <a:avLst/>
              <a:gdLst>
                <a:gd name="T0" fmla="*/ 70 w 136"/>
                <a:gd name="T1" fmla="*/ 95 h 213"/>
                <a:gd name="T2" fmla="*/ 42 w 136"/>
                <a:gd name="T3" fmla="*/ 108 h 213"/>
                <a:gd name="T4" fmla="*/ 31 w 136"/>
                <a:gd name="T5" fmla="*/ 143 h 213"/>
                <a:gd name="T6" fmla="*/ 42 w 136"/>
                <a:gd name="T7" fmla="*/ 178 h 213"/>
                <a:gd name="T8" fmla="*/ 70 w 136"/>
                <a:gd name="T9" fmla="*/ 191 h 213"/>
                <a:gd name="T10" fmla="*/ 99 w 136"/>
                <a:gd name="T11" fmla="*/ 178 h 213"/>
                <a:gd name="T12" fmla="*/ 109 w 136"/>
                <a:gd name="T13" fmla="*/ 143 h 213"/>
                <a:gd name="T14" fmla="*/ 99 w 136"/>
                <a:gd name="T15" fmla="*/ 108 h 213"/>
                <a:gd name="T16" fmla="*/ 70 w 136"/>
                <a:gd name="T17" fmla="*/ 95 h 213"/>
                <a:gd name="T18" fmla="*/ 123 w 136"/>
                <a:gd name="T19" fmla="*/ 8 h 213"/>
                <a:gd name="T20" fmla="*/ 123 w 136"/>
                <a:gd name="T21" fmla="*/ 34 h 213"/>
                <a:gd name="T22" fmla="*/ 103 w 136"/>
                <a:gd name="T23" fmla="*/ 26 h 213"/>
                <a:gd name="T24" fmla="*/ 83 w 136"/>
                <a:gd name="T25" fmla="*/ 23 h 213"/>
                <a:gd name="T26" fmla="*/ 42 w 136"/>
                <a:gd name="T27" fmla="*/ 42 h 213"/>
                <a:gd name="T28" fmla="*/ 26 w 136"/>
                <a:gd name="T29" fmla="*/ 98 h 213"/>
                <a:gd name="T30" fmla="*/ 46 w 136"/>
                <a:gd name="T31" fmla="*/ 80 h 213"/>
                <a:gd name="T32" fmla="*/ 72 w 136"/>
                <a:gd name="T33" fmla="*/ 73 h 213"/>
                <a:gd name="T34" fmla="*/ 119 w 136"/>
                <a:gd name="T35" fmla="*/ 92 h 213"/>
                <a:gd name="T36" fmla="*/ 136 w 136"/>
                <a:gd name="T37" fmla="*/ 143 h 213"/>
                <a:gd name="T38" fmla="*/ 118 w 136"/>
                <a:gd name="T39" fmla="*/ 194 h 213"/>
                <a:gd name="T40" fmla="*/ 70 w 136"/>
                <a:gd name="T41" fmla="*/ 213 h 213"/>
                <a:gd name="T42" fmla="*/ 18 w 136"/>
                <a:gd name="T43" fmla="*/ 186 h 213"/>
                <a:gd name="T44" fmla="*/ 0 w 136"/>
                <a:gd name="T45" fmla="*/ 107 h 213"/>
                <a:gd name="T46" fmla="*/ 22 w 136"/>
                <a:gd name="T47" fmla="*/ 29 h 213"/>
                <a:gd name="T48" fmla="*/ 81 w 136"/>
                <a:gd name="T49" fmla="*/ 0 h 213"/>
                <a:gd name="T50" fmla="*/ 102 w 136"/>
                <a:gd name="T51" fmla="*/ 2 h 213"/>
                <a:gd name="T52" fmla="*/ 123 w 136"/>
                <a:gd name="T53" fmla="*/ 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213">
                  <a:moveTo>
                    <a:pt x="70" y="95"/>
                  </a:moveTo>
                  <a:cubicBezTo>
                    <a:pt x="58" y="95"/>
                    <a:pt x="49" y="100"/>
                    <a:pt x="42" y="108"/>
                  </a:cubicBezTo>
                  <a:cubicBezTo>
                    <a:pt x="35" y="117"/>
                    <a:pt x="31" y="128"/>
                    <a:pt x="31" y="143"/>
                  </a:cubicBezTo>
                  <a:cubicBezTo>
                    <a:pt x="31" y="158"/>
                    <a:pt x="35" y="170"/>
                    <a:pt x="42" y="178"/>
                  </a:cubicBezTo>
                  <a:cubicBezTo>
                    <a:pt x="49" y="187"/>
                    <a:pt x="58" y="191"/>
                    <a:pt x="70" y="191"/>
                  </a:cubicBezTo>
                  <a:cubicBezTo>
                    <a:pt x="82" y="191"/>
                    <a:pt x="92" y="187"/>
                    <a:pt x="99" y="178"/>
                  </a:cubicBezTo>
                  <a:cubicBezTo>
                    <a:pt x="106" y="170"/>
                    <a:pt x="109" y="158"/>
                    <a:pt x="109" y="143"/>
                  </a:cubicBezTo>
                  <a:cubicBezTo>
                    <a:pt x="109" y="128"/>
                    <a:pt x="106" y="117"/>
                    <a:pt x="99" y="108"/>
                  </a:cubicBezTo>
                  <a:cubicBezTo>
                    <a:pt x="92" y="100"/>
                    <a:pt x="82" y="95"/>
                    <a:pt x="70" y="95"/>
                  </a:cubicBezTo>
                  <a:close/>
                  <a:moveTo>
                    <a:pt x="123" y="8"/>
                  </a:moveTo>
                  <a:lnTo>
                    <a:pt x="123" y="34"/>
                  </a:lnTo>
                  <a:cubicBezTo>
                    <a:pt x="116" y="30"/>
                    <a:pt x="110" y="28"/>
                    <a:pt x="103" y="26"/>
                  </a:cubicBezTo>
                  <a:cubicBezTo>
                    <a:pt x="96" y="24"/>
                    <a:pt x="89" y="23"/>
                    <a:pt x="83" y="23"/>
                  </a:cubicBezTo>
                  <a:cubicBezTo>
                    <a:pt x="65" y="23"/>
                    <a:pt x="51" y="30"/>
                    <a:pt x="42" y="42"/>
                  </a:cubicBezTo>
                  <a:cubicBezTo>
                    <a:pt x="33" y="54"/>
                    <a:pt x="28" y="73"/>
                    <a:pt x="26" y="98"/>
                  </a:cubicBezTo>
                  <a:cubicBezTo>
                    <a:pt x="32" y="90"/>
                    <a:pt x="38" y="84"/>
                    <a:pt x="46" y="80"/>
                  </a:cubicBezTo>
                  <a:cubicBezTo>
                    <a:pt x="54" y="75"/>
                    <a:pt x="62" y="73"/>
                    <a:pt x="72" y="73"/>
                  </a:cubicBezTo>
                  <a:cubicBezTo>
                    <a:pt x="92" y="73"/>
                    <a:pt x="107" y="80"/>
                    <a:pt x="119" y="92"/>
                  </a:cubicBezTo>
                  <a:cubicBezTo>
                    <a:pt x="130" y="105"/>
                    <a:pt x="136" y="122"/>
                    <a:pt x="136" y="143"/>
                  </a:cubicBezTo>
                  <a:cubicBezTo>
                    <a:pt x="136" y="164"/>
                    <a:pt x="130" y="181"/>
                    <a:pt x="118" y="194"/>
                  </a:cubicBezTo>
                  <a:cubicBezTo>
                    <a:pt x="106" y="207"/>
                    <a:pt x="90" y="213"/>
                    <a:pt x="70" y="213"/>
                  </a:cubicBezTo>
                  <a:cubicBezTo>
                    <a:pt x="47" y="213"/>
                    <a:pt x="30" y="204"/>
                    <a:pt x="18" y="186"/>
                  </a:cubicBezTo>
                  <a:cubicBezTo>
                    <a:pt x="6" y="168"/>
                    <a:pt x="0" y="141"/>
                    <a:pt x="0" y="107"/>
                  </a:cubicBezTo>
                  <a:cubicBezTo>
                    <a:pt x="0" y="74"/>
                    <a:pt x="7" y="48"/>
                    <a:pt x="22" y="29"/>
                  </a:cubicBezTo>
                  <a:cubicBezTo>
                    <a:pt x="37" y="10"/>
                    <a:pt x="57" y="0"/>
                    <a:pt x="81" y="0"/>
                  </a:cubicBezTo>
                  <a:cubicBezTo>
                    <a:pt x="88" y="0"/>
                    <a:pt x="95" y="1"/>
                    <a:pt x="102" y="2"/>
                  </a:cubicBezTo>
                  <a:cubicBezTo>
                    <a:pt x="109" y="4"/>
                    <a:pt x="116" y="6"/>
                    <a:pt x="12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F4776A8-FA59-4D24-A0EB-7A856F53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967" y="4534053"/>
              <a:ext cx="115491" cy="125016"/>
            </a:xfrm>
            <a:custGeom>
              <a:avLst/>
              <a:gdLst>
                <a:gd name="T0" fmla="*/ 95 w 97"/>
                <a:gd name="T1" fmla="*/ 0 h 105"/>
                <a:gd name="T2" fmla="*/ 59 w 97"/>
                <a:gd name="T3" fmla="*/ 51 h 105"/>
                <a:gd name="T4" fmla="*/ 97 w 97"/>
                <a:gd name="T5" fmla="*/ 105 h 105"/>
                <a:gd name="T6" fmla="*/ 78 w 97"/>
                <a:gd name="T7" fmla="*/ 105 h 105"/>
                <a:gd name="T8" fmla="*/ 49 w 97"/>
                <a:gd name="T9" fmla="*/ 64 h 105"/>
                <a:gd name="T10" fmla="*/ 19 w 97"/>
                <a:gd name="T11" fmla="*/ 105 h 105"/>
                <a:gd name="T12" fmla="*/ 0 w 97"/>
                <a:gd name="T13" fmla="*/ 105 h 105"/>
                <a:gd name="T14" fmla="*/ 39 w 97"/>
                <a:gd name="T15" fmla="*/ 50 h 105"/>
                <a:gd name="T16" fmla="*/ 3 w 97"/>
                <a:gd name="T17" fmla="*/ 0 h 105"/>
                <a:gd name="T18" fmla="*/ 22 w 97"/>
                <a:gd name="T19" fmla="*/ 0 h 105"/>
                <a:gd name="T20" fmla="*/ 49 w 97"/>
                <a:gd name="T21" fmla="*/ 38 h 105"/>
                <a:gd name="T22" fmla="*/ 76 w 97"/>
                <a:gd name="T23" fmla="*/ 0 h 105"/>
                <a:gd name="T24" fmla="*/ 95 w 97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5">
                  <a:moveTo>
                    <a:pt x="95" y="0"/>
                  </a:moveTo>
                  <a:lnTo>
                    <a:pt x="59" y="51"/>
                  </a:lnTo>
                  <a:lnTo>
                    <a:pt x="97" y="105"/>
                  </a:lnTo>
                  <a:lnTo>
                    <a:pt x="78" y="105"/>
                  </a:lnTo>
                  <a:lnTo>
                    <a:pt x="49" y="64"/>
                  </a:lnTo>
                  <a:lnTo>
                    <a:pt x="19" y="105"/>
                  </a:lnTo>
                  <a:lnTo>
                    <a:pt x="0" y="105"/>
                  </a:lnTo>
                  <a:lnTo>
                    <a:pt x="39" y="5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8"/>
                  </a:lnTo>
                  <a:lnTo>
                    <a:pt x="7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1AC07F2-7CDA-4428-A9B2-C7DAF8E7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517" y="4490000"/>
              <a:ext cx="104775" cy="172641"/>
            </a:xfrm>
            <a:custGeom>
              <a:avLst/>
              <a:gdLst>
                <a:gd name="T0" fmla="*/ 89 w 129"/>
                <a:gd name="T1" fmla="*/ 98 h 213"/>
                <a:gd name="T2" fmla="*/ 119 w 129"/>
                <a:gd name="T3" fmla="*/ 116 h 213"/>
                <a:gd name="T4" fmla="*/ 129 w 129"/>
                <a:gd name="T5" fmla="*/ 149 h 213"/>
                <a:gd name="T6" fmla="*/ 109 w 129"/>
                <a:gd name="T7" fmla="*/ 196 h 213"/>
                <a:gd name="T8" fmla="*/ 52 w 129"/>
                <a:gd name="T9" fmla="*/ 213 h 213"/>
                <a:gd name="T10" fmla="*/ 27 w 129"/>
                <a:gd name="T11" fmla="*/ 210 h 213"/>
                <a:gd name="T12" fmla="*/ 0 w 129"/>
                <a:gd name="T13" fmla="*/ 203 h 213"/>
                <a:gd name="T14" fmla="*/ 0 w 129"/>
                <a:gd name="T15" fmla="*/ 176 h 213"/>
                <a:gd name="T16" fmla="*/ 24 w 129"/>
                <a:gd name="T17" fmla="*/ 186 h 213"/>
                <a:gd name="T18" fmla="*/ 52 w 129"/>
                <a:gd name="T19" fmla="*/ 190 h 213"/>
                <a:gd name="T20" fmla="*/ 90 w 129"/>
                <a:gd name="T21" fmla="*/ 179 h 213"/>
                <a:gd name="T22" fmla="*/ 103 w 129"/>
                <a:gd name="T23" fmla="*/ 149 h 213"/>
                <a:gd name="T24" fmla="*/ 91 w 129"/>
                <a:gd name="T25" fmla="*/ 121 h 213"/>
                <a:gd name="T26" fmla="*/ 57 w 129"/>
                <a:gd name="T27" fmla="*/ 111 h 213"/>
                <a:gd name="T28" fmla="*/ 34 w 129"/>
                <a:gd name="T29" fmla="*/ 111 h 213"/>
                <a:gd name="T30" fmla="*/ 34 w 129"/>
                <a:gd name="T31" fmla="*/ 88 h 213"/>
                <a:gd name="T32" fmla="*/ 58 w 129"/>
                <a:gd name="T33" fmla="*/ 88 h 213"/>
                <a:gd name="T34" fmla="*/ 88 w 129"/>
                <a:gd name="T35" fmla="*/ 80 h 213"/>
                <a:gd name="T36" fmla="*/ 98 w 129"/>
                <a:gd name="T37" fmla="*/ 56 h 213"/>
                <a:gd name="T38" fmla="*/ 87 w 129"/>
                <a:gd name="T39" fmla="*/ 32 h 213"/>
                <a:gd name="T40" fmla="*/ 57 w 129"/>
                <a:gd name="T41" fmla="*/ 23 h 213"/>
                <a:gd name="T42" fmla="*/ 33 w 129"/>
                <a:gd name="T43" fmla="*/ 26 h 213"/>
                <a:gd name="T44" fmla="*/ 6 w 129"/>
                <a:gd name="T45" fmla="*/ 34 h 213"/>
                <a:gd name="T46" fmla="*/ 6 w 129"/>
                <a:gd name="T47" fmla="*/ 9 h 213"/>
                <a:gd name="T48" fmla="*/ 34 w 129"/>
                <a:gd name="T49" fmla="*/ 2 h 213"/>
                <a:gd name="T50" fmla="*/ 59 w 129"/>
                <a:gd name="T51" fmla="*/ 0 h 213"/>
                <a:gd name="T52" fmla="*/ 107 w 129"/>
                <a:gd name="T53" fmla="*/ 15 h 213"/>
                <a:gd name="T54" fmla="*/ 125 w 129"/>
                <a:gd name="T55" fmla="*/ 53 h 213"/>
                <a:gd name="T56" fmla="*/ 115 w 129"/>
                <a:gd name="T57" fmla="*/ 82 h 213"/>
                <a:gd name="T58" fmla="*/ 89 w 129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213">
                  <a:moveTo>
                    <a:pt x="89" y="98"/>
                  </a:moveTo>
                  <a:cubicBezTo>
                    <a:pt x="101" y="101"/>
                    <a:pt x="111" y="107"/>
                    <a:pt x="119" y="116"/>
                  </a:cubicBezTo>
                  <a:cubicBezTo>
                    <a:pt x="126" y="125"/>
                    <a:pt x="129" y="136"/>
                    <a:pt x="129" y="149"/>
                  </a:cubicBezTo>
                  <a:cubicBezTo>
                    <a:pt x="129" y="170"/>
                    <a:pt x="123" y="185"/>
                    <a:pt x="109" y="196"/>
                  </a:cubicBezTo>
                  <a:cubicBezTo>
                    <a:pt x="96" y="207"/>
                    <a:pt x="77" y="213"/>
                    <a:pt x="52" y="213"/>
                  </a:cubicBezTo>
                  <a:cubicBezTo>
                    <a:pt x="44" y="213"/>
                    <a:pt x="36" y="212"/>
                    <a:pt x="27" y="210"/>
                  </a:cubicBezTo>
                  <a:cubicBezTo>
                    <a:pt x="18" y="209"/>
                    <a:pt x="9" y="206"/>
                    <a:pt x="0" y="203"/>
                  </a:cubicBezTo>
                  <a:lnTo>
                    <a:pt x="0" y="176"/>
                  </a:lnTo>
                  <a:cubicBezTo>
                    <a:pt x="7" y="180"/>
                    <a:pt x="15" y="184"/>
                    <a:pt x="24" y="186"/>
                  </a:cubicBezTo>
                  <a:cubicBezTo>
                    <a:pt x="33" y="188"/>
                    <a:pt x="42" y="190"/>
                    <a:pt x="52" y="190"/>
                  </a:cubicBezTo>
                  <a:cubicBezTo>
                    <a:pt x="68" y="190"/>
                    <a:pt x="81" y="186"/>
                    <a:pt x="90" y="179"/>
                  </a:cubicBezTo>
                  <a:cubicBezTo>
                    <a:pt x="98" y="172"/>
                    <a:pt x="103" y="162"/>
                    <a:pt x="103" y="149"/>
                  </a:cubicBezTo>
                  <a:cubicBezTo>
                    <a:pt x="103" y="137"/>
                    <a:pt x="99" y="128"/>
                    <a:pt x="91" y="121"/>
                  </a:cubicBezTo>
                  <a:cubicBezTo>
                    <a:pt x="82" y="114"/>
                    <a:pt x="71" y="111"/>
                    <a:pt x="57" y="111"/>
                  </a:cubicBezTo>
                  <a:lnTo>
                    <a:pt x="34" y="111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4"/>
                    <a:pt x="98" y="66"/>
                    <a:pt x="98" y="56"/>
                  </a:cubicBezTo>
                  <a:cubicBezTo>
                    <a:pt x="98" y="46"/>
                    <a:pt x="95" y="38"/>
                    <a:pt x="87" y="32"/>
                  </a:cubicBezTo>
                  <a:cubicBezTo>
                    <a:pt x="80" y="26"/>
                    <a:pt x="70" y="23"/>
                    <a:pt x="57" y="23"/>
                  </a:cubicBezTo>
                  <a:cubicBezTo>
                    <a:pt x="49" y="23"/>
                    <a:pt x="42" y="24"/>
                    <a:pt x="33" y="26"/>
                  </a:cubicBezTo>
                  <a:cubicBezTo>
                    <a:pt x="25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6" y="6"/>
                    <a:pt x="25" y="4"/>
                    <a:pt x="34" y="2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79" y="0"/>
                    <a:pt x="95" y="5"/>
                    <a:pt x="107" y="15"/>
                  </a:cubicBezTo>
                  <a:cubicBezTo>
                    <a:pt x="119" y="24"/>
                    <a:pt x="125" y="37"/>
                    <a:pt x="125" y="53"/>
                  </a:cubicBezTo>
                  <a:cubicBezTo>
                    <a:pt x="125" y="65"/>
                    <a:pt x="122" y="74"/>
                    <a:pt x="115" y="82"/>
                  </a:cubicBezTo>
                  <a:cubicBezTo>
                    <a:pt x="109" y="90"/>
                    <a:pt x="100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8789BF78-D319-4EAB-BCC3-DDA6B1045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857" y="4143528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A13CD3D-095A-4895-8179-B0B1688E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839" y="4094713"/>
              <a:ext cx="173831" cy="98822"/>
            </a:xfrm>
            <a:custGeom>
              <a:avLst/>
              <a:gdLst>
                <a:gd name="T0" fmla="*/ 42 w 146"/>
                <a:gd name="T1" fmla="*/ 41 h 83"/>
                <a:gd name="T2" fmla="*/ 0 w 146"/>
                <a:gd name="T3" fmla="*/ 83 h 83"/>
                <a:gd name="T4" fmla="*/ 146 w 146"/>
                <a:gd name="T5" fmla="*/ 41 h 83"/>
                <a:gd name="T6" fmla="*/ 0 w 146"/>
                <a:gd name="T7" fmla="*/ 0 h 83"/>
                <a:gd name="T8" fmla="*/ 42 w 146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2" y="41"/>
                  </a:moveTo>
                  <a:lnTo>
                    <a:pt x="0" y="83"/>
                  </a:lnTo>
                  <a:lnTo>
                    <a:pt x="146" y="41"/>
                  </a:lnTo>
                  <a:lnTo>
                    <a:pt x="0" y="0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EDFEEC0F-600D-4C5B-A17A-67C683248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7" y="4298309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6DF521-A09B-42D8-BF1A-6B244DF08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789" y="4248304"/>
              <a:ext cx="173831" cy="98822"/>
            </a:xfrm>
            <a:custGeom>
              <a:avLst/>
              <a:gdLst>
                <a:gd name="T0" fmla="*/ 42 w 146"/>
                <a:gd name="T1" fmla="*/ 42 h 83"/>
                <a:gd name="T2" fmla="*/ 0 w 146"/>
                <a:gd name="T3" fmla="*/ 83 h 83"/>
                <a:gd name="T4" fmla="*/ 146 w 146"/>
                <a:gd name="T5" fmla="*/ 42 h 83"/>
                <a:gd name="T6" fmla="*/ 0 w 146"/>
                <a:gd name="T7" fmla="*/ 0 h 83"/>
                <a:gd name="T8" fmla="*/ 42 w 146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2" y="42"/>
                  </a:moveTo>
                  <a:lnTo>
                    <a:pt x="0" y="83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E69189A2-418E-4CA4-B27C-5393807B2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998" y="4591203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0F44694-F7E1-404D-A373-740682C56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71" y="4541197"/>
              <a:ext cx="173831" cy="98822"/>
            </a:xfrm>
            <a:custGeom>
              <a:avLst/>
              <a:gdLst>
                <a:gd name="T0" fmla="*/ 41 w 146"/>
                <a:gd name="T1" fmla="*/ 42 h 83"/>
                <a:gd name="T2" fmla="*/ 0 w 146"/>
                <a:gd name="T3" fmla="*/ 83 h 83"/>
                <a:gd name="T4" fmla="*/ 146 w 146"/>
                <a:gd name="T5" fmla="*/ 42 h 83"/>
                <a:gd name="T6" fmla="*/ 0 w 146"/>
                <a:gd name="T7" fmla="*/ 0 h 83"/>
                <a:gd name="T8" fmla="*/ 41 w 146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1" y="42"/>
                  </a:moveTo>
                  <a:lnTo>
                    <a:pt x="0" y="83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36F49DD8-E368-4A25-B574-098BA75A3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617" y="4736459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DC89F02-AB3D-439E-9F72-479F4340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599" y="4687644"/>
              <a:ext cx="173831" cy="98822"/>
            </a:xfrm>
            <a:custGeom>
              <a:avLst/>
              <a:gdLst>
                <a:gd name="T0" fmla="*/ 42 w 146"/>
                <a:gd name="T1" fmla="*/ 41 h 83"/>
                <a:gd name="T2" fmla="*/ 0 w 146"/>
                <a:gd name="T3" fmla="*/ 83 h 83"/>
                <a:gd name="T4" fmla="*/ 146 w 146"/>
                <a:gd name="T5" fmla="*/ 41 h 83"/>
                <a:gd name="T6" fmla="*/ 0 w 146"/>
                <a:gd name="T7" fmla="*/ 0 h 83"/>
                <a:gd name="T8" fmla="*/ 42 w 146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2" y="41"/>
                  </a:moveTo>
                  <a:lnTo>
                    <a:pt x="0" y="83"/>
                  </a:lnTo>
                  <a:lnTo>
                    <a:pt x="146" y="41"/>
                  </a:lnTo>
                  <a:lnTo>
                    <a:pt x="0" y="0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8B620447-C26C-4904-B2B7-78B4BFB25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0855" y="5022209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6E05C16-F7E7-4E8C-9A2B-69E5F63C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37" y="4972204"/>
              <a:ext cx="173831" cy="98822"/>
            </a:xfrm>
            <a:custGeom>
              <a:avLst/>
              <a:gdLst>
                <a:gd name="T0" fmla="*/ 42 w 146"/>
                <a:gd name="T1" fmla="*/ 42 h 83"/>
                <a:gd name="T2" fmla="*/ 0 w 146"/>
                <a:gd name="T3" fmla="*/ 83 h 83"/>
                <a:gd name="T4" fmla="*/ 146 w 146"/>
                <a:gd name="T5" fmla="*/ 42 h 83"/>
                <a:gd name="T6" fmla="*/ 0 w 146"/>
                <a:gd name="T7" fmla="*/ 0 h 83"/>
                <a:gd name="T8" fmla="*/ 42 w 146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2" y="42"/>
                  </a:moveTo>
                  <a:lnTo>
                    <a:pt x="0" y="83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E7D8ABB0-5A56-48A1-9210-03427BCE0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805" y="5175800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5103D97-8CED-4A14-A849-849557082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977" y="5125793"/>
              <a:ext cx="173831" cy="100013"/>
            </a:xfrm>
            <a:custGeom>
              <a:avLst/>
              <a:gdLst>
                <a:gd name="T0" fmla="*/ 41 w 146"/>
                <a:gd name="T1" fmla="*/ 42 h 84"/>
                <a:gd name="T2" fmla="*/ 0 w 146"/>
                <a:gd name="T3" fmla="*/ 84 h 84"/>
                <a:gd name="T4" fmla="*/ 146 w 146"/>
                <a:gd name="T5" fmla="*/ 42 h 84"/>
                <a:gd name="T6" fmla="*/ 0 w 146"/>
                <a:gd name="T7" fmla="*/ 0 h 84"/>
                <a:gd name="T8" fmla="*/ 41 w 146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1" y="42"/>
                  </a:moveTo>
                  <a:lnTo>
                    <a:pt x="0" y="84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3A6889CF-653C-4E12-9423-0D2D42F1B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142" y="4482856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2FB8FA7F-0778-497C-AB5F-B3D5A856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124" y="4432849"/>
              <a:ext cx="173831" cy="100013"/>
            </a:xfrm>
            <a:custGeom>
              <a:avLst/>
              <a:gdLst>
                <a:gd name="T0" fmla="*/ 42 w 146"/>
                <a:gd name="T1" fmla="*/ 42 h 84"/>
                <a:gd name="T2" fmla="*/ 0 w 146"/>
                <a:gd name="T3" fmla="*/ 84 h 84"/>
                <a:gd name="T4" fmla="*/ 146 w 146"/>
                <a:gd name="T5" fmla="*/ 42 h 84"/>
                <a:gd name="T6" fmla="*/ 0 w 146"/>
                <a:gd name="T7" fmla="*/ 0 h 84"/>
                <a:gd name="T8" fmla="*/ 42 w 146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2" y="42"/>
                  </a:moveTo>
                  <a:lnTo>
                    <a:pt x="0" y="84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B8A580FA-64B5-4842-ACDA-709CF21D3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286" y="4820993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7454FF2-361A-4246-AC30-BBAC2526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268" y="4772179"/>
              <a:ext cx="175022" cy="98822"/>
            </a:xfrm>
            <a:custGeom>
              <a:avLst/>
              <a:gdLst>
                <a:gd name="T0" fmla="*/ 42 w 147"/>
                <a:gd name="T1" fmla="*/ 41 h 83"/>
                <a:gd name="T2" fmla="*/ 0 w 147"/>
                <a:gd name="T3" fmla="*/ 83 h 83"/>
                <a:gd name="T4" fmla="*/ 147 w 147"/>
                <a:gd name="T5" fmla="*/ 41 h 83"/>
                <a:gd name="T6" fmla="*/ 0 w 147"/>
                <a:gd name="T7" fmla="*/ 0 h 83"/>
                <a:gd name="T8" fmla="*/ 42 w 147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3">
                  <a:moveTo>
                    <a:pt x="42" y="41"/>
                  </a:moveTo>
                  <a:lnTo>
                    <a:pt x="0" y="83"/>
                  </a:lnTo>
                  <a:lnTo>
                    <a:pt x="147" y="41"/>
                  </a:lnTo>
                  <a:lnTo>
                    <a:pt x="0" y="0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320AFB95-912C-4909-A5BC-BD17F1054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649" y="3412484"/>
              <a:ext cx="0" cy="500063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C789D03-5EF3-407B-8FD4-5C6A06F1B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642" y="3412485"/>
              <a:ext cx="100013" cy="173831"/>
            </a:xfrm>
            <a:custGeom>
              <a:avLst/>
              <a:gdLst>
                <a:gd name="T0" fmla="*/ 42 w 84"/>
                <a:gd name="T1" fmla="*/ 104 h 146"/>
                <a:gd name="T2" fmla="*/ 84 w 84"/>
                <a:gd name="T3" fmla="*/ 146 h 146"/>
                <a:gd name="T4" fmla="*/ 42 w 84"/>
                <a:gd name="T5" fmla="*/ 0 h 146"/>
                <a:gd name="T6" fmla="*/ 0 w 84"/>
                <a:gd name="T7" fmla="*/ 146 h 146"/>
                <a:gd name="T8" fmla="*/ 42 w 84"/>
                <a:gd name="T9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104"/>
                  </a:moveTo>
                  <a:lnTo>
                    <a:pt x="84" y="146"/>
                  </a:lnTo>
                  <a:lnTo>
                    <a:pt x="42" y="0"/>
                  </a:lnTo>
                  <a:lnTo>
                    <a:pt x="0" y="146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20CCB4D-7D71-40D2-92E2-2184406D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33" y="4513813"/>
              <a:ext cx="108347" cy="260747"/>
            </a:xfrm>
            <a:custGeom>
              <a:avLst/>
              <a:gdLst>
                <a:gd name="T0" fmla="*/ 133 w 134"/>
                <a:gd name="T1" fmla="*/ 0 h 322"/>
                <a:gd name="T2" fmla="*/ 134 w 134"/>
                <a:gd name="T3" fmla="*/ 11 h 322"/>
                <a:gd name="T4" fmla="*/ 122 w 134"/>
                <a:gd name="T5" fmla="*/ 11 h 322"/>
                <a:gd name="T6" fmla="*/ 79 w 134"/>
                <a:gd name="T7" fmla="*/ 18 h 322"/>
                <a:gd name="T8" fmla="*/ 72 w 134"/>
                <a:gd name="T9" fmla="*/ 65 h 322"/>
                <a:gd name="T10" fmla="*/ 73 w 134"/>
                <a:gd name="T11" fmla="*/ 106 h 322"/>
                <a:gd name="T12" fmla="*/ 68 w 134"/>
                <a:gd name="T13" fmla="*/ 142 h 322"/>
                <a:gd name="T14" fmla="*/ 35 w 134"/>
                <a:gd name="T15" fmla="*/ 161 h 322"/>
                <a:gd name="T16" fmla="*/ 68 w 134"/>
                <a:gd name="T17" fmla="*/ 180 h 322"/>
                <a:gd name="T18" fmla="*/ 73 w 134"/>
                <a:gd name="T19" fmla="*/ 216 h 322"/>
                <a:gd name="T20" fmla="*/ 72 w 134"/>
                <a:gd name="T21" fmla="*/ 258 h 322"/>
                <a:gd name="T22" fmla="*/ 79 w 134"/>
                <a:gd name="T23" fmla="*/ 304 h 322"/>
                <a:gd name="T24" fmla="*/ 122 w 134"/>
                <a:gd name="T25" fmla="*/ 312 h 322"/>
                <a:gd name="T26" fmla="*/ 134 w 134"/>
                <a:gd name="T27" fmla="*/ 312 h 322"/>
                <a:gd name="T28" fmla="*/ 133 w 134"/>
                <a:gd name="T29" fmla="*/ 322 h 322"/>
                <a:gd name="T30" fmla="*/ 123 w 134"/>
                <a:gd name="T31" fmla="*/ 322 h 322"/>
                <a:gd name="T32" fmla="*/ 62 w 134"/>
                <a:gd name="T33" fmla="*/ 310 h 322"/>
                <a:gd name="T34" fmla="*/ 53 w 134"/>
                <a:gd name="T35" fmla="*/ 259 h 322"/>
                <a:gd name="T36" fmla="*/ 53 w 134"/>
                <a:gd name="T37" fmla="*/ 219 h 322"/>
                <a:gd name="T38" fmla="*/ 46 w 134"/>
                <a:gd name="T39" fmla="*/ 181 h 322"/>
                <a:gd name="T40" fmla="*/ 11 w 134"/>
                <a:gd name="T41" fmla="*/ 171 h 322"/>
                <a:gd name="T42" fmla="*/ 0 w 134"/>
                <a:gd name="T43" fmla="*/ 171 h 322"/>
                <a:gd name="T44" fmla="*/ 0 w 134"/>
                <a:gd name="T45" fmla="*/ 161 h 322"/>
                <a:gd name="T46" fmla="*/ 0 w 134"/>
                <a:gd name="T47" fmla="*/ 151 h 322"/>
                <a:gd name="T48" fmla="*/ 11 w 134"/>
                <a:gd name="T49" fmla="*/ 151 h 322"/>
                <a:gd name="T50" fmla="*/ 46 w 134"/>
                <a:gd name="T51" fmla="*/ 142 h 322"/>
                <a:gd name="T52" fmla="*/ 53 w 134"/>
                <a:gd name="T53" fmla="*/ 104 h 322"/>
                <a:gd name="T54" fmla="*/ 53 w 134"/>
                <a:gd name="T55" fmla="*/ 63 h 322"/>
                <a:gd name="T56" fmla="*/ 62 w 134"/>
                <a:gd name="T57" fmla="*/ 13 h 322"/>
                <a:gd name="T58" fmla="*/ 123 w 134"/>
                <a:gd name="T59" fmla="*/ 0 h 322"/>
                <a:gd name="T60" fmla="*/ 133 w 134"/>
                <a:gd name="T6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22">
                  <a:moveTo>
                    <a:pt x="133" y="0"/>
                  </a:moveTo>
                  <a:lnTo>
                    <a:pt x="134" y="11"/>
                  </a:lnTo>
                  <a:lnTo>
                    <a:pt x="122" y="11"/>
                  </a:lnTo>
                  <a:cubicBezTo>
                    <a:pt x="106" y="11"/>
                    <a:pt x="84" y="13"/>
                    <a:pt x="79" y="18"/>
                  </a:cubicBezTo>
                  <a:cubicBezTo>
                    <a:pt x="70" y="23"/>
                    <a:pt x="72" y="49"/>
                    <a:pt x="72" y="65"/>
                  </a:cubicBezTo>
                  <a:lnTo>
                    <a:pt x="73" y="106"/>
                  </a:lnTo>
                  <a:cubicBezTo>
                    <a:pt x="73" y="124"/>
                    <a:pt x="73" y="134"/>
                    <a:pt x="68" y="142"/>
                  </a:cubicBezTo>
                  <a:cubicBezTo>
                    <a:pt x="63" y="150"/>
                    <a:pt x="47" y="158"/>
                    <a:pt x="35" y="161"/>
                  </a:cubicBezTo>
                  <a:cubicBezTo>
                    <a:pt x="47" y="164"/>
                    <a:pt x="63" y="172"/>
                    <a:pt x="68" y="180"/>
                  </a:cubicBezTo>
                  <a:cubicBezTo>
                    <a:pt x="73" y="189"/>
                    <a:pt x="73" y="199"/>
                    <a:pt x="73" y="216"/>
                  </a:cubicBezTo>
                  <a:lnTo>
                    <a:pt x="72" y="258"/>
                  </a:lnTo>
                  <a:cubicBezTo>
                    <a:pt x="72" y="274"/>
                    <a:pt x="70" y="300"/>
                    <a:pt x="79" y="304"/>
                  </a:cubicBezTo>
                  <a:cubicBezTo>
                    <a:pt x="84" y="309"/>
                    <a:pt x="106" y="312"/>
                    <a:pt x="122" y="312"/>
                  </a:cubicBezTo>
                  <a:lnTo>
                    <a:pt x="134" y="312"/>
                  </a:lnTo>
                  <a:lnTo>
                    <a:pt x="133" y="322"/>
                  </a:lnTo>
                  <a:lnTo>
                    <a:pt x="123" y="322"/>
                  </a:lnTo>
                  <a:cubicBezTo>
                    <a:pt x="95" y="322"/>
                    <a:pt x="72" y="318"/>
                    <a:pt x="62" y="310"/>
                  </a:cubicBezTo>
                  <a:cubicBezTo>
                    <a:pt x="53" y="301"/>
                    <a:pt x="53" y="284"/>
                    <a:pt x="53" y="259"/>
                  </a:cubicBezTo>
                  <a:lnTo>
                    <a:pt x="53" y="219"/>
                  </a:lnTo>
                  <a:cubicBezTo>
                    <a:pt x="53" y="202"/>
                    <a:pt x="52" y="187"/>
                    <a:pt x="46" y="181"/>
                  </a:cubicBezTo>
                  <a:cubicBezTo>
                    <a:pt x="40" y="174"/>
                    <a:pt x="27" y="171"/>
                    <a:pt x="11" y="171"/>
                  </a:cubicBezTo>
                  <a:lnTo>
                    <a:pt x="0" y="171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11" y="151"/>
                  </a:lnTo>
                  <a:cubicBezTo>
                    <a:pt x="27" y="151"/>
                    <a:pt x="40" y="148"/>
                    <a:pt x="46" y="142"/>
                  </a:cubicBezTo>
                  <a:cubicBezTo>
                    <a:pt x="52" y="135"/>
                    <a:pt x="53" y="121"/>
                    <a:pt x="53" y="104"/>
                  </a:cubicBezTo>
                  <a:lnTo>
                    <a:pt x="53" y="63"/>
                  </a:lnTo>
                  <a:cubicBezTo>
                    <a:pt x="53" y="38"/>
                    <a:pt x="53" y="21"/>
                    <a:pt x="62" y="13"/>
                  </a:cubicBezTo>
                  <a:cubicBezTo>
                    <a:pt x="72" y="4"/>
                    <a:pt x="95" y="0"/>
                    <a:pt x="123" y="0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18C28FB-FCA9-4C36-8C89-870E4397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33" y="4946010"/>
              <a:ext cx="108347" cy="259556"/>
            </a:xfrm>
            <a:custGeom>
              <a:avLst/>
              <a:gdLst>
                <a:gd name="T0" fmla="*/ 133 w 134"/>
                <a:gd name="T1" fmla="*/ 0 h 321"/>
                <a:gd name="T2" fmla="*/ 134 w 134"/>
                <a:gd name="T3" fmla="*/ 10 h 321"/>
                <a:gd name="T4" fmla="*/ 122 w 134"/>
                <a:gd name="T5" fmla="*/ 10 h 321"/>
                <a:gd name="T6" fmla="*/ 79 w 134"/>
                <a:gd name="T7" fmla="*/ 17 h 321"/>
                <a:gd name="T8" fmla="*/ 72 w 134"/>
                <a:gd name="T9" fmla="*/ 64 h 321"/>
                <a:gd name="T10" fmla="*/ 73 w 134"/>
                <a:gd name="T11" fmla="*/ 105 h 321"/>
                <a:gd name="T12" fmla="*/ 68 w 134"/>
                <a:gd name="T13" fmla="*/ 141 h 321"/>
                <a:gd name="T14" fmla="*/ 35 w 134"/>
                <a:gd name="T15" fmla="*/ 161 h 321"/>
                <a:gd name="T16" fmla="*/ 68 w 134"/>
                <a:gd name="T17" fmla="*/ 180 h 321"/>
                <a:gd name="T18" fmla="*/ 73 w 134"/>
                <a:gd name="T19" fmla="*/ 216 h 321"/>
                <a:gd name="T20" fmla="*/ 72 w 134"/>
                <a:gd name="T21" fmla="*/ 257 h 321"/>
                <a:gd name="T22" fmla="*/ 79 w 134"/>
                <a:gd name="T23" fmla="*/ 304 h 321"/>
                <a:gd name="T24" fmla="*/ 122 w 134"/>
                <a:gd name="T25" fmla="*/ 311 h 321"/>
                <a:gd name="T26" fmla="*/ 134 w 134"/>
                <a:gd name="T27" fmla="*/ 311 h 321"/>
                <a:gd name="T28" fmla="*/ 133 w 134"/>
                <a:gd name="T29" fmla="*/ 321 h 321"/>
                <a:gd name="T30" fmla="*/ 123 w 134"/>
                <a:gd name="T31" fmla="*/ 321 h 321"/>
                <a:gd name="T32" fmla="*/ 62 w 134"/>
                <a:gd name="T33" fmla="*/ 309 h 321"/>
                <a:gd name="T34" fmla="*/ 53 w 134"/>
                <a:gd name="T35" fmla="*/ 259 h 321"/>
                <a:gd name="T36" fmla="*/ 53 w 134"/>
                <a:gd name="T37" fmla="*/ 218 h 321"/>
                <a:gd name="T38" fmla="*/ 46 w 134"/>
                <a:gd name="T39" fmla="*/ 180 h 321"/>
                <a:gd name="T40" fmla="*/ 11 w 134"/>
                <a:gd name="T41" fmla="*/ 170 h 321"/>
                <a:gd name="T42" fmla="*/ 0 w 134"/>
                <a:gd name="T43" fmla="*/ 170 h 321"/>
                <a:gd name="T44" fmla="*/ 0 w 134"/>
                <a:gd name="T45" fmla="*/ 161 h 321"/>
                <a:gd name="T46" fmla="*/ 0 w 134"/>
                <a:gd name="T47" fmla="*/ 151 h 321"/>
                <a:gd name="T48" fmla="*/ 11 w 134"/>
                <a:gd name="T49" fmla="*/ 151 h 321"/>
                <a:gd name="T50" fmla="*/ 46 w 134"/>
                <a:gd name="T51" fmla="*/ 141 h 321"/>
                <a:gd name="T52" fmla="*/ 53 w 134"/>
                <a:gd name="T53" fmla="*/ 103 h 321"/>
                <a:gd name="T54" fmla="*/ 53 w 134"/>
                <a:gd name="T55" fmla="*/ 62 h 321"/>
                <a:gd name="T56" fmla="*/ 62 w 134"/>
                <a:gd name="T57" fmla="*/ 12 h 321"/>
                <a:gd name="T58" fmla="*/ 123 w 134"/>
                <a:gd name="T59" fmla="*/ 0 h 321"/>
                <a:gd name="T60" fmla="*/ 133 w 134"/>
                <a:gd name="T6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21">
                  <a:moveTo>
                    <a:pt x="133" y="0"/>
                  </a:moveTo>
                  <a:lnTo>
                    <a:pt x="134" y="10"/>
                  </a:lnTo>
                  <a:lnTo>
                    <a:pt x="122" y="10"/>
                  </a:lnTo>
                  <a:cubicBezTo>
                    <a:pt x="106" y="10"/>
                    <a:pt x="84" y="12"/>
                    <a:pt x="79" y="17"/>
                  </a:cubicBezTo>
                  <a:cubicBezTo>
                    <a:pt x="70" y="22"/>
                    <a:pt x="72" y="48"/>
                    <a:pt x="72" y="64"/>
                  </a:cubicBezTo>
                  <a:lnTo>
                    <a:pt x="73" y="105"/>
                  </a:lnTo>
                  <a:cubicBezTo>
                    <a:pt x="73" y="123"/>
                    <a:pt x="73" y="133"/>
                    <a:pt x="68" y="141"/>
                  </a:cubicBezTo>
                  <a:cubicBezTo>
                    <a:pt x="63" y="149"/>
                    <a:pt x="47" y="157"/>
                    <a:pt x="35" y="161"/>
                  </a:cubicBezTo>
                  <a:cubicBezTo>
                    <a:pt x="47" y="164"/>
                    <a:pt x="63" y="172"/>
                    <a:pt x="68" y="180"/>
                  </a:cubicBezTo>
                  <a:cubicBezTo>
                    <a:pt x="73" y="188"/>
                    <a:pt x="73" y="198"/>
                    <a:pt x="73" y="216"/>
                  </a:cubicBezTo>
                  <a:lnTo>
                    <a:pt x="72" y="257"/>
                  </a:lnTo>
                  <a:cubicBezTo>
                    <a:pt x="72" y="273"/>
                    <a:pt x="70" y="299"/>
                    <a:pt x="79" y="304"/>
                  </a:cubicBezTo>
                  <a:cubicBezTo>
                    <a:pt x="84" y="309"/>
                    <a:pt x="106" y="311"/>
                    <a:pt x="122" y="311"/>
                  </a:cubicBezTo>
                  <a:lnTo>
                    <a:pt x="134" y="311"/>
                  </a:lnTo>
                  <a:lnTo>
                    <a:pt x="133" y="321"/>
                  </a:lnTo>
                  <a:lnTo>
                    <a:pt x="123" y="321"/>
                  </a:lnTo>
                  <a:cubicBezTo>
                    <a:pt x="95" y="321"/>
                    <a:pt x="72" y="318"/>
                    <a:pt x="62" y="309"/>
                  </a:cubicBezTo>
                  <a:cubicBezTo>
                    <a:pt x="53" y="301"/>
                    <a:pt x="53" y="284"/>
                    <a:pt x="53" y="259"/>
                  </a:cubicBezTo>
                  <a:lnTo>
                    <a:pt x="53" y="218"/>
                  </a:lnTo>
                  <a:cubicBezTo>
                    <a:pt x="53" y="201"/>
                    <a:pt x="52" y="186"/>
                    <a:pt x="46" y="180"/>
                  </a:cubicBezTo>
                  <a:cubicBezTo>
                    <a:pt x="40" y="173"/>
                    <a:pt x="27" y="170"/>
                    <a:pt x="11" y="170"/>
                  </a:cubicBez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11" y="151"/>
                  </a:lnTo>
                  <a:cubicBezTo>
                    <a:pt x="27" y="151"/>
                    <a:pt x="40" y="148"/>
                    <a:pt x="46" y="141"/>
                  </a:cubicBezTo>
                  <a:cubicBezTo>
                    <a:pt x="52" y="135"/>
                    <a:pt x="53" y="120"/>
                    <a:pt x="53" y="103"/>
                  </a:cubicBezTo>
                  <a:lnTo>
                    <a:pt x="53" y="62"/>
                  </a:lnTo>
                  <a:cubicBezTo>
                    <a:pt x="53" y="37"/>
                    <a:pt x="53" y="20"/>
                    <a:pt x="62" y="12"/>
                  </a:cubicBezTo>
                  <a:cubicBezTo>
                    <a:pt x="72" y="3"/>
                    <a:pt x="95" y="0"/>
                    <a:pt x="123" y="0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7BE8978-D2FE-401B-BA73-A7287C59A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11" y="4191153"/>
              <a:ext cx="72629" cy="114300"/>
            </a:xfrm>
            <a:custGeom>
              <a:avLst/>
              <a:gdLst>
                <a:gd name="T0" fmla="*/ 0 w 61"/>
                <a:gd name="T1" fmla="*/ 0 h 96"/>
                <a:gd name="T2" fmla="*/ 60 w 61"/>
                <a:gd name="T3" fmla="*/ 0 h 96"/>
                <a:gd name="T4" fmla="*/ 60 w 61"/>
                <a:gd name="T5" fmla="*/ 11 h 96"/>
                <a:gd name="T6" fmla="*/ 13 w 61"/>
                <a:gd name="T7" fmla="*/ 11 h 96"/>
                <a:gd name="T8" fmla="*/ 13 w 61"/>
                <a:gd name="T9" fmla="*/ 40 h 96"/>
                <a:gd name="T10" fmla="*/ 58 w 61"/>
                <a:gd name="T11" fmla="*/ 40 h 96"/>
                <a:gd name="T12" fmla="*/ 58 w 61"/>
                <a:gd name="T13" fmla="*/ 51 h 96"/>
                <a:gd name="T14" fmla="*/ 13 w 61"/>
                <a:gd name="T15" fmla="*/ 51 h 96"/>
                <a:gd name="T16" fmla="*/ 13 w 61"/>
                <a:gd name="T17" fmla="*/ 85 h 96"/>
                <a:gd name="T18" fmla="*/ 61 w 61"/>
                <a:gd name="T19" fmla="*/ 85 h 96"/>
                <a:gd name="T20" fmla="*/ 61 w 61"/>
                <a:gd name="T21" fmla="*/ 96 h 96"/>
                <a:gd name="T22" fmla="*/ 0 w 61"/>
                <a:gd name="T23" fmla="*/ 96 h 96"/>
                <a:gd name="T24" fmla="*/ 0 w 61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6">
                  <a:moveTo>
                    <a:pt x="0" y="0"/>
                  </a:moveTo>
                  <a:lnTo>
                    <a:pt x="60" y="0"/>
                  </a:lnTo>
                  <a:lnTo>
                    <a:pt x="60" y="11"/>
                  </a:lnTo>
                  <a:lnTo>
                    <a:pt x="13" y="11"/>
                  </a:lnTo>
                  <a:lnTo>
                    <a:pt x="13" y="40"/>
                  </a:lnTo>
                  <a:lnTo>
                    <a:pt x="58" y="40"/>
                  </a:lnTo>
                  <a:lnTo>
                    <a:pt x="58" y="51"/>
                  </a:lnTo>
                  <a:lnTo>
                    <a:pt x="13" y="51"/>
                  </a:lnTo>
                  <a:lnTo>
                    <a:pt x="13" y="85"/>
                  </a:lnTo>
                  <a:lnTo>
                    <a:pt x="61" y="85"/>
                  </a:lnTo>
                  <a:lnTo>
                    <a:pt x="61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BE11290-9352-427E-AA0E-EEDC163C2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95" y="4587631"/>
              <a:ext cx="144066" cy="114300"/>
            </a:xfrm>
            <a:custGeom>
              <a:avLst/>
              <a:gdLst>
                <a:gd name="T0" fmla="*/ 0 w 121"/>
                <a:gd name="T1" fmla="*/ 0 h 96"/>
                <a:gd name="T2" fmla="*/ 13 w 121"/>
                <a:gd name="T3" fmla="*/ 0 h 96"/>
                <a:gd name="T4" fmla="*/ 33 w 121"/>
                <a:gd name="T5" fmla="*/ 81 h 96"/>
                <a:gd name="T6" fmla="*/ 53 w 121"/>
                <a:gd name="T7" fmla="*/ 0 h 96"/>
                <a:gd name="T8" fmla="*/ 68 w 121"/>
                <a:gd name="T9" fmla="*/ 0 h 96"/>
                <a:gd name="T10" fmla="*/ 88 w 121"/>
                <a:gd name="T11" fmla="*/ 81 h 96"/>
                <a:gd name="T12" fmla="*/ 108 w 121"/>
                <a:gd name="T13" fmla="*/ 0 h 96"/>
                <a:gd name="T14" fmla="*/ 121 w 121"/>
                <a:gd name="T15" fmla="*/ 0 h 96"/>
                <a:gd name="T16" fmla="*/ 97 w 121"/>
                <a:gd name="T17" fmla="*/ 96 h 96"/>
                <a:gd name="T18" fmla="*/ 81 w 121"/>
                <a:gd name="T19" fmla="*/ 96 h 96"/>
                <a:gd name="T20" fmla="*/ 61 w 121"/>
                <a:gd name="T21" fmla="*/ 12 h 96"/>
                <a:gd name="T22" fmla="*/ 40 w 121"/>
                <a:gd name="T23" fmla="*/ 96 h 96"/>
                <a:gd name="T24" fmla="*/ 24 w 121"/>
                <a:gd name="T25" fmla="*/ 96 h 96"/>
                <a:gd name="T26" fmla="*/ 0 w 121"/>
                <a:gd name="T2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6">
                  <a:moveTo>
                    <a:pt x="0" y="0"/>
                  </a:moveTo>
                  <a:lnTo>
                    <a:pt x="13" y="0"/>
                  </a:lnTo>
                  <a:lnTo>
                    <a:pt x="33" y="81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88" y="81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97" y="96"/>
                  </a:lnTo>
                  <a:lnTo>
                    <a:pt x="81" y="96"/>
                  </a:lnTo>
                  <a:lnTo>
                    <a:pt x="61" y="12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4AECEAB-820F-45EF-B63B-3CD08B93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12" y="4987681"/>
              <a:ext cx="70247" cy="114300"/>
            </a:xfrm>
            <a:custGeom>
              <a:avLst/>
              <a:gdLst>
                <a:gd name="T0" fmla="*/ 0 w 59"/>
                <a:gd name="T1" fmla="*/ 0 h 96"/>
                <a:gd name="T2" fmla="*/ 13 w 59"/>
                <a:gd name="T3" fmla="*/ 0 h 96"/>
                <a:gd name="T4" fmla="*/ 13 w 59"/>
                <a:gd name="T5" fmla="*/ 85 h 96"/>
                <a:gd name="T6" fmla="*/ 59 w 59"/>
                <a:gd name="T7" fmla="*/ 85 h 96"/>
                <a:gd name="T8" fmla="*/ 59 w 59"/>
                <a:gd name="T9" fmla="*/ 96 h 96"/>
                <a:gd name="T10" fmla="*/ 0 w 59"/>
                <a:gd name="T11" fmla="*/ 96 h 96"/>
                <a:gd name="T12" fmla="*/ 0 w 59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6">
                  <a:moveTo>
                    <a:pt x="0" y="0"/>
                  </a:moveTo>
                  <a:lnTo>
                    <a:pt x="13" y="0"/>
                  </a:lnTo>
                  <a:lnTo>
                    <a:pt x="13" y="85"/>
                  </a:lnTo>
                  <a:lnTo>
                    <a:pt x="59" y="85"/>
                  </a:lnTo>
                  <a:lnTo>
                    <a:pt x="59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C272CB3-9927-4E2C-9654-28C5C38ED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95" y="4423325"/>
              <a:ext cx="72629" cy="113110"/>
            </a:xfrm>
            <a:custGeom>
              <a:avLst/>
              <a:gdLst>
                <a:gd name="T0" fmla="*/ 0 w 61"/>
                <a:gd name="T1" fmla="*/ 0 h 95"/>
                <a:gd name="T2" fmla="*/ 60 w 61"/>
                <a:gd name="T3" fmla="*/ 0 h 95"/>
                <a:gd name="T4" fmla="*/ 60 w 61"/>
                <a:gd name="T5" fmla="*/ 10 h 95"/>
                <a:gd name="T6" fmla="*/ 12 w 61"/>
                <a:gd name="T7" fmla="*/ 10 h 95"/>
                <a:gd name="T8" fmla="*/ 12 w 61"/>
                <a:gd name="T9" fmla="*/ 39 h 95"/>
                <a:gd name="T10" fmla="*/ 59 w 61"/>
                <a:gd name="T11" fmla="*/ 39 h 95"/>
                <a:gd name="T12" fmla="*/ 59 w 61"/>
                <a:gd name="T13" fmla="*/ 50 h 95"/>
                <a:gd name="T14" fmla="*/ 12 w 61"/>
                <a:gd name="T15" fmla="*/ 50 h 95"/>
                <a:gd name="T16" fmla="*/ 12 w 61"/>
                <a:gd name="T17" fmla="*/ 85 h 95"/>
                <a:gd name="T18" fmla="*/ 61 w 61"/>
                <a:gd name="T19" fmla="*/ 85 h 95"/>
                <a:gd name="T20" fmla="*/ 61 w 61"/>
                <a:gd name="T21" fmla="*/ 95 h 95"/>
                <a:gd name="T22" fmla="*/ 0 w 61"/>
                <a:gd name="T23" fmla="*/ 95 h 95"/>
                <a:gd name="T24" fmla="*/ 0 w 61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5">
                  <a:moveTo>
                    <a:pt x="0" y="0"/>
                  </a:moveTo>
                  <a:lnTo>
                    <a:pt x="60" y="0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39"/>
                  </a:lnTo>
                  <a:lnTo>
                    <a:pt x="59" y="39"/>
                  </a:lnTo>
                  <a:lnTo>
                    <a:pt x="59" y="50"/>
                  </a:lnTo>
                  <a:lnTo>
                    <a:pt x="12" y="50"/>
                  </a:lnTo>
                  <a:lnTo>
                    <a:pt x="12" y="85"/>
                  </a:lnTo>
                  <a:lnTo>
                    <a:pt x="61" y="85"/>
                  </a:lnTo>
                  <a:lnTo>
                    <a:pt x="61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40C5F88-0ED8-4C04-95BE-48DC3D63A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017" y="4756700"/>
              <a:ext cx="144066" cy="114300"/>
            </a:xfrm>
            <a:custGeom>
              <a:avLst/>
              <a:gdLst>
                <a:gd name="T0" fmla="*/ 0 w 121"/>
                <a:gd name="T1" fmla="*/ 0 h 96"/>
                <a:gd name="T2" fmla="*/ 13 w 121"/>
                <a:gd name="T3" fmla="*/ 0 h 96"/>
                <a:gd name="T4" fmla="*/ 32 w 121"/>
                <a:gd name="T5" fmla="*/ 81 h 96"/>
                <a:gd name="T6" fmla="*/ 53 w 121"/>
                <a:gd name="T7" fmla="*/ 0 h 96"/>
                <a:gd name="T8" fmla="*/ 67 w 121"/>
                <a:gd name="T9" fmla="*/ 0 h 96"/>
                <a:gd name="T10" fmla="*/ 87 w 121"/>
                <a:gd name="T11" fmla="*/ 81 h 96"/>
                <a:gd name="T12" fmla="*/ 108 w 121"/>
                <a:gd name="T13" fmla="*/ 0 h 96"/>
                <a:gd name="T14" fmla="*/ 121 w 121"/>
                <a:gd name="T15" fmla="*/ 0 h 96"/>
                <a:gd name="T16" fmla="*/ 97 w 121"/>
                <a:gd name="T17" fmla="*/ 96 h 96"/>
                <a:gd name="T18" fmla="*/ 81 w 121"/>
                <a:gd name="T19" fmla="*/ 96 h 96"/>
                <a:gd name="T20" fmla="*/ 60 w 121"/>
                <a:gd name="T21" fmla="*/ 13 h 96"/>
                <a:gd name="T22" fmla="*/ 40 w 121"/>
                <a:gd name="T23" fmla="*/ 96 h 96"/>
                <a:gd name="T24" fmla="*/ 23 w 121"/>
                <a:gd name="T25" fmla="*/ 96 h 96"/>
                <a:gd name="T26" fmla="*/ 0 w 121"/>
                <a:gd name="T2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6">
                  <a:moveTo>
                    <a:pt x="0" y="0"/>
                  </a:moveTo>
                  <a:lnTo>
                    <a:pt x="13" y="0"/>
                  </a:lnTo>
                  <a:lnTo>
                    <a:pt x="32" y="81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87" y="81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97" y="96"/>
                  </a:lnTo>
                  <a:lnTo>
                    <a:pt x="81" y="96"/>
                  </a:lnTo>
                  <a:lnTo>
                    <a:pt x="60" y="13"/>
                  </a:lnTo>
                  <a:lnTo>
                    <a:pt x="40" y="96"/>
                  </a:lnTo>
                  <a:lnTo>
                    <a:pt x="2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544418CA-5BBF-4F9A-BD4E-AF19A778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639" y="2319491"/>
              <a:ext cx="1712119" cy="1085850"/>
            </a:xfrm>
            <a:prstGeom prst="rect">
              <a:avLst/>
            </a:prstGeom>
            <a:solidFill>
              <a:srgbClr val="FFE6D5"/>
            </a:solidFill>
            <a:ln w="222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02E276F-014F-45F4-98D1-8935590B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474" y="2495704"/>
              <a:ext cx="108347" cy="259556"/>
            </a:xfrm>
            <a:custGeom>
              <a:avLst/>
              <a:gdLst>
                <a:gd name="T0" fmla="*/ 133 w 134"/>
                <a:gd name="T1" fmla="*/ 0 h 321"/>
                <a:gd name="T2" fmla="*/ 134 w 134"/>
                <a:gd name="T3" fmla="*/ 10 h 321"/>
                <a:gd name="T4" fmla="*/ 122 w 134"/>
                <a:gd name="T5" fmla="*/ 10 h 321"/>
                <a:gd name="T6" fmla="*/ 79 w 134"/>
                <a:gd name="T7" fmla="*/ 17 h 321"/>
                <a:gd name="T8" fmla="*/ 72 w 134"/>
                <a:gd name="T9" fmla="*/ 64 h 321"/>
                <a:gd name="T10" fmla="*/ 73 w 134"/>
                <a:gd name="T11" fmla="*/ 105 h 321"/>
                <a:gd name="T12" fmla="*/ 68 w 134"/>
                <a:gd name="T13" fmla="*/ 141 h 321"/>
                <a:gd name="T14" fmla="*/ 35 w 134"/>
                <a:gd name="T15" fmla="*/ 161 h 321"/>
                <a:gd name="T16" fmla="*/ 68 w 134"/>
                <a:gd name="T17" fmla="*/ 180 h 321"/>
                <a:gd name="T18" fmla="*/ 73 w 134"/>
                <a:gd name="T19" fmla="*/ 216 h 321"/>
                <a:gd name="T20" fmla="*/ 72 w 134"/>
                <a:gd name="T21" fmla="*/ 257 h 321"/>
                <a:gd name="T22" fmla="*/ 79 w 134"/>
                <a:gd name="T23" fmla="*/ 304 h 321"/>
                <a:gd name="T24" fmla="*/ 122 w 134"/>
                <a:gd name="T25" fmla="*/ 311 h 321"/>
                <a:gd name="T26" fmla="*/ 134 w 134"/>
                <a:gd name="T27" fmla="*/ 311 h 321"/>
                <a:gd name="T28" fmla="*/ 133 w 134"/>
                <a:gd name="T29" fmla="*/ 321 h 321"/>
                <a:gd name="T30" fmla="*/ 123 w 134"/>
                <a:gd name="T31" fmla="*/ 321 h 321"/>
                <a:gd name="T32" fmla="*/ 62 w 134"/>
                <a:gd name="T33" fmla="*/ 309 h 321"/>
                <a:gd name="T34" fmla="*/ 53 w 134"/>
                <a:gd name="T35" fmla="*/ 259 h 321"/>
                <a:gd name="T36" fmla="*/ 53 w 134"/>
                <a:gd name="T37" fmla="*/ 218 h 321"/>
                <a:gd name="T38" fmla="*/ 46 w 134"/>
                <a:gd name="T39" fmla="*/ 180 h 321"/>
                <a:gd name="T40" fmla="*/ 11 w 134"/>
                <a:gd name="T41" fmla="*/ 170 h 321"/>
                <a:gd name="T42" fmla="*/ 0 w 134"/>
                <a:gd name="T43" fmla="*/ 170 h 321"/>
                <a:gd name="T44" fmla="*/ 0 w 134"/>
                <a:gd name="T45" fmla="*/ 161 h 321"/>
                <a:gd name="T46" fmla="*/ 0 w 134"/>
                <a:gd name="T47" fmla="*/ 151 h 321"/>
                <a:gd name="T48" fmla="*/ 11 w 134"/>
                <a:gd name="T49" fmla="*/ 151 h 321"/>
                <a:gd name="T50" fmla="*/ 46 w 134"/>
                <a:gd name="T51" fmla="*/ 141 h 321"/>
                <a:gd name="T52" fmla="*/ 53 w 134"/>
                <a:gd name="T53" fmla="*/ 103 h 321"/>
                <a:gd name="T54" fmla="*/ 53 w 134"/>
                <a:gd name="T55" fmla="*/ 62 h 321"/>
                <a:gd name="T56" fmla="*/ 62 w 134"/>
                <a:gd name="T57" fmla="*/ 12 h 321"/>
                <a:gd name="T58" fmla="*/ 123 w 134"/>
                <a:gd name="T59" fmla="*/ 0 h 321"/>
                <a:gd name="T60" fmla="*/ 133 w 134"/>
                <a:gd name="T6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321">
                  <a:moveTo>
                    <a:pt x="133" y="0"/>
                  </a:moveTo>
                  <a:lnTo>
                    <a:pt x="134" y="10"/>
                  </a:lnTo>
                  <a:lnTo>
                    <a:pt x="122" y="10"/>
                  </a:lnTo>
                  <a:cubicBezTo>
                    <a:pt x="107" y="10"/>
                    <a:pt x="84" y="12"/>
                    <a:pt x="79" y="17"/>
                  </a:cubicBezTo>
                  <a:cubicBezTo>
                    <a:pt x="70" y="22"/>
                    <a:pt x="72" y="48"/>
                    <a:pt x="72" y="64"/>
                  </a:cubicBezTo>
                  <a:lnTo>
                    <a:pt x="73" y="105"/>
                  </a:lnTo>
                  <a:cubicBezTo>
                    <a:pt x="73" y="123"/>
                    <a:pt x="73" y="133"/>
                    <a:pt x="68" y="141"/>
                  </a:cubicBezTo>
                  <a:cubicBezTo>
                    <a:pt x="63" y="149"/>
                    <a:pt x="47" y="157"/>
                    <a:pt x="35" y="161"/>
                  </a:cubicBezTo>
                  <a:cubicBezTo>
                    <a:pt x="47" y="164"/>
                    <a:pt x="63" y="172"/>
                    <a:pt x="68" y="180"/>
                  </a:cubicBezTo>
                  <a:cubicBezTo>
                    <a:pt x="73" y="188"/>
                    <a:pt x="73" y="198"/>
                    <a:pt x="73" y="216"/>
                  </a:cubicBezTo>
                  <a:lnTo>
                    <a:pt x="72" y="257"/>
                  </a:lnTo>
                  <a:cubicBezTo>
                    <a:pt x="72" y="273"/>
                    <a:pt x="70" y="299"/>
                    <a:pt x="79" y="304"/>
                  </a:cubicBezTo>
                  <a:cubicBezTo>
                    <a:pt x="84" y="309"/>
                    <a:pt x="107" y="311"/>
                    <a:pt x="122" y="311"/>
                  </a:cubicBezTo>
                  <a:lnTo>
                    <a:pt x="134" y="311"/>
                  </a:lnTo>
                  <a:lnTo>
                    <a:pt x="133" y="321"/>
                  </a:lnTo>
                  <a:lnTo>
                    <a:pt x="123" y="321"/>
                  </a:lnTo>
                  <a:cubicBezTo>
                    <a:pt x="95" y="321"/>
                    <a:pt x="72" y="318"/>
                    <a:pt x="62" y="309"/>
                  </a:cubicBezTo>
                  <a:cubicBezTo>
                    <a:pt x="53" y="301"/>
                    <a:pt x="53" y="284"/>
                    <a:pt x="53" y="259"/>
                  </a:cubicBezTo>
                  <a:lnTo>
                    <a:pt x="53" y="218"/>
                  </a:lnTo>
                  <a:cubicBezTo>
                    <a:pt x="53" y="201"/>
                    <a:pt x="52" y="186"/>
                    <a:pt x="46" y="180"/>
                  </a:cubicBezTo>
                  <a:cubicBezTo>
                    <a:pt x="40" y="173"/>
                    <a:pt x="27" y="170"/>
                    <a:pt x="11" y="170"/>
                  </a:cubicBez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11" y="151"/>
                  </a:lnTo>
                  <a:cubicBezTo>
                    <a:pt x="27" y="151"/>
                    <a:pt x="40" y="148"/>
                    <a:pt x="46" y="141"/>
                  </a:cubicBezTo>
                  <a:cubicBezTo>
                    <a:pt x="52" y="135"/>
                    <a:pt x="53" y="120"/>
                    <a:pt x="53" y="103"/>
                  </a:cubicBezTo>
                  <a:lnTo>
                    <a:pt x="53" y="62"/>
                  </a:lnTo>
                  <a:cubicBezTo>
                    <a:pt x="53" y="37"/>
                    <a:pt x="53" y="20"/>
                    <a:pt x="62" y="12"/>
                  </a:cubicBezTo>
                  <a:cubicBezTo>
                    <a:pt x="72" y="3"/>
                    <a:pt x="95" y="0"/>
                    <a:pt x="123" y="0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6F8EA11E-1BFA-4CA4-BA3A-6C496642B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0398" y="2556425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5CD3525-DE83-46F1-B8F7-70D664AD3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71" y="2506419"/>
              <a:ext cx="173831" cy="98822"/>
            </a:xfrm>
            <a:custGeom>
              <a:avLst/>
              <a:gdLst>
                <a:gd name="T0" fmla="*/ 41 w 146"/>
                <a:gd name="T1" fmla="*/ 42 h 83"/>
                <a:gd name="T2" fmla="*/ 0 w 146"/>
                <a:gd name="T3" fmla="*/ 83 h 83"/>
                <a:gd name="T4" fmla="*/ 146 w 146"/>
                <a:gd name="T5" fmla="*/ 42 h 83"/>
                <a:gd name="T6" fmla="*/ 0 w 146"/>
                <a:gd name="T7" fmla="*/ 0 h 83"/>
                <a:gd name="T8" fmla="*/ 41 w 146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1" y="42"/>
                  </a:moveTo>
                  <a:lnTo>
                    <a:pt x="0" y="83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0F8867AF-2120-4E55-9316-67833B353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539" y="2710016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90D69280-8592-453E-949D-233512C1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21" y="2660009"/>
              <a:ext cx="173831" cy="100013"/>
            </a:xfrm>
            <a:custGeom>
              <a:avLst/>
              <a:gdLst>
                <a:gd name="T0" fmla="*/ 42 w 146"/>
                <a:gd name="T1" fmla="*/ 42 h 84"/>
                <a:gd name="T2" fmla="*/ 0 w 146"/>
                <a:gd name="T3" fmla="*/ 84 h 84"/>
                <a:gd name="T4" fmla="*/ 146 w 146"/>
                <a:gd name="T5" fmla="*/ 42 h 84"/>
                <a:gd name="T6" fmla="*/ 0 w 146"/>
                <a:gd name="T7" fmla="*/ 0 h 84"/>
                <a:gd name="T8" fmla="*/ 42 w 146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2" y="42"/>
                  </a:moveTo>
                  <a:lnTo>
                    <a:pt x="0" y="84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8002E56E-0135-4A81-9A8F-AB24C19DA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3730" y="3196981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1B704FE7-44E3-4F3E-A755-48C2C7BB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712" y="3146974"/>
              <a:ext cx="175022" cy="100013"/>
            </a:xfrm>
            <a:custGeom>
              <a:avLst/>
              <a:gdLst>
                <a:gd name="T0" fmla="*/ 42 w 147"/>
                <a:gd name="T1" fmla="*/ 42 h 84"/>
                <a:gd name="T2" fmla="*/ 0 w 147"/>
                <a:gd name="T3" fmla="*/ 84 h 84"/>
                <a:gd name="T4" fmla="*/ 147 w 147"/>
                <a:gd name="T5" fmla="*/ 42 h 84"/>
                <a:gd name="T6" fmla="*/ 0 w 147"/>
                <a:gd name="T7" fmla="*/ 0 h 84"/>
                <a:gd name="T8" fmla="*/ 42 w 147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4">
                  <a:moveTo>
                    <a:pt x="42" y="42"/>
                  </a:moveTo>
                  <a:lnTo>
                    <a:pt x="0" y="84"/>
                  </a:lnTo>
                  <a:lnTo>
                    <a:pt x="147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F6221F5C-9C97-44B5-9D82-699A13233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157" y="3342237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8CFABB7-4987-459A-A8BF-5C6F7C10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139" y="3293422"/>
              <a:ext cx="173831" cy="100013"/>
            </a:xfrm>
            <a:custGeom>
              <a:avLst/>
              <a:gdLst>
                <a:gd name="T0" fmla="*/ 42 w 146"/>
                <a:gd name="T1" fmla="*/ 41 h 84"/>
                <a:gd name="T2" fmla="*/ 0 w 146"/>
                <a:gd name="T3" fmla="*/ 84 h 84"/>
                <a:gd name="T4" fmla="*/ 146 w 146"/>
                <a:gd name="T5" fmla="*/ 41 h 84"/>
                <a:gd name="T6" fmla="*/ 0 w 146"/>
                <a:gd name="T7" fmla="*/ 0 h 84"/>
                <a:gd name="T8" fmla="*/ 42 w 146"/>
                <a:gd name="T9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2" y="41"/>
                  </a:moveTo>
                  <a:lnTo>
                    <a:pt x="0" y="84"/>
                  </a:lnTo>
                  <a:lnTo>
                    <a:pt x="146" y="41"/>
                  </a:lnTo>
                  <a:lnTo>
                    <a:pt x="0" y="0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4A76245F-983D-444F-B43A-6F3A5FF2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64" y="3120781"/>
              <a:ext cx="107156" cy="259556"/>
            </a:xfrm>
            <a:custGeom>
              <a:avLst/>
              <a:gdLst>
                <a:gd name="T0" fmla="*/ 132 w 133"/>
                <a:gd name="T1" fmla="*/ 0 h 322"/>
                <a:gd name="T2" fmla="*/ 133 w 133"/>
                <a:gd name="T3" fmla="*/ 10 h 322"/>
                <a:gd name="T4" fmla="*/ 121 w 133"/>
                <a:gd name="T5" fmla="*/ 10 h 322"/>
                <a:gd name="T6" fmla="*/ 78 w 133"/>
                <a:gd name="T7" fmla="*/ 18 h 322"/>
                <a:gd name="T8" fmla="*/ 72 w 133"/>
                <a:gd name="T9" fmla="*/ 64 h 322"/>
                <a:gd name="T10" fmla="*/ 72 w 133"/>
                <a:gd name="T11" fmla="*/ 106 h 322"/>
                <a:gd name="T12" fmla="*/ 67 w 133"/>
                <a:gd name="T13" fmla="*/ 142 h 322"/>
                <a:gd name="T14" fmla="*/ 34 w 133"/>
                <a:gd name="T15" fmla="*/ 161 h 322"/>
                <a:gd name="T16" fmla="*/ 67 w 133"/>
                <a:gd name="T17" fmla="*/ 180 h 322"/>
                <a:gd name="T18" fmla="*/ 72 w 133"/>
                <a:gd name="T19" fmla="*/ 216 h 322"/>
                <a:gd name="T20" fmla="*/ 72 w 133"/>
                <a:gd name="T21" fmla="*/ 258 h 322"/>
                <a:gd name="T22" fmla="*/ 78 w 133"/>
                <a:gd name="T23" fmla="*/ 304 h 322"/>
                <a:gd name="T24" fmla="*/ 121 w 133"/>
                <a:gd name="T25" fmla="*/ 311 h 322"/>
                <a:gd name="T26" fmla="*/ 133 w 133"/>
                <a:gd name="T27" fmla="*/ 311 h 322"/>
                <a:gd name="T28" fmla="*/ 132 w 133"/>
                <a:gd name="T29" fmla="*/ 322 h 322"/>
                <a:gd name="T30" fmla="*/ 122 w 133"/>
                <a:gd name="T31" fmla="*/ 322 h 322"/>
                <a:gd name="T32" fmla="*/ 62 w 133"/>
                <a:gd name="T33" fmla="*/ 310 h 322"/>
                <a:gd name="T34" fmla="*/ 52 w 133"/>
                <a:gd name="T35" fmla="*/ 259 h 322"/>
                <a:gd name="T36" fmla="*/ 52 w 133"/>
                <a:gd name="T37" fmla="*/ 218 h 322"/>
                <a:gd name="T38" fmla="*/ 45 w 133"/>
                <a:gd name="T39" fmla="*/ 180 h 322"/>
                <a:gd name="T40" fmla="*/ 10 w 133"/>
                <a:gd name="T41" fmla="*/ 171 h 322"/>
                <a:gd name="T42" fmla="*/ 0 w 133"/>
                <a:gd name="T43" fmla="*/ 171 h 322"/>
                <a:gd name="T44" fmla="*/ 0 w 133"/>
                <a:gd name="T45" fmla="*/ 161 h 322"/>
                <a:gd name="T46" fmla="*/ 0 w 133"/>
                <a:gd name="T47" fmla="*/ 151 h 322"/>
                <a:gd name="T48" fmla="*/ 10 w 133"/>
                <a:gd name="T49" fmla="*/ 151 h 322"/>
                <a:gd name="T50" fmla="*/ 45 w 133"/>
                <a:gd name="T51" fmla="*/ 142 h 322"/>
                <a:gd name="T52" fmla="*/ 52 w 133"/>
                <a:gd name="T53" fmla="*/ 103 h 322"/>
                <a:gd name="T54" fmla="*/ 52 w 133"/>
                <a:gd name="T55" fmla="*/ 63 h 322"/>
                <a:gd name="T56" fmla="*/ 62 w 133"/>
                <a:gd name="T57" fmla="*/ 12 h 322"/>
                <a:gd name="T58" fmla="*/ 122 w 133"/>
                <a:gd name="T59" fmla="*/ 0 h 322"/>
                <a:gd name="T60" fmla="*/ 132 w 133"/>
                <a:gd name="T6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lnTo>
                    <a:pt x="133" y="10"/>
                  </a:lnTo>
                  <a:lnTo>
                    <a:pt x="121" y="10"/>
                  </a:lnTo>
                  <a:cubicBezTo>
                    <a:pt x="106" y="10"/>
                    <a:pt x="83" y="13"/>
                    <a:pt x="78" y="18"/>
                  </a:cubicBezTo>
                  <a:cubicBezTo>
                    <a:pt x="69" y="22"/>
                    <a:pt x="71" y="48"/>
                    <a:pt x="72" y="64"/>
                  </a:cubicBezTo>
                  <a:lnTo>
                    <a:pt x="72" y="106"/>
                  </a:lnTo>
                  <a:cubicBezTo>
                    <a:pt x="72" y="123"/>
                    <a:pt x="72" y="134"/>
                    <a:pt x="67" y="142"/>
                  </a:cubicBezTo>
                  <a:cubicBezTo>
                    <a:pt x="62" y="150"/>
                    <a:pt x="47" y="158"/>
                    <a:pt x="34" y="161"/>
                  </a:cubicBezTo>
                  <a:cubicBezTo>
                    <a:pt x="47" y="164"/>
                    <a:pt x="62" y="172"/>
                    <a:pt x="67" y="180"/>
                  </a:cubicBezTo>
                  <a:cubicBezTo>
                    <a:pt x="72" y="188"/>
                    <a:pt x="72" y="199"/>
                    <a:pt x="72" y="216"/>
                  </a:cubicBezTo>
                  <a:lnTo>
                    <a:pt x="72" y="258"/>
                  </a:lnTo>
                  <a:cubicBezTo>
                    <a:pt x="71" y="274"/>
                    <a:pt x="69" y="300"/>
                    <a:pt x="78" y="304"/>
                  </a:cubicBezTo>
                  <a:cubicBezTo>
                    <a:pt x="83" y="309"/>
                    <a:pt x="106" y="311"/>
                    <a:pt x="121" y="311"/>
                  </a:cubicBezTo>
                  <a:lnTo>
                    <a:pt x="133" y="311"/>
                  </a:lnTo>
                  <a:lnTo>
                    <a:pt x="132" y="322"/>
                  </a:lnTo>
                  <a:lnTo>
                    <a:pt x="122" y="322"/>
                  </a:lnTo>
                  <a:cubicBezTo>
                    <a:pt x="94" y="322"/>
                    <a:pt x="71" y="318"/>
                    <a:pt x="62" y="310"/>
                  </a:cubicBezTo>
                  <a:cubicBezTo>
                    <a:pt x="52" y="301"/>
                    <a:pt x="52" y="284"/>
                    <a:pt x="52" y="259"/>
                  </a:cubicBezTo>
                  <a:lnTo>
                    <a:pt x="52" y="218"/>
                  </a:lnTo>
                  <a:cubicBezTo>
                    <a:pt x="52" y="201"/>
                    <a:pt x="51" y="187"/>
                    <a:pt x="45" y="180"/>
                  </a:cubicBezTo>
                  <a:cubicBezTo>
                    <a:pt x="39" y="174"/>
                    <a:pt x="26" y="171"/>
                    <a:pt x="10" y="171"/>
                  </a:cubicBezTo>
                  <a:lnTo>
                    <a:pt x="0" y="171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10" y="151"/>
                  </a:lnTo>
                  <a:cubicBezTo>
                    <a:pt x="26" y="151"/>
                    <a:pt x="39" y="148"/>
                    <a:pt x="45" y="142"/>
                  </a:cubicBezTo>
                  <a:cubicBezTo>
                    <a:pt x="51" y="135"/>
                    <a:pt x="52" y="121"/>
                    <a:pt x="52" y="103"/>
                  </a:cubicBezTo>
                  <a:lnTo>
                    <a:pt x="52" y="63"/>
                  </a:lnTo>
                  <a:cubicBezTo>
                    <a:pt x="52" y="38"/>
                    <a:pt x="52" y="21"/>
                    <a:pt x="62" y="12"/>
                  </a:cubicBezTo>
                  <a:cubicBezTo>
                    <a:pt x="71" y="4"/>
                    <a:pt x="94" y="0"/>
                    <a:pt x="12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D2B497E-0812-4423-B3B2-E91CBD01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451" y="2604050"/>
              <a:ext cx="85725" cy="114300"/>
            </a:xfrm>
            <a:custGeom>
              <a:avLst/>
              <a:gdLst>
                <a:gd name="T0" fmla="*/ 0 w 72"/>
                <a:gd name="T1" fmla="*/ 0 h 96"/>
                <a:gd name="T2" fmla="*/ 17 w 72"/>
                <a:gd name="T3" fmla="*/ 0 h 96"/>
                <a:gd name="T4" fmla="*/ 60 w 72"/>
                <a:gd name="T5" fmla="*/ 80 h 96"/>
                <a:gd name="T6" fmla="*/ 60 w 72"/>
                <a:gd name="T7" fmla="*/ 0 h 96"/>
                <a:gd name="T8" fmla="*/ 72 w 72"/>
                <a:gd name="T9" fmla="*/ 0 h 96"/>
                <a:gd name="T10" fmla="*/ 72 w 72"/>
                <a:gd name="T11" fmla="*/ 96 h 96"/>
                <a:gd name="T12" fmla="*/ 55 w 72"/>
                <a:gd name="T13" fmla="*/ 96 h 96"/>
                <a:gd name="T14" fmla="*/ 13 w 72"/>
                <a:gd name="T15" fmla="*/ 15 h 96"/>
                <a:gd name="T16" fmla="*/ 13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17" y="0"/>
                  </a:lnTo>
                  <a:lnTo>
                    <a:pt x="60" y="8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55" y="96"/>
                  </a:lnTo>
                  <a:lnTo>
                    <a:pt x="13" y="15"/>
                  </a:lnTo>
                  <a:lnTo>
                    <a:pt x="13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FDC3DA69-089D-4CA2-A96F-B369A4F8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9" y="3191028"/>
              <a:ext cx="80963" cy="119063"/>
            </a:xfrm>
            <a:custGeom>
              <a:avLst/>
              <a:gdLst>
                <a:gd name="T0" fmla="*/ 91 w 100"/>
                <a:gd name="T1" fmla="*/ 7 h 146"/>
                <a:gd name="T2" fmla="*/ 91 w 100"/>
                <a:gd name="T3" fmla="*/ 26 h 146"/>
                <a:gd name="T4" fmla="*/ 71 w 100"/>
                <a:gd name="T5" fmla="*/ 18 h 146"/>
                <a:gd name="T6" fmla="*/ 52 w 100"/>
                <a:gd name="T7" fmla="*/ 15 h 146"/>
                <a:gd name="T8" fmla="*/ 28 w 100"/>
                <a:gd name="T9" fmla="*/ 21 h 146"/>
                <a:gd name="T10" fmla="*/ 20 w 100"/>
                <a:gd name="T11" fmla="*/ 39 h 146"/>
                <a:gd name="T12" fmla="*/ 25 w 100"/>
                <a:gd name="T13" fmla="*/ 53 h 146"/>
                <a:gd name="T14" fmla="*/ 46 w 100"/>
                <a:gd name="T15" fmla="*/ 60 h 146"/>
                <a:gd name="T16" fmla="*/ 58 w 100"/>
                <a:gd name="T17" fmla="*/ 63 h 146"/>
                <a:gd name="T18" fmla="*/ 89 w 100"/>
                <a:gd name="T19" fmla="*/ 77 h 146"/>
                <a:gd name="T20" fmla="*/ 100 w 100"/>
                <a:gd name="T21" fmla="*/ 104 h 146"/>
                <a:gd name="T22" fmla="*/ 86 w 100"/>
                <a:gd name="T23" fmla="*/ 136 h 146"/>
                <a:gd name="T24" fmla="*/ 46 w 100"/>
                <a:gd name="T25" fmla="*/ 146 h 146"/>
                <a:gd name="T26" fmla="*/ 24 w 100"/>
                <a:gd name="T27" fmla="*/ 144 h 146"/>
                <a:gd name="T28" fmla="*/ 1 w 100"/>
                <a:gd name="T29" fmla="*/ 137 h 146"/>
                <a:gd name="T30" fmla="*/ 1 w 100"/>
                <a:gd name="T31" fmla="*/ 118 h 146"/>
                <a:gd name="T32" fmla="*/ 24 w 100"/>
                <a:gd name="T33" fmla="*/ 127 h 146"/>
                <a:gd name="T34" fmla="*/ 46 w 100"/>
                <a:gd name="T35" fmla="*/ 131 h 146"/>
                <a:gd name="T36" fmla="*/ 71 w 100"/>
                <a:gd name="T37" fmla="*/ 124 h 146"/>
                <a:gd name="T38" fmla="*/ 80 w 100"/>
                <a:gd name="T39" fmla="*/ 106 h 146"/>
                <a:gd name="T40" fmla="*/ 73 w 100"/>
                <a:gd name="T41" fmla="*/ 90 h 146"/>
                <a:gd name="T42" fmla="*/ 52 w 100"/>
                <a:gd name="T43" fmla="*/ 81 h 146"/>
                <a:gd name="T44" fmla="*/ 41 w 100"/>
                <a:gd name="T45" fmla="*/ 79 h 146"/>
                <a:gd name="T46" fmla="*/ 10 w 100"/>
                <a:gd name="T47" fmla="*/ 65 h 146"/>
                <a:gd name="T48" fmla="*/ 0 w 100"/>
                <a:gd name="T49" fmla="*/ 40 h 146"/>
                <a:gd name="T50" fmla="*/ 14 w 100"/>
                <a:gd name="T51" fmla="*/ 11 h 146"/>
                <a:gd name="T52" fmla="*/ 50 w 100"/>
                <a:gd name="T53" fmla="*/ 0 h 146"/>
                <a:gd name="T54" fmla="*/ 70 w 100"/>
                <a:gd name="T55" fmla="*/ 2 h 146"/>
                <a:gd name="T56" fmla="*/ 91 w 100"/>
                <a:gd name="T5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46">
                  <a:moveTo>
                    <a:pt x="91" y="7"/>
                  </a:moveTo>
                  <a:lnTo>
                    <a:pt x="91" y="26"/>
                  </a:lnTo>
                  <a:cubicBezTo>
                    <a:pt x="84" y="22"/>
                    <a:pt x="77" y="20"/>
                    <a:pt x="71" y="18"/>
                  </a:cubicBezTo>
                  <a:cubicBezTo>
                    <a:pt x="64" y="16"/>
                    <a:pt x="58" y="15"/>
                    <a:pt x="52" y="15"/>
                  </a:cubicBezTo>
                  <a:cubicBezTo>
                    <a:pt x="42" y="15"/>
                    <a:pt x="34" y="17"/>
                    <a:pt x="28" y="21"/>
                  </a:cubicBezTo>
                  <a:cubicBezTo>
                    <a:pt x="22" y="25"/>
                    <a:pt x="20" y="31"/>
                    <a:pt x="20" y="39"/>
                  </a:cubicBezTo>
                  <a:cubicBezTo>
                    <a:pt x="20" y="45"/>
                    <a:pt x="21" y="50"/>
                    <a:pt x="25" y="53"/>
                  </a:cubicBezTo>
                  <a:cubicBezTo>
                    <a:pt x="29" y="56"/>
                    <a:pt x="36" y="58"/>
                    <a:pt x="46" y="60"/>
                  </a:cubicBezTo>
                  <a:lnTo>
                    <a:pt x="58" y="63"/>
                  </a:lnTo>
                  <a:cubicBezTo>
                    <a:pt x="72" y="65"/>
                    <a:pt x="83" y="70"/>
                    <a:pt x="89" y="77"/>
                  </a:cubicBezTo>
                  <a:cubicBezTo>
                    <a:pt x="96" y="84"/>
                    <a:pt x="100" y="93"/>
                    <a:pt x="100" y="104"/>
                  </a:cubicBezTo>
                  <a:cubicBezTo>
                    <a:pt x="100" y="118"/>
                    <a:pt x="95" y="128"/>
                    <a:pt x="86" y="136"/>
                  </a:cubicBezTo>
                  <a:cubicBezTo>
                    <a:pt x="77" y="143"/>
                    <a:pt x="63" y="146"/>
                    <a:pt x="46" y="146"/>
                  </a:cubicBezTo>
                  <a:cubicBezTo>
                    <a:pt x="39" y="146"/>
                    <a:pt x="32" y="145"/>
                    <a:pt x="24" y="144"/>
                  </a:cubicBezTo>
                  <a:cubicBezTo>
                    <a:pt x="17" y="142"/>
                    <a:pt x="9" y="140"/>
                    <a:pt x="1" y="137"/>
                  </a:cubicBezTo>
                  <a:lnTo>
                    <a:pt x="1" y="118"/>
                  </a:lnTo>
                  <a:cubicBezTo>
                    <a:pt x="9" y="122"/>
                    <a:pt x="16" y="125"/>
                    <a:pt x="24" y="127"/>
                  </a:cubicBezTo>
                  <a:cubicBezTo>
                    <a:pt x="31" y="130"/>
                    <a:pt x="38" y="131"/>
                    <a:pt x="46" y="131"/>
                  </a:cubicBezTo>
                  <a:cubicBezTo>
                    <a:pt x="57" y="131"/>
                    <a:pt x="65" y="128"/>
                    <a:pt x="71" y="124"/>
                  </a:cubicBezTo>
                  <a:cubicBezTo>
                    <a:pt x="77" y="120"/>
                    <a:pt x="80" y="114"/>
                    <a:pt x="80" y="106"/>
                  </a:cubicBezTo>
                  <a:cubicBezTo>
                    <a:pt x="80" y="99"/>
                    <a:pt x="78" y="94"/>
                    <a:pt x="73" y="90"/>
                  </a:cubicBezTo>
                  <a:cubicBezTo>
                    <a:pt x="69" y="86"/>
                    <a:pt x="62" y="83"/>
                    <a:pt x="52" y="81"/>
                  </a:cubicBezTo>
                  <a:lnTo>
                    <a:pt x="41" y="79"/>
                  </a:lnTo>
                  <a:cubicBezTo>
                    <a:pt x="27" y="76"/>
                    <a:pt x="16" y="71"/>
                    <a:pt x="10" y="65"/>
                  </a:cubicBezTo>
                  <a:cubicBezTo>
                    <a:pt x="4" y="59"/>
                    <a:pt x="0" y="51"/>
                    <a:pt x="0" y="40"/>
                  </a:cubicBezTo>
                  <a:cubicBezTo>
                    <a:pt x="0" y="28"/>
                    <a:pt x="5" y="18"/>
                    <a:pt x="14" y="11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56" y="0"/>
                    <a:pt x="63" y="0"/>
                    <a:pt x="70" y="2"/>
                  </a:cubicBezTo>
                  <a:cubicBezTo>
                    <a:pt x="77" y="3"/>
                    <a:pt x="84" y="5"/>
                    <a:pt x="9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2A8A7B82-2600-442F-89BC-9728917BD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757" y="2524278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8773F37F-1CB6-427C-ADB4-C4003152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930" y="2474272"/>
              <a:ext cx="173831" cy="100013"/>
            </a:xfrm>
            <a:custGeom>
              <a:avLst/>
              <a:gdLst>
                <a:gd name="T0" fmla="*/ 41 w 146"/>
                <a:gd name="T1" fmla="*/ 42 h 84"/>
                <a:gd name="T2" fmla="*/ 0 w 146"/>
                <a:gd name="T3" fmla="*/ 84 h 84"/>
                <a:gd name="T4" fmla="*/ 146 w 146"/>
                <a:gd name="T5" fmla="*/ 42 h 84"/>
                <a:gd name="T6" fmla="*/ 0 w 146"/>
                <a:gd name="T7" fmla="*/ 0 h 84"/>
                <a:gd name="T8" fmla="*/ 41 w 146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1" y="42"/>
                  </a:moveTo>
                  <a:lnTo>
                    <a:pt x="0" y="84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77474E8B-A7BC-4C3C-B16F-A535E2236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092" y="2840984"/>
              <a:ext cx="78581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9A68F96D-5FDE-461B-BC21-573D22BC2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074" y="2790978"/>
              <a:ext cx="173831" cy="100013"/>
            </a:xfrm>
            <a:custGeom>
              <a:avLst/>
              <a:gdLst>
                <a:gd name="T0" fmla="*/ 42 w 146"/>
                <a:gd name="T1" fmla="*/ 42 h 84"/>
                <a:gd name="T2" fmla="*/ 0 w 146"/>
                <a:gd name="T3" fmla="*/ 84 h 84"/>
                <a:gd name="T4" fmla="*/ 146 w 146"/>
                <a:gd name="T5" fmla="*/ 42 h 84"/>
                <a:gd name="T6" fmla="*/ 0 w 146"/>
                <a:gd name="T7" fmla="*/ 0 h 84"/>
                <a:gd name="T8" fmla="*/ 42 w 146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4">
                  <a:moveTo>
                    <a:pt x="42" y="42"/>
                  </a:moveTo>
                  <a:lnTo>
                    <a:pt x="0" y="84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6A873E1F-7607-4A6B-8133-7DF9C1785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8330" y="3164834"/>
              <a:ext cx="78700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C1187299-8F4E-44AE-A198-D4AEE2F1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502" y="3114829"/>
              <a:ext cx="173831" cy="98822"/>
            </a:xfrm>
            <a:custGeom>
              <a:avLst/>
              <a:gdLst>
                <a:gd name="T0" fmla="*/ 41 w 146"/>
                <a:gd name="T1" fmla="*/ 42 h 83"/>
                <a:gd name="T2" fmla="*/ 0 w 146"/>
                <a:gd name="T3" fmla="*/ 83 h 83"/>
                <a:gd name="T4" fmla="*/ 146 w 146"/>
                <a:gd name="T5" fmla="*/ 42 h 83"/>
                <a:gd name="T6" fmla="*/ 0 w 146"/>
                <a:gd name="T7" fmla="*/ 0 h 83"/>
                <a:gd name="T8" fmla="*/ 41 w 146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3">
                  <a:moveTo>
                    <a:pt x="41" y="42"/>
                  </a:moveTo>
                  <a:lnTo>
                    <a:pt x="0" y="83"/>
                  </a:lnTo>
                  <a:lnTo>
                    <a:pt x="146" y="42"/>
                  </a:lnTo>
                  <a:lnTo>
                    <a:pt x="0" y="0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EC0C597-86B3-4F7F-B447-54F7A856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2" y="3116019"/>
              <a:ext cx="71438" cy="113110"/>
            </a:xfrm>
            <a:custGeom>
              <a:avLst/>
              <a:gdLst>
                <a:gd name="T0" fmla="*/ 0 w 60"/>
                <a:gd name="T1" fmla="*/ 0 h 95"/>
                <a:gd name="T2" fmla="*/ 13 w 60"/>
                <a:gd name="T3" fmla="*/ 0 h 95"/>
                <a:gd name="T4" fmla="*/ 13 w 60"/>
                <a:gd name="T5" fmla="*/ 85 h 95"/>
                <a:gd name="T6" fmla="*/ 60 w 60"/>
                <a:gd name="T7" fmla="*/ 85 h 95"/>
                <a:gd name="T8" fmla="*/ 60 w 60"/>
                <a:gd name="T9" fmla="*/ 95 h 95"/>
                <a:gd name="T10" fmla="*/ 0 w 60"/>
                <a:gd name="T11" fmla="*/ 95 h 95"/>
                <a:gd name="T12" fmla="*/ 0 w 60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5">
                  <a:moveTo>
                    <a:pt x="0" y="0"/>
                  </a:moveTo>
                  <a:lnTo>
                    <a:pt x="13" y="0"/>
                  </a:lnTo>
                  <a:lnTo>
                    <a:pt x="13" y="85"/>
                  </a:lnTo>
                  <a:lnTo>
                    <a:pt x="60" y="85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1BFE0FF-43EF-4811-B796-4E9C1C52F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614" y="2760022"/>
              <a:ext cx="103585" cy="169069"/>
            </a:xfrm>
            <a:custGeom>
              <a:avLst/>
              <a:gdLst>
                <a:gd name="T0" fmla="*/ 9 w 128"/>
                <a:gd name="T1" fmla="*/ 0 h 209"/>
                <a:gd name="T2" fmla="*/ 113 w 128"/>
                <a:gd name="T3" fmla="*/ 0 h 209"/>
                <a:gd name="T4" fmla="*/ 113 w 128"/>
                <a:gd name="T5" fmla="*/ 23 h 209"/>
                <a:gd name="T6" fmla="*/ 33 w 128"/>
                <a:gd name="T7" fmla="*/ 23 h 209"/>
                <a:gd name="T8" fmla="*/ 33 w 128"/>
                <a:gd name="T9" fmla="*/ 74 h 209"/>
                <a:gd name="T10" fmla="*/ 45 w 128"/>
                <a:gd name="T11" fmla="*/ 71 h 209"/>
                <a:gd name="T12" fmla="*/ 56 w 128"/>
                <a:gd name="T13" fmla="*/ 69 h 209"/>
                <a:gd name="T14" fmla="*/ 109 w 128"/>
                <a:gd name="T15" fmla="*/ 88 h 209"/>
                <a:gd name="T16" fmla="*/ 128 w 128"/>
                <a:gd name="T17" fmla="*/ 139 h 209"/>
                <a:gd name="T18" fmla="*/ 108 w 128"/>
                <a:gd name="T19" fmla="*/ 191 h 209"/>
                <a:gd name="T20" fmla="*/ 52 w 128"/>
                <a:gd name="T21" fmla="*/ 209 h 209"/>
                <a:gd name="T22" fmla="*/ 27 w 128"/>
                <a:gd name="T23" fmla="*/ 207 h 209"/>
                <a:gd name="T24" fmla="*/ 0 w 128"/>
                <a:gd name="T25" fmla="*/ 200 h 209"/>
                <a:gd name="T26" fmla="*/ 0 w 128"/>
                <a:gd name="T27" fmla="*/ 172 h 209"/>
                <a:gd name="T28" fmla="*/ 25 w 128"/>
                <a:gd name="T29" fmla="*/ 182 h 209"/>
                <a:gd name="T30" fmla="*/ 52 w 128"/>
                <a:gd name="T31" fmla="*/ 186 h 209"/>
                <a:gd name="T32" fmla="*/ 88 w 128"/>
                <a:gd name="T33" fmla="*/ 173 h 209"/>
                <a:gd name="T34" fmla="*/ 101 w 128"/>
                <a:gd name="T35" fmla="*/ 139 h 209"/>
                <a:gd name="T36" fmla="*/ 88 w 128"/>
                <a:gd name="T37" fmla="*/ 105 h 209"/>
                <a:gd name="T38" fmla="*/ 52 w 128"/>
                <a:gd name="T39" fmla="*/ 93 h 209"/>
                <a:gd name="T40" fmla="*/ 30 w 128"/>
                <a:gd name="T41" fmla="*/ 95 h 209"/>
                <a:gd name="T42" fmla="*/ 9 w 128"/>
                <a:gd name="T43" fmla="*/ 103 h 209"/>
                <a:gd name="T44" fmla="*/ 9 w 128"/>
                <a:gd name="T4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209">
                  <a:moveTo>
                    <a:pt x="9" y="0"/>
                  </a:moveTo>
                  <a:lnTo>
                    <a:pt x="113" y="0"/>
                  </a:lnTo>
                  <a:lnTo>
                    <a:pt x="113" y="23"/>
                  </a:lnTo>
                  <a:lnTo>
                    <a:pt x="33" y="23"/>
                  </a:lnTo>
                  <a:lnTo>
                    <a:pt x="33" y="74"/>
                  </a:lnTo>
                  <a:cubicBezTo>
                    <a:pt x="37" y="72"/>
                    <a:pt x="41" y="71"/>
                    <a:pt x="45" y="71"/>
                  </a:cubicBezTo>
                  <a:cubicBezTo>
                    <a:pt x="49" y="70"/>
                    <a:pt x="53" y="69"/>
                    <a:pt x="56" y="69"/>
                  </a:cubicBezTo>
                  <a:cubicBezTo>
                    <a:pt x="78" y="69"/>
                    <a:pt x="96" y="76"/>
                    <a:pt x="109" y="88"/>
                  </a:cubicBezTo>
                  <a:cubicBezTo>
                    <a:pt x="121" y="101"/>
                    <a:pt x="128" y="118"/>
                    <a:pt x="128" y="139"/>
                  </a:cubicBezTo>
                  <a:cubicBezTo>
                    <a:pt x="128" y="161"/>
                    <a:pt x="121" y="179"/>
                    <a:pt x="108" y="191"/>
                  </a:cubicBezTo>
                  <a:cubicBezTo>
                    <a:pt x="95" y="203"/>
                    <a:pt x="76" y="209"/>
                    <a:pt x="52" y="209"/>
                  </a:cubicBezTo>
                  <a:cubicBezTo>
                    <a:pt x="44" y="209"/>
                    <a:pt x="36" y="208"/>
                    <a:pt x="27" y="207"/>
                  </a:cubicBezTo>
                  <a:cubicBezTo>
                    <a:pt x="18" y="205"/>
                    <a:pt x="10" y="203"/>
                    <a:pt x="0" y="200"/>
                  </a:cubicBezTo>
                  <a:lnTo>
                    <a:pt x="0" y="172"/>
                  </a:lnTo>
                  <a:cubicBezTo>
                    <a:pt x="8" y="177"/>
                    <a:pt x="17" y="180"/>
                    <a:pt x="25" y="182"/>
                  </a:cubicBezTo>
                  <a:cubicBezTo>
                    <a:pt x="33" y="185"/>
                    <a:pt x="42" y="186"/>
                    <a:pt x="52" y="186"/>
                  </a:cubicBezTo>
                  <a:cubicBezTo>
                    <a:pt x="67" y="186"/>
                    <a:pt x="79" y="182"/>
                    <a:pt x="88" y="173"/>
                  </a:cubicBezTo>
                  <a:cubicBezTo>
                    <a:pt x="97" y="165"/>
                    <a:pt x="101" y="154"/>
                    <a:pt x="101" y="139"/>
                  </a:cubicBezTo>
                  <a:cubicBezTo>
                    <a:pt x="101" y="125"/>
                    <a:pt x="97" y="114"/>
                    <a:pt x="88" y="105"/>
                  </a:cubicBezTo>
                  <a:cubicBezTo>
                    <a:pt x="79" y="97"/>
                    <a:pt x="67" y="93"/>
                    <a:pt x="52" y="93"/>
                  </a:cubicBezTo>
                  <a:cubicBezTo>
                    <a:pt x="45" y="93"/>
                    <a:pt x="38" y="94"/>
                    <a:pt x="30" y="95"/>
                  </a:cubicBezTo>
                  <a:cubicBezTo>
                    <a:pt x="23" y="97"/>
                    <a:pt x="16" y="99"/>
                    <a:pt x="9" y="10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9D02BD42-4E7E-42BB-A0B2-16503ADB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449" y="2800503"/>
              <a:ext cx="115491" cy="125016"/>
            </a:xfrm>
            <a:custGeom>
              <a:avLst/>
              <a:gdLst>
                <a:gd name="T0" fmla="*/ 95 w 97"/>
                <a:gd name="T1" fmla="*/ 0 h 105"/>
                <a:gd name="T2" fmla="*/ 59 w 97"/>
                <a:gd name="T3" fmla="*/ 51 h 105"/>
                <a:gd name="T4" fmla="*/ 97 w 97"/>
                <a:gd name="T5" fmla="*/ 105 h 105"/>
                <a:gd name="T6" fmla="*/ 77 w 97"/>
                <a:gd name="T7" fmla="*/ 105 h 105"/>
                <a:gd name="T8" fmla="*/ 48 w 97"/>
                <a:gd name="T9" fmla="*/ 64 h 105"/>
                <a:gd name="T10" fmla="*/ 19 w 97"/>
                <a:gd name="T11" fmla="*/ 105 h 105"/>
                <a:gd name="T12" fmla="*/ 0 w 97"/>
                <a:gd name="T13" fmla="*/ 105 h 105"/>
                <a:gd name="T14" fmla="*/ 39 w 97"/>
                <a:gd name="T15" fmla="*/ 51 h 105"/>
                <a:gd name="T16" fmla="*/ 3 w 97"/>
                <a:gd name="T17" fmla="*/ 0 h 105"/>
                <a:gd name="T18" fmla="*/ 22 w 97"/>
                <a:gd name="T19" fmla="*/ 0 h 105"/>
                <a:gd name="T20" fmla="*/ 49 w 97"/>
                <a:gd name="T21" fmla="*/ 38 h 105"/>
                <a:gd name="T22" fmla="*/ 75 w 97"/>
                <a:gd name="T23" fmla="*/ 0 h 105"/>
                <a:gd name="T24" fmla="*/ 95 w 97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5">
                  <a:moveTo>
                    <a:pt x="95" y="0"/>
                  </a:moveTo>
                  <a:lnTo>
                    <a:pt x="59" y="51"/>
                  </a:lnTo>
                  <a:lnTo>
                    <a:pt x="97" y="105"/>
                  </a:lnTo>
                  <a:lnTo>
                    <a:pt x="77" y="105"/>
                  </a:lnTo>
                  <a:lnTo>
                    <a:pt x="48" y="64"/>
                  </a:lnTo>
                  <a:lnTo>
                    <a:pt x="19" y="105"/>
                  </a:lnTo>
                  <a:lnTo>
                    <a:pt x="0" y="105"/>
                  </a:lnTo>
                  <a:lnTo>
                    <a:pt x="39" y="51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8"/>
                  </a:lnTo>
                  <a:lnTo>
                    <a:pt x="7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2E871F35-ED23-499A-A2C8-356E9657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8" y="2756450"/>
              <a:ext cx="105966" cy="172641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3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90 h 213"/>
                <a:gd name="T20" fmla="*/ 90 w 130"/>
                <a:gd name="T21" fmla="*/ 179 h 213"/>
                <a:gd name="T22" fmla="*/ 104 w 130"/>
                <a:gd name="T23" fmla="*/ 149 h 213"/>
                <a:gd name="T24" fmla="*/ 91 w 130"/>
                <a:gd name="T25" fmla="*/ 121 h 213"/>
                <a:gd name="T26" fmla="*/ 57 w 130"/>
                <a:gd name="T27" fmla="*/ 111 h 213"/>
                <a:gd name="T28" fmla="*/ 34 w 130"/>
                <a:gd name="T29" fmla="*/ 111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4 h 213"/>
                <a:gd name="T42" fmla="*/ 34 w 130"/>
                <a:gd name="T43" fmla="*/ 26 h 213"/>
                <a:gd name="T44" fmla="*/ 6 w 130"/>
                <a:gd name="T45" fmla="*/ 34 h 213"/>
                <a:gd name="T46" fmla="*/ 6 w 130"/>
                <a:gd name="T47" fmla="*/ 9 h 213"/>
                <a:gd name="T48" fmla="*/ 35 w 130"/>
                <a:gd name="T49" fmla="*/ 2 h 213"/>
                <a:gd name="T50" fmla="*/ 60 w 130"/>
                <a:gd name="T51" fmla="*/ 0 h 213"/>
                <a:gd name="T52" fmla="*/ 108 w 130"/>
                <a:gd name="T53" fmla="*/ 15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70"/>
                    <a:pt x="123" y="185"/>
                    <a:pt x="110" y="196"/>
                  </a:cubicBezTo>
                  <a:cubicBezTo>
                    <a:pt x="97" y="208"/>
                    <a:pt x="78" y="213"/>
                    <a:pt x="53" y="213"/>
                  </a:cubicBezTo>
                  <a:cubicBezTo>
                    <a:pt x="45" y="213"/>
                    <a:pt x="36" y="212"/>
                    <a:pt x="27" y="210"/>
                  </a:cubicBezTo>
                  <a:cubicBezTo>
                    <a:pt x="19" y="209"/>
                    <a:pt x="10" y="206"/>
                    <a:pt x="0" y="203"/>
                  </a:cubicBezTo>
                  <a:lnTo>
                    <a:pt x="0" y="176"/>
                  </a:lnTo>
                  <a:cubicBezTo>
                    <a:pt x="8" y="181"/>
                    <a:pt x="16" y="184"/>
                    <a:pt x="25" y="186"/>
                  </a:cubicBezTo>
                  <a:cubicBezTo>
                    <a:pt x="33" y="189"/>
                    <a:pt x="43" y="190"/>
                    <a:pt x="52" y="190"/>
                  </a:cubicBezTo>
                  <a:cubicBezTo>
                    <a:pt x="69" y="190"/>
                    <a:pt x="82" y="186"/>
                    <a:pt x="90" y="179"/>
                  </a:cubicBezTo>
                  <a:cubicBezTo>
                    <a:pt x="99" y="173"/>
                    <a:pt x="104" y="163"/>
                    <a:pt x="104" y="149"/>
                  </a:cubicBezTo>
                  <a:cubicBezTo>
                    <a:pt x="104" y="137"/>
                    <a:pt x="99" y="128"/>
                    <a:pt x="91" y="121"/>
                  </a:cubicBezTo>
                  <a:cubicBezTo>
                    <a:pt x="83" y="114"/>
                    <a:pt x="72" y="111"/>
                    <a:pt x="57" y="111"/>
                  </a:cubicBezTo>
                  <a:lnTo>
                    <a:pt x="34" y="111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2" y="85"/>
                    <a:pt x="88" y="80"/>
                  </a:cubicBezTo>
                  <a:cubicBezTo>
                    <a:pt x="95" y="74"/>
                    <a:pt x="99" y="67"/>
                    <a:pt x="99" y="56"/>
                  </a:cubicBezTo>
                  <a:cubicBezTo>
                    <a:pt x="99" y="46"/>
                    <a:pt x="95" y="38"/>
                    <a:pt x="88" y="32"/>
                  </a:cubicBezTo>
                  <a:cubicBezTo>
                    <a:pt x="81" y="26"/>
                    <a:pt x="71" y="24"/>
                    <a:pt x="57" y="24"/>
                  </a:cubicBezTo>
                  <a:cubicBezTo>
                    <a:pt x="50" y="24"/>
                    <a:pt x="42" y="24"/>
                    <a:pt x="34" y="26"/>
                  </a:cubicBezTo>
                  <a:cubicBezTo>
                    <a:pt x="25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6" y="6"/>
                    <a:pt x="26" y="4"/>
                    <a:pt x="35" y="2"/>
                  </a:cubicBezTo>
                  <a:cubicBezTo>
                    <a:pt x="44" y="1"/>
                    <a:pt x="52" y="0"/>
                    <a:pt x="60" y="0"/>
                  </a:cubicBezTo>
                  <a:cubicBezTo>
                    <a:pt x="80" y="0"/>
                    <a:pt x="96" y="5"/>
                    <a:pt x="108" y="15"/>
                  </a:cubicBezTo>
                  <a:cubicBezTo>
                    <a:pt x="120" y="24"/>
                    <a:pt x="125" y="37"/>
                    <a:pt x="125" y="53"/>
                  </a:cubicBezTo>
                  <a:cubicBezTo>
                    <a:pt x="125" y="65"/>
                    <a:pt x="122" y="74"/>
                    <a:pt x="116" y="82"/>
                  </a:cubicBezTo>
                  <a:cubicBezTo>
                    <a:pt x="110" y="90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8C6C2E7-2A95-48E5-8377-DBF63C583093}"/>
                </a:ext>
              </a:extLst>
            </p:cNvPr>
            <p:cNvSpPr txBox="1"/>
            <p:nvPr/>
          </p:nvSpPr>
          <p:spPr>
            <a:xfrm>
              <a:off x="4550576" y="2362127"/>
              <a:ext cx="17145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7C709C-BBFF-4F54-BCC2-6B22368C52DC}"/>
                </a:ext>
              </a:extLst>
            </p:cNvPr>
            <p:cNvSpPr txBox="1"/>
            <p:nvPr/>
          </p:nvSpPr>
          <p:spPr>
            <a:xfrm>
              <a:off x="4541167" y="2690440"/>
              <a:ext cx="17145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9A739B9-7FB5-4177-8D89-FE9873081CA1}"/>
              </a:ext>
            </a:extLst>
          </p:cNvPr>
          <p:cNvSpPr txBox="1"/>
          <p:nvPr/>
        </p:nvSpPr>
        <p:spPr>
          <a:xfrm>
            <a:off x="6843200" y="4104222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upper router only routes flits </a:t>
            </a:r>
            <a:br>
              <a:rPr lang="en-US" dirty="0"/>
            </a:br>
            <a:r>
              <a:rPr lang="en-US" dirty="0"/>
              <a:t>on the y-axis, and delivers flits to</a:t>
            </a:r>
            <a:br>
              <a:rPr lang="en-US" dirty="0"/>
            </a:b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local tile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6F2F-28F9-4FD2-A40F-D2F5E28C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90F94-5434-469C-BB3E-EAA9FF8B382F}"/>
              </a:ext>
            </a:extLst>
          </p:cNvPr>
          <p:cNvSpPr/>
          <p:nvPr/>
        </p:nvSpPr>
        <p:spPr>
          <a:xfrm>
            <a:off x="6030004" y="1158536"/>
            <a:ext cx="45719" cy="42967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7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8AED-CD4B-42B4-A416-C1ACF4BC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and Arbitration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5544EE-CA56-4C2B-AF81-EBAB345DF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70833"/>
              </p:ext>
            </p:extLst>
          </p:nvPr>
        </p:nvGraphicFramePr>
        <p:xfrm>
          <a:off x="2160291" y="192047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0269-2E2C-4387-B11E-83A491C8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58399-EA6B-4765-A974-56B9194D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671973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73B1DE-6B57-428C-A725-08C5CFA70D2D}"/>
              </a:ext>
            </a:extLst>
          </p:cNvPr>
          <p:cNvSpPr/>
          <p:nvPr/>
        </p:nvSpPr>
        <p:spPr>
          <a:xfrm>
            <a:off x="9417738" y="3826953"/>
            <a:ext cx="1143301" cy="931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0E949-159F-48C3-9CBE-F4B3EE51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387" y="5666154"/>
            <a:ext cx="1062701" cy="273844"/>
          </a:xfrm>
        </p:spPr>
        <p:txBody>
          <a:bodyPr/>
          <a:lstStyle/>
          <a:p>
            <a:fld id="{6113E31D-E2AB-40D1-8B51-AFA5AFEF393A}" type="slidenum">
              <a:rPr lang="en-US" smtClean="0"/>
              <a:t>94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71DDD-6D8B-43AC-9124-1591A7BDBF92}"/>
              </a:ext>
            </a:extLst>
          </p:cNvPr>
          <p:cNvSpPr txBox="1"/>
          <p:nvPr/>
        </p:nvSpPr>
        <p:spPr>
          <a:xfrm>
            <a:off x="2686596" y="1463041"/>
            <a:ext cx="58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32A65-A34C-4055-953C-256F80483E69}"/>
              </a:ext>
            </a:extLst>
          </p:cNvPr>
          <p:cNvSpPr txBox="1"/>
          <p:nvPr/>
        </p:nvSpPr>
        <p:spPr>
          <a:xfrm>
            <a:off x="1708386" y="947462"/>
            <a:ext cx="8203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Condition 1:</a:t>
            </a:r>
            <a:r>
              <a:rPr lang="en-IN" sz="2000" dirty="0"/>
              <a:t> Every </a:t>
            </a:r>
            <a:r>
              <a:rPr lang="en-IN" sz="2000" dirty="0">
                <a:solidFill>
                  <a:srgbClr val="FF0000"/>
                </a:solidFill>
              </a:rPr>
              <a:t>request</a:t>
            </a:r>
            <a:r>
              <a:rPr lang="en-IN" sz="2000" dirty="0"/>
              <a:t> is </a:t>
            </a:r>
            <a:r>
              <a:rPr lang="en-IN" sz="2000" dirty="0">
                <a:solidFill>
                  <a:srgbClr val="0070C0"/>
                </a:solidFill>
              </a:rPr>
              <a:t>mapped</a:t>
            </a:r>
            <a:r>
              <a:rPr lang="en-IN" sz="2000" dirty="0"/>
              <a:t> to at most a single </a:t>
            </a:r>
            <a:r>
              <a:rPr lang="en-IN" sz="2000" dirty="0">
                <a:solidFill>
                  <a:srgbClr val="00B050"/>
                </a:solidFill>
              </a:rPr>
              <a:t>resource</a:t>
            </a:r>
            <a:r>
              <a:rPr lang="en-IN" sz="2000" dirty="0"/>
              <a:t>.</a:t>
            </a:r>
          </a:p>
          <a:p>
            <a:endParaRPr lang="en-IN" sz="2000" dirty="0"/>
          </a:p>
          <a:p>
            <a:r>
              <a:rPr lang="en-IN" sz="2000" b="1" dirty="0"/>
              <a:t>Condition 2:</a:t>
            </a:r>
            <a:r>
              <a:rPr lang="en-IN" sz="2000" dirty="0"/>
              <a:t> Every </a:t>
            </a:r>
            <a:r>
              <a:rPr lang="en-IN" sz="2000" dirty="0">
                <a:solidFill>
                  <a:srgbClr val="00B050"/>
                </a:solidFill>
              </a:rPr>
              <a:t>resource</a:t>
            </a:r>
            <a:r>
              <a:rPr lang="en-IN" sz="2000" dirty="0"/>
              <a:t> is </a:t>
            </a:r>
            <a:r>
              <a:rPr lang="en-IN" sz="2000" dirty="0">
                <a:solidFill>
                  <a:srgbClr val="0070C0"/>
                </a:solidFill>
              </a:rPr>
              <a:t>mapped</a:t>
            </a:r>
            <a:r>
              <a:rPr lang="en-IN" sz="2000" dirty="0"/>
              <a:t> to at most a single </a:t>
            </a:r>
            <a:r>
              <a:rPr lang="en-IN" sz="2000" dirty="0">
                <a:solidFill>
                  <a:srgbClr val="FF0000"/>
                </a:solidFill>
              </a:rPr>
              <a:t>request</a:t>
            </a:r>
            <a:r>
              <a:rPr lang="en-IN" sz="2000" dirty="0"/>
              <a:t>.</a:t>
            </a:r>
          </a:p>
          <a:p>
            <a:endParaRPr lang="en-IN" sz="2000" b="1" dirty="0"/>
          </a:p>
          <a:p>
            <a:r>
              <a:rPr lang="en-IN" sz="2000" b="1" dirty="0"/>
              <a:t>Condition 3:</a:t>
            </a:r>
            <a:r>
              <a:rPr lang="en-IN" sz="2000" dirty="0"/>
              <a:t> Request </a:t>
            </a:r>
            <a:r>
              <a:rPr lang="en-IN" sz="2000" i="1" dirty="0"/>
              <a:t>R</a:t>
            </a:r>
            <a:r>
              <a:rPr lang="en-IN" sz="2000" i="1" baseline="-25000" dirty="0"/>
              <a:t>i</a:t>
            </a:r>
            <a:r>
              <a:rPr lang="en-IN" sz="2000" dirty="0"/>
              <a:t> is </a:t>
            </a:r>
            <a:r>
              <a:rPr lang="en-IN" sz="2000" dirty="0">
                <a:solidFill>
                  <a:srgbClr val="0070C0"/>
                </a:solidFill>
              </a:rPr>
              <a:t>mapped</a:t>
            </a:r>
            <a:r>
              <a:rPr lang="en-IN" sz="2000" dirty="0"/>
              <a:t> to </a:t>
            </a:r>
            <a:r>
              <a:rPr lang="en-IN" sz="2000" dirty="0">
                <a:solidFill>
                  <a:srgbClr val="7030A0"/>
                </a:solidFill>
              </a:rPr>
              <a:t>resource</a:t>
            </a:r>
            <a:r>
              <a:rPr lang="en-IN" sz="2000" dirty="0"/>
              <a:t> </a:t>
            </a:r>
            <a:r>
              <a:rPr lang="en-IN" sz="2000" i="1" dirty="0" err="1"/>
              <a:t>S</a:t>
            </a:r>
            <a:r>
              <a:rPr lang="en-IN" sz="2000" i="1" baseline="-25000" dirty="0" err="1"/>
              <a:t>j</a:t>
            </a:r>
            <a:r>
              <a:rPr lang="en-IN" sz="2000" dirty="0"/>
              <a:t> if </a:t>
            </a:r>
            <a:r>
              <a:rPr lang="en-IN" sz="2000" i="1" dirty="0"/>
              <a:t>f(R</a:t>
            </a:r>
            <a:r>
              <a:rPr lang="en-IN" sz="2000" i="1" baseline="-25000" dirty="0"/>
              <a:t>i</a:t>
            </a:r>
            <a:r>
              <a:rPr lang="en-IN" sz="2000" i="1" dirty="0"/>
              <a:t>, </a:t>
            </a:r>
            <a:r>
              <a:rPr lang="en-IN" sz="2000" i="1" dirty="0" err="1"/>
              <a:t>S</a:t>
            </a:r>
            <a:r>
              <a:rPr lang="en-IN" sz="2000" i="1" baseline="-25000" dirty="0" err="1"/>
              <a:t>j</a:t>
            </a:r>
            <a:r>
              <a:rPr lang="en-IN" sz="2000" i="1" dirty="0"/>
              <a:t>) </a:t>
            </a:r>
            <a:r>
              <a:rPr lang="en-IN" sz="2000" dirty="0"/>
              <a:t>is </a:t>
            </a:r>
            <a:r>
              <a:rPr lang="en-IN" sz="2000" dirty="0">
                <a:solidFill>
                  <a:srgbClr val="00B050"/>
                </a:solidFill>
              </a:rPr>
              <a:t>true</a:t>
            </a:r>
            <a:r>
              <a:rPr lang="en-IN" sz="2000" dirty="0"/>
              <a:t>. The </a:t>
            </a:r>
            <a:r>
              <a:rPr lang="en-IN" sz="2000" i="1" dirty="0"/>
              <a:t>f(R,S)</a:t>
            </a:r>
            <a:r>
              <a:rPr lang="en-IN" sz="2000" dirty="0"/>
              <a:t> function is </a:t>
            </a:r>
            <a:r>
              <a:rPr lang="en-IN" sz="2000" dirty="0">
                <a:solidFill>
                  <a:srgbClr val="00B050"/>
                </a:solidFill>
              </a:rPr>
              <a:t>true</a:t>
            </a:r>
            <a:r>
              <a:rPr lang="en-IN" sz="2000" dirty="0"/>
              <a:t> if request </a:t>
            </a:r>
            <a:r>
              <a:rPr lang="en-IN" sz="2000" i="1" dirty="0"/>
              <a:t>R</a:t>
            </a:r>
            <a:r>
              <a:rPr lang="en-IN" sz="2000" dirty="0"/>
              <a:t> is interested in resource </a:t>
            </a:r>
            <a:r>
              <a:rPr lang="en-IN" sz="2000" i="1" dirty="0"/>
              <a:t>S</a:t>
            </a:r>
            <a:r>
              <a:rPr lang="en-IN" sz="2000" dirty="0"/>
              <a:t>. </a:t>
            </a: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3146DC-8C63-4B60-B0E7-48E9C3A3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59" y="139396"/>
            <a:ext cx="7543800" cy="1088068"/>
          </a:xfrm>
        </p:spPr>
        <p:txBody>
          <a:bodyPr/>
          <a:lstStyle/>
          <a:p>
            <a:r>
              <a:rPr lang="en-US" dirty="0"/>
              <a:t>Matching between resources and requests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70C0C9-CA2F-4703-80F7-AD5F1F343730}"/>
              </a:ext>
            </a:extLst>
          </p:cNvPr>
          <p:cNvSpPr/>
          <p:nvPr/>
        </p:nvSpPr>
        <p:spPr>
          <a:xfrm>
            <a:off x="2268582" y="3971548"/>
            <a:ext cx="702520" cy="3884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9EEB13-BF73-45B0-B2EF-32ADB3042590}"/>
              </a:ext>
            </a:extLst>
          </p:cNvPr>
          <p:cNvSpPr/>
          <p:nvPr/>
        </p:nvSpPr>
        <p:spPr>
          <a:xfrm>
            <a:off x="3431448" y="3971548"/>
            <a:ext cx="700589" cy="3884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F84C34-1D5A-40F8-BAD0-EB0C6A2C6711}"/>
              </a:ext>
            </a:extLst>
          </p:cNvPr>
          <p:cNvSpPr/>
          <p:nvPr/>
        </p:nvSpPr>
        <p:spPr>
          <a:xfrm>
            <a:off x="2290335" y="4873543"/>
            <a:ext cx="680767" cy="3314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8E6753-BF82-42F6-BF53-51EDF1039FB8}"/>
              </a:ext>
            </a:extLst>
          </p:cNvPr>
          <p:cNvSpPr/>
          <p:nvPr/>
        </p:nvSpPr>
        <p:spPr>
          <a:xfrm>
            <a:off x="3431448" y="4888030"/>
            <a:ext cx="680767" cy="3739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21C7D9-56F1-4E98-9E2C-48F1267159D6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>
            <a:off x="2619842" y="4359967"/>
            <a:ext cx="10876" cy="5135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1C0334-A19B-4909-9FBF-9B7AFB121977}"/>
              </a:ext>
            </a:extLst>
          </p:cNvPr>
          <p:cNvCxnSpPr/>
          <p:nvPr/>
        </p:nvCxnSpPr>
        <p:spPr>
          <a:xfrm>
            <a:off x="3679971" y="4374452"/>
            <a:ext cx="0" cy="5135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C7ED79-2705-466F-8D9A-81976590BE5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630719" y="4388939"/>
            <a:ext cx="1049253" cy="4846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6EA27FE-EE9B-45AE-A818-13FD5A235EB6}"/>
              </a:ext>
            </a:extLst>
          </p:cNvPr>
          <p:cNvSpPr/>
          <p:nvPr/>
        </p:nvSpPr>
        <p:spPr>
          <a:xfrm>
            <a:off x="4840907" y="3986035"/>
            <a:ext cx="636406" cy="3884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A1E1E2-C23A-4B03-80A6-431E13CCDFCA}"/>
              </a:ext>
            </a:extLst>
          </p:cNvPr>
          <p:cNvSpPr/>
          <p:nvPr/>
        </p:nvSpPr>
        <p:spPr>
          <a:xfrm>
            <a:off x="5937659" y="3986035"/>
            <a:ext cx="641753" cy="38841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794B63-91D9-4FAA-90F9-D34F727B11F8}"/>
              </a:ext>
            </a:extLst>
          </p:cNvPr>
          <p:cNvSpPr/>
          <p:nvPr/>
        </p:nvSpPr>
        <p:spPr>
          <a:xfrm>
            <a:off x="4840908" y="4888030"/>
            <a:ext cx="636405" cy="3884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83DBD1-DB1E-42DC-BF46-A88323347431}"/>
              </a:ext>
            </a:extLst>
          </p:cNvPr>
          <p:cNvSpPr/>
          <p:nvPr/>
        </p:nvSpPr>
        <p:spPr>
          <a:xfrm>
            <a:off x="5937658" y="4902517"/>
            <a:ext cx="636398" cy="3739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7402AD-BA76-4FA9-9110-62ED25674AC6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>
          <a:xfrm>
            <a:off x="5159110" y="4374454"/>
            <a:ext cx="0" cy="5135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B0AA91-86E3-4971-9541-348582D6624E}"/>
              </a:ext>
            </a:extLst>
          </p:cNvPr>
          <p:cNvCxnSpPr/>
          <p:nvPr/>
        </p:nvCxnSpPr>
        <p:spPr>
          <a:xfrm>
            <a:off x="6186182" y="4388939"/>
            <a:ext cx="0" cy="5135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5C14A-60C1-4CA4-928F-EEA51E1AC3C6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 flipH="1">
            <a:off x="5159111" y="4374454"/>
            <a:ext cx="1099425" cy="513577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D7F985B-F672-4201-9131-6D9CC41B9F8D}"/>
              </a:ext>
            </a:extLst>
          </p:cNvPr>
          <p:cNvSpPr/>
          <p:nvPr/>
        </p:nvSpPr>
        <p:spPr>
          <a:xfrm>
            <a:off x="7273722" y="3986034"/>
            <a:ext cx="642688" cy="4286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92D8D-2295-43E9-A521-E02EFB77D4AE}"/>
              </a:ext>
            </a:extLst>
          </p:cNvPr>
          <p:cNvSpPr/>
          <p:nvPr/>
        </p:nvSpPr>
        <p:spPr>
          <a:xfrm>
            <a:off x="8376755" y="3986033"/>
            <a:ext cx="647754" cy="4286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86B2808-AC14-4B6E-B787-5B1229BBF958}"/>
              </a:ext>
            </a:extLst>
          </p:cNvPr>
          <p:cNvSpPr/>
          <p:nvPr/>
        </p:nvSpPr>
        <p:spPr>
          <a:xfrm>
            <a:off x="7273723" y="4928237"/>
            <a:ext cx="642687" cy="3739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CC1BAE-282F-4EF4-9082-854CF5E207B6}"/>
              </a:ext>
            </a:extLst>
          </p:cNvPr>
          <p:cNvSpPr/>
          <p:nvPr/>
        </p:nvSpPr>
        <p:spPr>
          <a:xfrm>
            <a:off x="8376756" y="4942723"/>
            <a:ext cx="642687" cy="41413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47B713-53E7-46EE-8021-1E8620A2A209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>
            <a:off x="7595066" y="4414660"/>
            <a:ext cx="0" cy="513576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EE2FED-CC5F-4EEC-AA89-EB3EAE9EDD7D}"/>
              </a:ext>
            </a:extLst>
          </p:cNvPr>
          <p:cNvCxnSpPr/>
          <p:nvPr/>
        </p:nvCxnSpPr>
        <p:spPr>
          <a:xfrm>
            <a:off x="8625279" y="4429146"/>
            <a:ext cx="0" cy="51357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68D63F-29E9-48FB-8143-4D0559815EB8}"/>
              </a:ext>
            </a:extLst>
          </p:cNvPr>
          <p:cNvCxnSpPr>
            <a:cxnSpLocks/>
            <a:stCxn id="33" idx="4"/>
            <a:endCxn id="34" idx="0"/>
          </p:cNvCxnSpPr>
          <p:nvPr/>
        </p:nvCxnSpPr>
        <p:spPr>
          <a:xfrm flipH="1">
            <a:off x="7595066" y="4414660"/>
            <a:ext cx="1105566" cy="5135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B6DF319-AA51-4D59-954A-14488CE8EFBC}"/>
              </a:ext>
            </a:extLst>
          </p:cNvPr>
          <p:cNvSpPr/>
          <p:nvPr/>
        </p:nvSpPr>
        <p:spPr>
          <a:xfrm>
            <a:off x="2208360" y="5453412"/>
            <a:ext cx="1995741" cy="3556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mapped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490FA66-611B-4620-B0CC-23F7654FCA5C}"/>
              </a:ext>
            </a:extLst>
          </p:cNvPr>
          <p:cNvSpPr/>
          <p:nvPr/>
        </p:nvSpPr>
        <p:spPr>
          <a:xfrm>
            <a:off x="4670378" y="5412688"/>
            <a:ext cx="2082896" cy="5069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Sub-optimal matching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9FF46F6-65A0-446D-9D94-D9E94A69D497}"/>
              </a:ext>
            </a:extLst>
          </p:cNvPr>
          <p:cNvSpPr/>
          <p:nvPr/>
        </p:nvSpPr>
        <p:spPr>
          <a:xfrm>
            <a:off x="7116088" y="5412688"/>
            <a:ext cx="2198184" cy="5069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Optimal matching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A4B450-DCDE-4283-9ABA-8FFEDD818A97}"/>
              </a:ext>
            </a:extLst>
          </p:cNvPr>
          <p:cNvCxnSpPr>
            <a:cxnSpLocks/>
          </p:cNvCxnSpPr>
          <p:nvPr/>
        </p:nvCxnSpPr>
        <p:spPr>
          <a:xfrm flipH="1">
            <a:off x="9601605" y="4135741"/>
            <a:ext cx="511728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AC271B-81DB-4783-B0C1-675648B172A4}"/>
              </a:ext>
            </a:extLst>
          </p:cNvPr>
          <p:cNvCxnSpPr>
            <a:cxnSpLocks/>
          </p:cNvCxnSpPr>
          <p:nvPr/>
        </p:nvCxnSpPr>
        <p:spPr>
          <a:xfrm flipH="1" flipV="1">
            <a:off x="9601605" y="4566338"/>
            <a:ext cx="511728" cy="1814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B97876-99C4-423C-BC12-ED571A73AD91}"/>
              </a:ext>
            </a:extLst>
          </p:cNvPr>
          <p:cNvSpPr txBox="1"/>
          <p:nvPr/>
        </p:nvSpPr>
        <p:spPr>
          <a:xfrm>
            <a:off x="9677463" y="377109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E29F9-54B2-4855-9E71-639B54C95152}"/>
              </a:ext>
            </a:extLst>
          </p:cNvPr>
          <p:cNvSpPr txBox="1"/>
          <p:nvPr/>
        </p:nvSpPr>
        <p:spPr>
          <a:xfrm>
            <a:off x="9747996" y="423871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441849-AA6E-440F-9966-C67C8E7D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6739862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DAC2-8E47-4352-BB85-2AABE206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Arbiter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E5F1F-3F57-4F5C-907D-F5D28F09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A4BD-26E2-4842-A95D-E403855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22" name="Group 4">
            <a:extLst>
              <a:ext uri="{FF2B5EF4-FFF2-40B4-BE49-F238E27FC236}">
                <a16:creationId xmlns:a16="http://schemas.microsoft.com/office/drawing/2014/main" id="{4581A082-918D-4BCE-85BB-64CFFDA746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2131" y="1268306"/>
            <a:ext cx="9153525" cy="3846513"/>
            <a:chOff x="-6" y="894"/>
            <a:chExt cx="5766" cy="2423"/>
          </a:xfrm>
        </p:grpSpPr>
        <p:sp>
          <p:nvSpPr>
            <p:cNvPr id="223" name="AutoShape 3">
              <a:extLst>
                <a:ext uri="{FF2B5EF4-FFF2-40B4-BE49-F238E27FC236}">
                  <a16:creationId xmlns:a16="http://schemas.microsoft.com/office/drawing/2014/main" id="{411E559F-7B79-4AF8-BA38-96BFEAC9EC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003"/>
              <a:ext cx="5760" cy="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5">
              <a:extLst>
                <a:ext uri="{FF2B5EF4-FFF2-40B4-BE49-F238E27FC236}">
                  <a16:creationId xmlns:a16="http://schemas.microsoft.com/office/drawing/2014/main" id="{88EEDDE6-10E9-4E8F-949C-82E98684F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" y="1216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6">
              <a:extLst>
                <a:ext uri="{FF2B5EF4-FFF2-40B4-BE49-F238E27FC236}">
                  <a16:creationId xmlns:a16="http://schemas.microsoft.com/office/drawing/2014/main" id="{C3CC8324-6A2D-44BD-8886-C882CD978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" y="1336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7">
              <a:extLst>
                <a:ext uri="{FF2B5EF4-FFF2-40B4-BE49-F238E27FC236}">
                  <a16:creationId xmlns:a16="http://schemas.microsoft.com/office/drawing/2014/main" id="{9F6CD6A4-5A2F-4FE2-A06E-50F8C4FD0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4" y="1278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32F1B6B3-4FCC-4348-B053-DB019587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162"/>
              <a:ext cx="248" cy="228"/>
            </a:xfrm>
            <a:custGeom>
              <a:avLst/>
              <a:gdLst>
                <a:gd name="T0" fmla="*/ 0 w 940"/>
                <a:gd name="T1" fmla="*/ 0 h 867"/>
                <a:gd name="T2" fmla="*/ 121 w 940"/>
                <a:gd name="T3" fmla="*/ 433 h 867"/>
                <a:gd name="T4" fmla="*/ 0 w 940"/>
                <a:gd name="T5" fmla="*/ 867 h 867"/>
                <a:gd name="T6" fmla="*/ 940 w 940"/>
                <a:gd name="T7" fmla="*/ 442 h 867"/>
                <a:gd name="T8" fmla="*/ 0 w 940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867">
                  <a:moveTo>
                    <a:pt x="0" y="0"/>
                  </a:moveTo>
                  <a:cubicBezTo>
                    <a:pt x="97" y="168"/>
                    <a:pt x="121" y="295"/>
                    <a:pt x="121" y="433"/>
                  </a:cubicBezTo>
                  <a:cubicBezTo>
                    <a:pt x="121" y="601"/>
                    <a:pt x="79" y="731"/>
                    <a:pt x="0" y="867"/>
                  </a:cubicBezTo>
                  <a:cubicBezTo>
                    <a:pt x="304" y="867"/>
                    <a:pt x="770" y="722"/>
                    <a:pt x="940" y="442"/>
                  </a:cubicBezTo>
                  <a:cubicBezTo>
                    <a:pt x="768" y="182"/>
                    <a:pt x="299" y="0"/>
                    <a:pt x="0" y="0"/>
                  </a:cubicBez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9">
              <a:extLst>
                <a:ext uri="{FF2B5EF4-FFF2-40B4-BE49-F238E27FC236}">
                  <a16:creationId xmlns:a16="http://schemas.microsoft.com/office/drawing/2014/main" id="{F9EBE156-8C3A-4952-A5E9-7BB84B83B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7" y="1469"/>
              <a:ext cx="4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10">
              <a:extLst>
                <a:ext uri="{FF2B5EF4-FFF2-40B4-BE49-F238E27FC236}">
                  <a16:creationId xmlns:a16="http://schemas.microsoft.com/office/drawing/2014/main" id="{BE55E82F-F23C-498A-8392-E1BB2831F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8" y="1589"/>
              <a:ext cx="17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1">
              <a:extLst>
                <a:ext uri="{FF2B5EF4-FFF2-40B4-BE49-F238E27FC236}">
                  <a16:creationId xmlns:a16="http://schemas.microsoft.com/office/drawing/2014/main" id="{AAB89143-0771-4F87-A423-74F6C2D83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" y="1530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2">
              <a:extLst>
                <a:ext uri="{FF2B5EF4-FFF2-40B4-BE49-F238E27FC236}">
                  <a16:creationId xmlns:a16="http://schemas.microsoft.com/office/drawing/2014/main" id="{C8C34B9C-B183-4BD2-A487-F1DC9EFB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423"/>
              <a:ext cx="260" cy="214"/>
            </a:xfrm>
            <a:custGeom>
              <a:avLst/>
              <a:gdLst>
                <a:gd name="T0" fmla="*/ 0 w 985"/>
                <a:gd name="T1" fmla="*/ 5 h 812"/>
                <a:gd name="T2" fmla="*/ 667 w 985"/>
                <a:gd name="T3" fmla="*/ 14 h 812"/>
                <a:gd name="T4" fmla="*/ 860 w 985"/>
                <a:gd name="T5" fmla="*/ 109 h 812"/>
                <a:gd name="T6" fmla="*/ 974 w 985"/>
                <a:gd name="T7" fmla="*/ 460 h 812"/>
                <a:gd name="T8" fmla="*/ 840 w 985"/>
                <a:gd name="T9" fmla="*/ 723 h 812"/>
                <a:gd name="T10" fmla="*/ 665 w 985"/>
                <a:gd name="T11" fmla="*/ 794 h 812"/>
                <a:gd name="T12" fmla="*/ 261 w 985"/>
                <a:gd name="T13" fmla="*/ 807 h 812"/>
                <a:gd name="T14" fmla="*/ 0 w 985"/>
                <a:gd name="T15" fmla="*/ 809 h 812"/>
                <a:gd name="T16" fmla="*/ 0 w 985"/>
                <a:gd name="T17" fmla="*/ 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812">
                  <a:moveTo>
                    <a:pt x="0" y="5"/>
                  </a:moveTo>
                  <a:cubicBezTo>
                    <a:pt x="222" y="7"/>
                    <a:pt x="445" y="0"/>
                    <a:pt x="667" y="14"/>
                  </a:cubicBezTo>
                  <a:cubicBezTo>
                    <a:pt x="763" y="30"/>
                    <a:pt x="803" y="56"/>
                    <a:pt x="860" y="109"/>
                  </a:cubicBezTo>
                  <a:cubicBezTo>
                    <a:pt x="952" y="198"/>
                    <a:pt x="985" y="337"/>
                    <a:pt x="974" y="460"/>
                  </a:cubicBezTo>
                  <a:cubicBezTo>
                    <a:pt x="968" y="555"/>
                    <a:pt x="922" y="660"/>
                    <a:pt x="840" y="723"/>
                  </a:cubicBezTo>
                  <a:cubicBezTo>
                    <a:pt x="792" y="759"/>
                    <a:pt x="737" y="782"/>
                    <a:pt x="665" y="794"/>
                  </a:cubicBezTo>
                  <a:cubicBezTo>
                    <a:pt x="531" y="812"/>
                    <a:pt x="396" y="804"/>
                    <a:pt x="261" y="807"/>
                  </a:cubicBezTo>
                  <a:cubicBezTo>
                    <a:pt x="174" y="807"/>
                    <a:pt x="87" y="807"/>
                    <a:pt x="0" y="809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3">
              <a:extLst>
                <a:ext uri="{FF2B5EF4-FFF2-40B4-BE49-F238E27FC236}">
                  <a16:creationId xmlns:a16="http://schemas.microsoft.com/office/drawing/2014/main" id="{A9259B4B-10CA-4FCB-B498-2C04C906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337"/>
              <a:ext cx="224" cy="196"/>
            </a:xfrm>
            <a:custGeom>
              <a:avLst/>
              <a:gdLst>
                <a:gd name="T0" fmla="*/ 0 w 849"/>
                <a:gd name="T1" fmla="*/ 741 h 741"/>
                <a:gd name="T2" fmla="*/ 0 w 849"/>
                <a:gd name="T3" fmla="*/ 0 h 741"/>
                <a:gd name="T4" fmla="*/ 849 w 849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741">
                  <a:moveTo>
                    <a:pt x="0" y="741"/>
                  </a:moveTo>
                  <a:lnTo>
                    <a:pt x="0" y="0"/>
                  </a:lnTo>
                  <a:lnTo>
                    <a:pt x="849" y="0"/>
                  </a:lnTo>
                </a:path>
              </a:pathLst>
            </a:custGeom>
            <a:noFill/>
            <a:ln w="7938" cap="flat">
              <a:solidFill>
                <a:srgbClr val="03030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4">
              <a:extLst>
                <a:ext uri="{FF2B5EF4-FFF2-40B4-BE49-F238E27FC236}">
                  <a16:creationId xmlns:a16="http://schemas.microsoft.com/office/drawing/2014/main" id="{E527ADC1-9205-4F7B-BB7F-03D7EC677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5" y="2036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5">
              <a:extLst>
                <a:ext uri="{FF2B5EF4-FFF2-40B4-BE49-F238E27FC236}">
                  <a16:creationId xmlns:a16="http://schemas.microsoft.com/office/drawing/2014/main" id="{CABC7354-32F1-4CA1-86D4-1329A10A7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5" y="2156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6">
              <a:extLst>
                <a:ext uri="{FF2B5EF4-FFF2-40B4-BE49-F238E27FC236}">
                  <a16:creationId xmlns:a16="http://schemas.microsoft.com/office/drawing/2014/main" id="{DD7C6185-5004-4DDE-9D51-C1145D9A4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2" y="2098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">
              <a:extLst>
                <a:ext uri="{FF2B5EF4-FFF2-40B4-BE49-F238E27FC236}">
                  <a16:creationId xmlns:a16="http://schemas.microsoft.com/office/drawing/2014/main" id="{F7706931-8D43-489D-B42A-0E27F036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982"/>
              <a:ext cx="247" cy="228"/>
            </a:xfrm>
            <a:custGeom>
              <a:avLst/>
              <a:gdLst>
                <a:gd name="T0" fmla="*/ 0 w 939"/>
                <a:gd name="T1" fmla="*/ 0 h 867"/>
                <a:gd name="T2" fmla="*/ 120 w 939"/>
                <a:gd name="T3" fmla="*/ 433 h 867"/>
                <a:gd name="T4" fmla="*/ 0 w 939"/>
                <a:gd name="T5" fmla="*/ 867 h 867"/>
                <a:gd name="T6" fmla="*/ 939 w 939"/>
                <a:gd name="T7" fmla="*/ 442 h 867"/>
                <a:gd name="T8" fmla="*/ 0 w 939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67">
                  <a:moveTo>
                    <a:pt x="0" y="0"/>
                  </a:moveTo>
                  <a:cubicBezTo>
                    <a:pt x="97" y="168"/>
                    <a:pt x="120" y="294"/>
                    <a:pt x="120" y="433"/>
                  </a:cubicBezTo>
                  <a:cubicBezTo>
                    <a:pt x="120" y="601"/>
                    <a:pt x="78" y="731"/>
                    <a:pt x="0" y="867"/>
                  </a:cubicBezTo>
                  <a:cubicBezTo>
                    <a:pt x="304" y="867"/>
                    <a:pt x="769" y="722"/>
                    <a:pt x="939" y="442"/>
                  </a:cubicBezTo>
                  <a:cubicBezTo>
                    <a:pt x="767" y="182"/>
                    <a:pt x="299" y="0"/>
                    <a:pt x="0" y="0"/>
                  </a:cubicBez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8">
              <a:extLst>
                <a:ext uri="{FF2B5EF4-FFF2-40B4-BE49-F238E27FC236}">
                  <a16:creationId xmlns:a16="http://schemas.microsoft.com/office/drawing/2014/main" id="{89F0D73A-13D3-44CA-9873-D0CA4A177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6" y="2289"/>
              <a:ext cx="46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9">
              <a:extLst>
                <a:ext uri="{FF2B5EF4-FFF2-40B4-BE49-F238E27FC236}">
                  <a16:creationId xmlns:a16="http://schemas.microsoft.com/office/drawing/2014/main" id="{3644AC81-C359-44A0-A4C1-1D9FEAD37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2409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20">
              <a:extLst>
                <a:ext uri="{FF2B5EF4-FFF2-40B4-BE49-F238E27FC236}">
                  <a16:creationId xmlns:a16="http://schemas.microsoft.com/office/drawing/2014/main" id="{FC887BE9-7051-4393-9031-EB991090E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" y="2350"/>
              <a:ext cx="17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">
              <a:extLst>
                <a:ext uri="{FF2B5EF4-FFF2-40B4-BE49-F238E27FC236}">
                  <a16:creationId xmlns:a16="http://schemas.microsoft.com/office/drawing/2014/main" id="{F28F0A85-DF62-4BD5-8E3A-CDB8F89C1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243"/>
              <a:ext cx="259" cy="214"/>
            </a:xfrm>
            <a:custGeom>
              <a:avLst/>
              <a:gdLst>
                <a:gd name="T0" fmla="*/ 0 w 985"/>
                <a:gd name="T1" fmla="*/ 6 h 813"/>
                <a:gd name="T2" fmla="*/ 667 w 985"/>
                <a:gd name="T3" fmla="*/ 15 h 813"/>
                <a:gd name="T4" fmla="*/ 860 w 985"/>
                <a:gd name="T5" fmla="*/ 110 h 813"/>
                <a:gd name="T6" fmla="*/ 974 w 985"/>
                <a:gd name="T7" fmla="*/ 460 h 813"/>
                <a:gd name="T8" fmla="*/ 840 w 985"/>
                <a:gd name="T9" fmla="*/ 723 h 813"/>
                <a:gd name="T10" fmla="*/ 665 w 985"/>
                <a:gd name="T11" fmla="*/ 795 h 813"/>
                <a:gd name="T12" fmla="*/ 261 w 985"/>
                <a:gd name="T13" fmla="*/ 808 h 813"/>
                <a:gd name="T14" fmla="*/ 0 w 985"/>
                <a:gd name="T15" fmla="*/ 810 h 813"/>
                <a:gd name="T16" fmla="*/ 0 w 985"/>
                <a:gd name="T17" fmla="*/ 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813">
                  <a:moveTo>
                    <a:pt x="0" y="6"/>
                  </a:moveTo>
                  <a:cubicBezTo>
                    <a:pt x="222" y="8"/>
                    <a:pt x="445" y="0"/>
                    <a:pt x="667" y="15"/>
                  </a:cubicBezTo>
                  <a:cubicBezTo>
                    <a:pt x="763" y="31"/>
                    <a:pt x="803" y="57"/>
                    <a:pt x="860" y="110"/>
                  </a:cubicBezTo>
                  <a:cubicBezTo>
                    <a:pt x="951" y="199"/>
                    <a:pt x="985" y="338"/>
                    <a:pt x="974" y="460"/>
                  </a:cubicBezTo>
                  <a:cubicBezTo>
                    <a:pt x="968" y="556"/>
                    <a:pt x="922" y="660"/>
                    <a:pt x="840" y="723"/>
                  </a:cubicBezTo>
                  <a:cubicBezTo>
                    <a:pt x="792" y="760"/>
                    <a:pt x="736" y="783"/>
                    <a:pt x="665" y="795"/>
                  </a:cubicBezTo>
                  <a:cubicBezTo>
                    <a:pt x="531" y="813"/>
                    <a:pt x="395" y="805"/>
                    <a:pt x="261" y="808"/>
                  </a:cubicBezTo>
                  <a:cubicBezTo>
                    <a:pt x="174" y="808"/>
                    <a:pt x="87" y="808"/>
                    <a:pt x="0" y="810"/>
                  </a:cubicBezTo>
                  <a:lnTo>
                    <a:pt x="0" y="6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">
              <a:extLst>
                <a:ext uri="{FF2B5EF4-FFF2-40B4-BE49-F238E27FC236}">
                  <a16:creationId xmlns:a16="http://schemas.microsoft.com/office/drawing/2014/main" id="{E4A5E162-AEB6-40E0-A804-79C9CF54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158"/>
              <a:ext cx="223" cy="195"/>
            </a:xfrm>
            <a:custGeom>
              <a:avLst/>
              <a:gdLst>
                <a:gd name="T0" fmla="*/ 0 w 848"/>
                <a:gd name="T1" fmla="*/ 741 h 741"/>
                <a:gd name="T2" fmla="*/ 0 w 848"/>
                <a:gd name="T3" fmla="*/ 0 h 741"/>
                <a:gd name="T4" fmla="*/ 848 w 848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741">
                  <a:moveTo>
                    <a:pt x="0" y="741"/>
                  </a:moveTo>
                  <a:lnTo>
                    <a:pt x="0" y="0"/>
                  </a:lnTo>
                  <a:lnTo>
                    <a:pt x="848" y="0"/>
                  </a:lnTo>
                </a:path>
              </a:pathLst>
            </a:custGeom>
            <a:noFill/>
            <a:ln w="7938" cap="flat">
              <a:solidFill>
                <a:srgbClr val="03030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3">
              <a:extLst>
                <a:ext uri="{FF2B5EF4-FFF2-40B4-BE49-F238E27FC236}">
                  <a16:creationId xmlns:a16="http://schemas.microsoft.com/office/drawing/2014/main" id="{0E533EB2-CAD9-4E26-B847-B895F3340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" y="2812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4">
              <a:extLst>
                <a:ext uri="{FF2B5EF4-FFF2-40B4-BE49-F238E27FC236}">
                  <a16:creationId xmlns:a16="http://schemas.microsoft.com/office/drawing/2014/main" id="{28F4E93B-2BBA-4710-838E-B67003F2B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" y="2932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5">
              <a:extLst>
                <a:ext uri="{FF2B5EF4-FFF2-40B4-BE49-F238E27FC236}">
                  <a16:creationId xmlns:a16="http://schemas.microsoft.com/office/drawing/2014/main" id="{D57BD8D5-0403-47D3-9916-94E8A8CB4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7" y="2874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6">
              <a:extLst>
                <a:ext uri="{FF2B5EF4-FFF2-40B4-BE49-F238E27FC236}">
                  <a16:creationId xmlns:a16="http://schemas.microsoft.com/office/drawing/2014/main" id="{D6F85EDF-75B5-4F68-83F5-9301E18D1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2758"/>
              <a:ext cx="248" cy="228"/>
            </a:xfrm>
            <a:custGeom>
              <a:avLst/>
              <a:gdLst>
                <a:gd name="T0" fmla="*/ 0 w 939"/>
                <a:gd name="T1" fmla="*/ 0 h 867"/>
                <a:gd name="T2" fmla="*/ 120 w 939"/>
                <a:gd name="T3" fmla="*/ 434 h 867"/>
                <a:gd name="T4" fmla="*/ 0 w 939"/>
                <a:gd name="T5" fmla="*/ 867 h 867"/>
                <a:gd name="T6" fmla="*/ 939 w 939"/>
                <a:gd name="T7" fmla="*/ 443 h 867"/>
                <a:gd name="T8" fmla="*/ 0 w 939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867">
                  <a:moveTo>
                    <a:pt x="0" y="0"/>
                  </a:moveTo>
                  <a:cubicBezTo>
                    <a:pt x="96" y="168"/>
                    <a:pt x="120" y="295"/>
                    <a:pt x="120" y="434"/>
                  </a:cubicBezTo>
                  <a:cubicBezTo>
                    <a:pt x="120" y="601"/>
                    <a:pt x="78" y="731"/>
                    <a:pt x="0" y="867"/>
                  </a:cubicBezTo>
                  <a:cubicBezTo>
                    <a:pt x="304" y="867"/>
                    <a:pt x="769" y="722"/>
                    <a:pt x="939" y="443"/>
                  </a:cubicBezTo>
                  <a:cubicBezTo>
                    <a:pt x="767" y="183"/>
                    <a:pt x="299" y="0"/>
                    <a:pt x="0" y="0"/>
                  </a:cubicBez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7">
              <a:extLst>
                <a:ext uri="{FF2B5EF4-FFF2-40B4-BE49-F238E27FC236}">
                  <a16:creationId xmlns:a16="http://schemas.microsoft.com/office/drawing/2014/main" id="{903982FC-F025-412D-88A9-4FB64EF2C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4" y="3065"/>
              <a:ext cx="47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8">
              <a:extLst>
                <a:ext uri="{FF2B5EF4-FFF2-40B4-BE49-F238E27FC236}">
                  <a16:creationId xmlns:a16="http://schemas.microsoft.com/office/drawing/2014/main" id="{F86C1547-448A-411A-BD52-04B9284E8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3" y="3185"/>
              <a:ext cx="18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9">
              <a:extLst>
                <a:ext uri="{FF2B5EF4-FFF2-40B4-BE49-F238E27FC236}">
                  <a16:creationId xmlns:a16="http://schemas.microsoft.com/office/drawing/2014/main" id="{DA57450E-3678-4033-A540-59A4BAA76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2" y="3126"/>
              <a:ext cx="17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0">
              <a:extLst>
                <a:ext uri="{FF2B5EF4-FFF2-40B4-BE49-F238E27FC236}">
                  <a16:creationId xmlns:a16="http://schemas.microsoft.com/office/drawing/2014/main" id="{C396DE1E-D735-4479-90B5-E59C5439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019"/>
              <a:ext cx="259" cy="214"/>
            </a:xfrm>
            <a:custGeom>
              <a:avLst/>
              <a:gdLst>
                <a:gd name="T0" fmla="*/ 0 w 984"/>
                <a:gd name="T1" fmla="*/ 5 h 812"/>
                <a:gd name="T2" fmla="*/ 667 w 984"/>
                <a:gd name="T3" fmla="*/ 14 h 812"/>
                <a:gd name="T4" fmla="*/ 859 w 984"/>
                <a:gd name="T5" fmla="*/ 109 h 812"/>
                <a:gd name="T6" fmla="*/ 974 w 984"/>
                <a:gd name="T7" fmla="*/ 460 h 812"/>
                <a:gd name="T8" fmla="*/ 840 w 984"/>
                <a:gd name="T9" fmla="*/ 723 h 812"/>
                <a:gd name="T10" fmla="*/ 665 w 984"/>
                <a:gd name="T11" fmla="*/ 795 h 812"/>
                <a:gd name="T12" fmla="*/ 261 w 984"/>
                <a:gd name="T13" fmla="*/ 807 h 812"/>
                <a:gd name="T14" fmla="*/ 0 w 984"/>
                <a:gd name="T15" fmla="*/ 809 h 812"/>
                <a:gd name="T16" fmla="*/ 0 w 984"/>
                <a:gd name="T17" fmla="*/ 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4" h="812">
                  <a:moveTo>
                    <a:pt x="0" y="5"/>
                  </a:moveTo>
                  <a:cubicBezTo>
                    <a:pt x="222" y="7"/>
                    <a:pt x="445" y="0"/>
                    <a:pt x="667" y="14"/>
                  </a:cubicBezTo>
                  <a:cubicBezTo>
                    <a:pt x="762" y="30"/>
                    <a:pt x="803" y="56"/>
                    <a:pt x="859" y="109"/>
                  </a:cubicBezTo>
                  <a:cubicBezTo>
                    <a:pt x="951" y="198"/>
                    <a:pt x="984" y="337"/>
                    <a:pt x="974" y="460"/>
                  </a:cubicBezTo>
                  <a:cubicBezTo>
                    <a:pt x="967" y="555"/>
                    <a:pt x="922" y="660"/>
                    <a:pt x="840" y="723"/>
                  </a:cubicBezTo>
                  <a:cubicBezTo>
                    <a:pt x="791" y="759"/>
                    <a:pt x="736" y="782"/>
                    <a:pt x="665" y="795"/>
                  </a:cubicBezTo>
                  <a:cubicBezTo>
                    <a:pt x="531" y="812"/>
                    <a:pt x="395" y="805"/>
                    <a:pt x="261" y="807"/>
                  </a:cubicBezTo>
                  <a:cubicBezTo>
                    <a:pt x="174" y="807"/>
                    <a:pt x="87" y="807"/>
                    <a:pt x="0" y="809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1">
              <a:extLst>
                <a:ext uri="{FF2B5EF4-FFF2-40B4-BE49-F238E27FC236}">
                  <a16:creationId xmlns:a16="http://schemas.microsoft.com/office/drawing/2014/main" id="{1DB0D1B9-0A71-4AA3-B449-288B6D82C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933"/>
              <a:ext cx="223" cy="196"/>
            </a:xfrm>
            <a:custGeom>
              <a:avLst/>
              <a:gdLst>
                <a:gd name="T0" fmla="*/ 0 w 848"/>
                <a:gd name="T1" fmla="*/ 741 h 741"/>
                <a:gd name="T2" fmla="*/ 0 w 848"/>
                <a:gd name="T3" fmla="*/ 0 h 741"/>
                <a:gd name="T4" fmla="*/ 848 w 848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741">
                  <a:moveTo>
                    <a:pt x="0" y="741"/>
                  </a:moveTo>
                  <a:lnTo>
                    <a:pt x="0" y="0"/>
                  </a:lnTo>
                  <a:lnTo>
                    <a:pt x="848" y="0"/>
                  </a:lnTo>
                </a:path>
              </a:pathLst>
            </a:custGeom>
            <a:noFill/>
            <a:ln w="7938" cap="flat">
              <a:solidFill>
                <a:srgbClr val="03030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32">
              <a:extLst>
                <a:ext uri="{FF2B5EF4-FFF2-40B4-BE49-F238E27FC236}">
                  <a16:creationId xmlns:a16="http://schemas.microsoft.com/office/drawing/2014/main" id="{5597B0E4-A242-4BF4-8DFD-8DFAB99FE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1156"/>
              <a:ext cx="249" cy="217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33">
              <a:extLst>
                <a:ext uri="{FF2B5EF4-FFF2-40B4-BE49-F238E27FC236}">
                  <a16:creationId xmlns:a16="http://schemas.microsoft.com/office/drawing/2014/main" id="{73372845-4D5E-443C-9D8D-427FABA2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894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53" name="Rectangle 34">
              <a:extLst>
                <a:ext uri="{FF2B5EF4-FFF2-40B4-BE49-F238E27FC236}">
                  <a16:creationId xmlns:a16="http://schemas.microsoft.com/office/drawing/2014/main" id="{8AA85DF5-FF58-4755-9223-F01564B1D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045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54" name="Rectangle 35">
              <a:extLst>
                <a:ext uri="{FF2B5EF4-FFF2-40B4-BE49-F238E27FC236}">
                  <a16:creationId xmlns:a16="http://schemas.microsoft.com/office/drawing/2014/main" id="{D3A1B4E1-D452-433A-983E-03FE933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196"/>
              <a:ext cx="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D</a:t>
              </a:r>
              <a:endParaRPr lang="en-US" altLang="en-US"/>
            </a:p>
          </p:txBody>
        </p:sp>
        <p:sp>
          <p:nvSpPr>
            <p:cNvPr id="255" name="Rectangle 36">
              <a:extLst>
                <a:ext uri="{FF2B5EF4-FFF2-40B4-BE49-F238E27FC236}">
                  <a16:creationId xmlns:a16="http://schemas.microsoft.com/office/drawing/2014/main" id="{910E1294-98B4-462D-948C-6117E3F47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1984"/>
              <a:ext cx="249" cy="21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37">
              <a:extLst>
                <a:ext uri="{FF2B5EF4-FFF2-40B4-BE49-F238E27FC236}">
                  <a16:creationId xmlns:a16="http://schemas.microsoft.com/office/drawing/2014/main" id="{EE54F7BD-0051-4AE6-A9B3-B4DCEF920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722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57" name="Rectangle 38">
              <a:extLst>
                <a:ext uri="{FF2B5EF4-FFF2-40B4-BE49-F238E27FC236}">
                  <a16:creationId xmlns:a16="http://schemas.microsoft.com/office/drawing/2014/main" id="{A668D465-2800-4FB9-A7F5-0D06579F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873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58" name="Rectangle 39">
              <a:extLst>
                <a:ext uri="{FF2B5EF4-FFF2-40B4-BE49-F238E27FC236}">
                  <a16:creationId xmlns:a16="http://schemas.microsoft.com/office/drawing/2014/main" id="{EAE1CD28-4FF4-4809-87E0-BD9D6D2F5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023"/>
              <a:ext cx="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D</a:t>
              </a:r>
              <a:endParaRPr lang="en-US" altLang="en-US"/>
            </a:p>
          </p:txBody>
        </p:sp>
        <p:sp>
          <p:nvSpPr>
            <p:cNvPr id="259" name="Rectangle 40">
              <a:extLst>
                <a:ext uri="{FF2B5EF4-FFF2-40B4-BE49-F238E27FC236}">
                  <a16:creationId xmlns:a16="http://schemas.microsoft.com/office/drawing/2014/main" id="{E8F04020-D1FD-4F92-A0FF-F895971B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751"/>
              <a:ext cx="249" cy="21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41">
              <a:extLst>
                <a:ext uri="{FF2B5EF4-FFF2-40B4-BE49-F238E27FC236}">
                  <a16:creationId xmlns:a16="http://schemas.microsoft.com/office/drawing/2014/main" id="{0CBD15EA-F787-4BE4-A090-796E61558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488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61" name="Rectangle 42">
              <a:extLst>
                <a:ext uri="{FF2B5EF4-FFF2-40B4-BE49-F238E27FC236}">
                  <a16:creationId xmlns:a16="http://schemas.microsoft.com/office/drawing/2014/main" id="{B971B6F3-B5D5-40C4-A858-909671B92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639"/>
              <a:ext cx="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62" name="Rectangle 43">
              <a:extLst>
                <a:ext uri="{FF2B5EF4-FFF2-40B4-BE49-F238E27FC236}">
                  <a16:creationId xmlns:a16="http://schemas.microsoft.com/office/drawing/2014/main" id="{FEBED7D8-0DA9-451B-A53A-891D699AD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790"/>
              <a:ext cx="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ans-serif"/>
                </a:rPr>
                <a:t>D</a:t>
              </a:r>
              <a:endParaRPr lang="en-US" altLang="en-US"/>
            </a:p>
          </p:txBody>
        </p:sp>
        <p:sp>
          <p:nvSpPr>
            <p:cNvPr id="263" name="Line 44">
              <a:extLst>
                <a:ext uri="{FF2B5EF4-FFF2-40B4-BE49-F238E27FC236}">
                  <a16:creationId xmlns:a16="http://schemas.microsoft.com/office/drawing/2014/main" id="{FD6F8521-8B0D-42DF-8AB2-5DE799859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1288"/>
              <a:ext cx="4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45">
              <a:extLst>
                <a:ext uri="{FF2B5EF4-FFF2-40B4-BE49-F238E27FC236}">
                  <a16:creationId xmlns:a16="http://schemas.microsoft.com/office/drawing/2014/main" id="{D9EDBECA-9EB8-4C6A-902D-A301AA30F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288"/>
              <a:ext cx="1824" cy="428"/>
            </a:xfrm>
            <a:custGeom>
              <a:avLst/>
              <a:gdLst>
                <a:gd name="T0" fmla="*/ 6929 w 6929"/>
                <a:gd name="T1" fmla="*/ 0 h 1625"/>
                <a:gd name="T2" fmla="*/ 6929 w 6929"/>
                <a:gd name="T3" fmla="*/ 1625 h 1625"/>
                <a:gd name="T4" fmla="*/ 0 w 6929"/>
                <a:gd name="T5" fmla="*/ 1625 h 1625"/>
                <a:gd name="T6" fmla="*/ 0 w 6929"/>
                <a:gd name="T7" fmla="*/ 112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29" h="1625">
                  <a:moveTo>
                    <a:pt x="6929" y="0"/>
                  </a:moveTo>
                  <a:lnTo>
                    <a:pt x="6929" y="1625"/>
                  </a:lnTo>
                  <a:lnTo>
                    <a:pt x="0" y="1625"/>
                  </a:lnTo>
                  <a:lnTo>
                    <a:pt x="0" y="1125"/>
                  </a:lnTo>
                </a:path>
              </a:pathLst>
            </a:custGeom>
            <a:noFill/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46">
              <a:extLst>
                <a:ext uri="{FF2B5EF4-FFF2-40B4-BE49-F238E27FC236}">
                  <a16:creationId xmlns:a16="http://schemas.microsoft.com/office/drawing/2014/main" id="{FCF3EE63-13E9-41ED-900E-C74082F0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1265"/>
              <a:ext cx="52" cy="56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47">
              <a:extLst>
                <a:ext uri="{FF2B5EF4-FFF2-40B4-BE49-F238E27FC236}">
                  <a16:creationId xmlns:a16="http://schemas.microsoft.com/office/drawing/2014/main" id="{F1F80D6E-37B1-4C9A-8B74-8201EB7A1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3" y="2111"/>
              <a:ext cx="4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48">
              <a:extLst>
                <a:ext uri="{FF2B5EF4-FFF2-40B4-BE49-F238E27FC236}">
                  <a16:creationId xmlns:a16="http://schemas.microsoft.com/office/drawing/2014/main" id="{595DB7C3-369E-496A-A4BB-74A9719D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11"/>
              <a:ext cx="1824" cy="428"/>
            </a:xfrm>
            <a:custGeom>
              <a:avLst/>
              <a:gdLst>
                <a:gd name="T0" fmla="*/ 6929 w 6929"/>
                <a:gd name="T1" fmla="*/ 0 h 1625"/>
                <a:gd name="T2" fmla="*/ 6929 w 6929"/>
                <a:gd name="T3" fmla="*/ 1625 h 1625"/>
                <a:gd name="T4" fmla="*/ 0 w 6929"/>
                <a:gd name="T5" fmla="*/ 1625 h 1625"/>
                <a:gd name="T6" fmla="*/ 0 w 6929"/>
                <a:gd name="T7" fmla="*/ 112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29" h="1625">
                  <a:moveTo>
                    <a:pt x="6929" y="0"/>
                  </a:moveTo>
                  <a:lnTo>
                    <a:pt x="6929" y="1625"/>
                  </a:lnTo>
                  <a:lnTo>
                    <a:pt x="0" y="1625"/>
                  </a:lnTo>
                  <a:lnTo>
                    <a:pt x="0" y="1125"/>
                  </a:lnTo>
                </a:path>
              </a:pathLst>
            </a:custGeom>
            <a:noFill/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49">
              <a:extLst>
                <a:ext uri="{FF2B5EF4-FFF2-40B4-BE49-F238E27FC236}">
                  <a16:creationId xmlns:a16="http://schemas.microsoft.com/office/drawing/2014/main" id="{7CCA89CC-4BC5-43F0-B156-1D438E13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087"/>
              <a:ext cx="52" cy="57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50">
              <a:extLst>
                <a:ext uri="{FF2B5EF4-FFF2-40B4-BE49-F238E27FC236}">
                  <a16:creationId xmlns:a16="http://schemas.microsoft.com/office/drawing/2014/main" id="{F4062AEA-F028-4F8A-A3D5-0B6A2B300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2882"/>
              <a:ext cx="4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51">
              <a:extLst>
                <a:ext uri="{FF2B5EF4-FFF2-40B4-BE49-F238E27FC236}">
                  <a16:creationId xmlns:a16="http://schemas.microsoft.com/office/drawing/2014/main" id="{5EE888CD-115F-4936-8B4C-28D5D569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882"/>
              <a:ext cx="1824" cy="428"/>
            </a:xfrm>
            <a:custGeom>
              <a:avLst/>
              <a:gdLst>
                <a:gd name="T0" fmla="*/ 6929 w 6929"/>
                <a:gd name="T1" fmla="*/ 0 h 1625"/>
                <a:gd name="T2" fmla="*/ 6929 w 6929"/>
                <a:gd name="T3" fmla="*/ 1625 h 1625"/>
                <a:gd name="T4" fmla="*/ 0 w 6929"/>
                <a:gd name="T5" fmla="*/ 1625 h 1625"/>
                <a:gd name="T6" fmla="*/ 0 w 6929"/>
                <a:gd name="T7" fmla="*/ 112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29" h="1625">
                  <a:moveTo>
                    <a:pt x="6929" y="0"/>
                  </a:moveTo>
                  <a:lnTo>
                    <a:pt x="6929" y="1625"/>
                  </a:lnTo>
                  <a:lnTo>
                    <a:pt x="0" y="1625"/>
                  </a:lnTo>
                  <a:lnTo>
                    <a:pt x="0" y="1125"/>
                  </a:lnTo>
                </a:path>
              </a:pathLst>
            </a:custGeom>
            <a:noFill/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52">
              <a:extLst>
                <a:ext uri="{FF2B5EF4-FFF2-40B4-BE49-F238E27FC236}">
                  <a16:creationId xmlns:a16="http://schemas.microsoft.com/office/drawing/2014/main" id="{115C52AF-2E5C-4F90-933D-A02A0F629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859"/>
              <a:ext cx="52" cy="56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53">
              <a:extLst>
                <a:ext uri="{FF2B5EF4-FFF2-40B4-BE49-F238E27FC236}">
                  <a16:creationId xmlns:a16="http://schemas.microsoft.com/office/drawing/2014/main" id="{4F1F68E8-216C-49F4-80FB-4ADFD2C8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8" y="1462"/>
              <a:ext cx="0" cy="1613"/>
            </a:xfrm>
            <a:prstGeom prst="line">
              <a:avLst/>
            </a:prstGeom>
            <a:noFill/>
            <a:ln w="7938" cap="flat">
              <a:solidFill>
                <a:srgbClr val="0404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54">
              <a:extLst>
                <a:ext uri="{FF2B5EF4-FFF2-40B4-BE49-F238E27FC236}">
                  <a16:creationId xmlns:a16="http://schemas.microsoft.com/office/drawing/2014/main" id="{53E3B7C7-0049-481D-88C1-1C7278CF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1441"/>
              <a:ext cx="52" cy="56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55">
              <a:extLst>
                <a:ext uri="{FF2B5EF4-FFF2-40B4-BE49-F238E27FC236}">
                  <a16:creationId xmlns:a16="http://schemas.microsoft.com/office/drawing/2014/main" id="{2604DD91-80AB-40CE-8C59-95E832C98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259"/>
              <a:ext cx="52" cy="57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56">
              <a:extLst>
                <a:ext uri="{FF2B5EF4-FFF2-40B4-BE49-F238E27FC236}">
                  <a16:creationId xmlns:a16="http://schemas.microsoft.com/office/drawing/2014/main" id="{AE61A6A3-750C-4A12-88CF-443686720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3030"/>
              <a:ext cx="52" cy="57"/>
            </a:xfrm>
            <a:prstGeom prst="ellipse">
              <a:avLst/>
            </a:prstGeom>
            <a:solidFill>
              <a:srgbClr val="4D301C"/>
            </a:solidFill>
            <a:ln w="7938" cap="flat">
              <a:solidFill>
                <a:srgbClr val="0000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57">
              <a:extLst>
                <a:ext uri="{FF2B5EF4-FFF2-40B4-BE49-F238E27FC236}">
                  <a16:creationId xmlns:a16="http://schemas.microsoft.com/office/drawing/2014/main" id="{D70E636B-710B-4A7A-BCE3-F749D60E1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6" y="2278"/>
              <a:ext cx="49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8">
              <a:extLst>
                <a:ext uri="{FF2B5EF4-FFF2-40B4-BE49-F238E27FC236}">
                  <a16:creationId xmlns:a16="http://schemas.microsoft.com/office/drawing/2014/main" id="{DAB4518F-A032-4600-8E81-E07DCD0D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157"/>
              <a:ext cx="247" cy="228"/>
            </a:xfrm>
            <a:custGeom>
              <a:avLst/>
              <a:gdLst>
                <a:gd name="T0" fmla="*/ 0 w 940"/>
                <a:gd name="T1" fmla="*/ 0 h 867"/>
                <a:gd name="T2" fmla="*/ 121 w 940"/>
                <a:gd name="T3" fmla="*/ 433 h 867"/>
                <a:gd name="T4" fmla="*/ 0 w 940"/>
                <a:gd name="T5" fmla="*/ 867 h 867"/>
                <a:gd name="T6" fmla="*/ 940 w 940"/>
                <a:gd name="T7" fmla="*/ 442 h 867"/>
                <a:gd name="T8" fmla="*/ 0 w 940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867">
                  <a:moveTo>
                    <a:pt x="0" y="0"/>
                  </a:moveTo>
                  <a:cubicBezTo>
                    <a:pt x="97" y="168"/>
                    <a:pt x="121" y="294"/>
                    <a:pt x="121" y="433"/>
                  </a:cubicBezTo>
                  <a:cubicBezTo>
                    <a:pt x="121" y="601"/>
                    <a:pt x="79" y="731"/>
                    <a:pt x="0" y="867"/>
                  </a:cubicBezTo>
                  <a:cubicBezTo>
                    <a:pt x="304" y="867"/>
                    <a:pt x="770" y="722"/>
                    <a:pt x="940" y="442"/>
                  </a:cubicBezTo>
                  <a:cubicBezTo>
                    <a:pt x="768" y="182"/>
                    <a:pt x="299" y="0"/>
                    <a:pt x="0" y="0"/>
                  </a:cubicBez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59">
              <a:extLst>
                <a:ext uri="{FF2B5EF4-FFF2-40B4-BE49-F238E27FC236}">
                  <a16:creationId xmlns:a16="http://schemas.microsoft.com/office/drawing/2014/main" id="{FE7683B2-EC96-48BA-890C-3D1164D6C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" y="2186"/>
              <a:ext cx="22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60">
              <a:extLst>
                <a:ext uri="{FF2B5EF4-FFF2-40B4-BE49-F238E27FC236}">
                  <a16:creationId xmlns:a16="http://schemas.microsoft.com/office/drawing/2014/main" id="{30754594-C5E5-44EB-9491-0F41E1C8F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" y="2271"/>
              <a:ext cx="7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61">
              <a:extLst>
                <a:ext uri="{FF2B5EF4-FFF2-40B4-BE49-F238E27FC236}">
                  <a16:creationId xmlns:a16="http://schemas.microsoft.com/office/drawing/2014/main" id="{B5537128-8B98-4E6A-AE16-B6B2B8442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" y="2356"/>
              <a:ext cx="58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62">
              <a:extLst>
                <a:ext uri="{FF2B5EF4-FFF2-40B4-BE49-F238E27FC236}">
                  <a16:creationId xmlns:a16="http://schemas.microsoft.com/office/drawing/2014/main" id="{4EB1DEC4-1707-4542-8C9C-3FBA126D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14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Grant 1</a:t>
              </a:r>
              <a:endParaRPr lang="en-US" altLang="en-US"/>
            </a:p>
          </p:txBody>
        </p:sp>
        <p:sp>
          <p:nvSpPr>
            <p:cNvPr id="282" name="Rectangle 63">
              <a:extLst>
                <a:ext uri="{FF2B5EF4-FFF2-40B4-BE49-F238E27FC236}">
                  <a16:creationId xmlns:a16="http://schemas.microsoft.com/office/drawing/2014/main" id="{C403E86F-6FC1-46D4-93B6-B49A7A038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1154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Grant 3</a:t>
              </a:r>
              <a:endParaRPr lang="en-US" altLang="en-US"/>
            </a:p>
          </p:txBody>
        </p:sp>
        <p:sp>
          <p:nvSpPr>
            <p:cNvPr id="283" name="Rectangle 64">
              <a:extLst>
                <a:ext uri="{FF2B5EF4-FFF2-40B4-BE49-F238E27FC236}">
                  <a16:creationId xmlns:a16="http://schemas.microsoft.com/office/drawing/2014/main" id="{6347FE81-4E32-4923-90A7-49AB398A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1986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Grant 1</a:t>
              </a:r>
              <a:endParaRPr lang="en-US" altLang="en-US" dirty="0"/>
            </a:p>
          </p:txBody>
        </p:sp>
        <p:sp>
          <p:nvSpPr>
            <p:cNvPr id="284" name="Rectangle 65">
              <a:extLst>
                <a:ext uri="{FF2B5EF4-FFF2-40B4-BE49-F238E27FC236}">
                  <a16:creationId xmlns:a16="http://schemas.microsoft.com/office/drawing/2014/main" id="{DD74B79C-2E83-4832-90AB-840C0FF26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748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Grant 2</a:t>
              </a:r>
              <a:endParaRPr lang="en-US" altLang="en-US"/>
            </a:p>
          </p:txBody>
        </p:sp>
        <p:sp>
          <p:nvSpPr>
            <p:cNvPr id="285" name="Rectangle 66">
              <a:extLst>
                <a:ext uri="{FF2B5EF4-FFF2-40B4-BE49-F238E27FC236}">
                  <a16:creationId xmlns:a16="http://schemas.microsoft.com/office/drawing/2014/main" id="{378CC95B-0F4B-4841-B60E-1A6B92029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" y="2188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Grant 2</a:t>
              </a:r>
              <a:endParaRPr lang="en-US" altLang="en-US"/>
            </a:p>
          </p:txBody>
        </p:sp>
        <p:sp>
          <p:nvSpPr>
            <p:cNvPr id="286" name="Rectangle 67">
              <a:extLst>
                <a:ext uri="{FF2B5EF4-FFF2-40B4-BE49-F238E27FC236}">
                  <a16:creationId xmlns:a16="http://schemas.microsoft.com/office/drawing/2014/main" id="{542B4618-F9D0-4F98-B0B3-11976737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2381"/>
              <a:ext cx="3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Grant 3</a:t>
              </a:r>
              <a:endParaRPr lang="en-US" altLang="en-US"/>
            </a:p>
          </p:txBody>
        </p:sp>
        <p:sp>
          <p:nvSpPr>
            <p:cNvPr id="287" name="Line 68">
              <a:extLst>
                <a:ext uri="{FF2B5EF4-FFF2-40B4-BE49-F238E27FC236}">
                  <a16:creationId xmlns:a16="http://schemas.microsoft.com/office/drawing/2014/main" id="{35FAF284-B38E-4898-934B-DE9380031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5" y="1288"/>
              <a:ext cx="59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69">
              <a:extLst>
                <a:ext uri="{FF2B5EF4-FFF2-40B4-BE49-F238E27FC236}">
                  <a16:creationId xmlns:a16="http://schemas.microsoft.com/office/drawing/2014/main" id="{647BEB52-8756-42CA-AB4F-E7251567D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9" y="1429"/>
              <a:ext cx="35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70">
              <a:extLst>
                <a:ext uri="{FF2B5EF4-FFF2-40B4-BE49-F238E27FC236}">
                  <a16:creationId xmlns:a16="http://schemas.microsoft.com/office/drawing/2014/main" id="{680CF1B1-30D4-4417-A588-694B234A3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6" y="1363"/>
              <a:ext cx="20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71">
              <a:extLst>
                <a:ext uri="{FF2B5EF4-FFF2-40B4-BE49-F238E27FC236}">
                  <a16:creationId xmlns:a16="http://schemas.microsoft.com/office/drawing/2014/main" id="{9A94BE7D-405E-4D0E-A9E9-AB662457A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1154"/>
              <a:ext cx="3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Priority 1</a:t>
              </a:r>
              <a:endParaRPr lang="en-US" altLang="en-US"/>
            </a:p>
          </p:txBody>
        </p:sp>
        <p:sp>
          <p:nvSpPr>
            <p:cNvPr id="291" name="Rectangle 72">
              <a:extLst>
                <a:ext uri="{FF2B5EF4-FFF2-40B4-BE49-F238E27FC236}">
                  <a16:creationId xmlns:a16="http://schemas.microsoft.com/office/drawing/2014/main" id="{0BE7DBF8-41AF-4DBA-91E4-B950C85D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440"/>
              <a:ext cx="3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Request 1</a:t>
              </a:r>
              <a:endParaRPr lang="en-US" altLang="en-US"/>
            </a:p>
          </p:txBody>
        </p:sp>
        <p:sp>
          <p:nvSpPr>
            <p:cNvPr id="292" name="Rectangle 73">
              <a:extLst>
                <a:ext uri="{FF2B5EF4-FFF2-40B4-BE49-F238E27FC236}">
                  <a16:creationId xmlns:a16="http://schemas.microsoft.com/office/drawing/2014/main" id="{7F49CB5E-D072-474E-B5BA-902F1310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1304"/>
              <a:ext cx="2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Grant 1</a:t>
              </a:r>
              <a:endParaRPr lang="en-US" altLang="en-US"/>
            </a:p>
          </p:txBody>
        </p:sp>
        <p:sp>
          <p:nvSpPr>
            <p:cNvPr id="293" name="Freeform 74">
              <a:extLst>
                <a:ext uri="{FF2B5EF4-FFF2-40B4-BE49-F238E27FC236}">
                  <a16:creationId xmlns:a16="http://schemas.microsoft.com/office/drawing/2014/main" id="{95285277-4455-44FD-A166-0C8C972A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1251"/>
              <a:ext cx="260" cy="214"/>
            </a:xfrm>
            <a:custGeom>
              <a:avLst/>
              <a:gdLst>
                <a:gd name="T0" fmla="*/ 0 w 985"/>
                <a:gd name="T1" fmla="*/ 6 h 813"/>
                <a:gd name="T2" fmla="*/ 667 w 985"/>
                <a:gd name="T3" fmla="*/ 15 h 813"/>
                <a:gd name="T4" fmla="*/ 860 w 985"/>
                <a:gd name="T5" fmla="*/ 110 h 813"/>
                <a:gd name="T6" fmla="*/ 974 w 985"/>
                <a:gd name="T7" fmla="*/ 461 h 813"/>
                <a:gd name="T8" fmla="*/ 840 w 985"/>
                <a:gd name="T9" fmla="*/ 723 h 813"/>
                <a:gd name="T10" fmla="*/ 665 w 985"/>
                <a:gd name="T11" fmla="*/ 795 h 813"/>
                <a:gd name="T12" fmla="*/ 261 w 985"/>
                <a:gd name="T13" fmla="*/ 808 h 813"/>
                <a:gd name="T14" fmla="*/ 0 w 985"/>
                <a:gd name="T15" fmla="*/ 810 h 813"/>
                <a:gd name="T16" fmla="*/ 0 w 985"/>
                <a:gd name="T17" fmla="*/ 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813">
                  <a:moveTo>
                    <a:pt x="0" y="6"/>
                  </a:moveTo>
                  <a:cubicBezTo>
                    <a:pt x="222" y="8"/>
                    <a:pt x="445" y="0"/>
                    <a:pt x="667" y="15"/>
                  </a:cubicBezTo>
                  <a:cubicBezTo>
                    <a:pt x="763" y="31"/>
                    <a:pt x="803" y="57"/>
                    <a:pt x="860" y="110"/>
                  </a:cubicBezTo>
                  <a:cubicBezTo>
                    <a:pt x="952" y="199"/>
                    <a:pt x="985" y="338"/>
                    <a:pt x="974" y="461"/>
                  </a:cubicBezTo>
                  <a:cubicBezTo>
                    <a:pt x="968" y="556"/>
                    <a:pt x="922" y="660"/>
                    <a:pt x="840" y="723"/>
                  </a:cubicBezTo>
                  <a:cubicBezTo>
                    <a:pt x="792" y="760"/>
                    <a:pt x="737" y="783"/>
                    <a:pt x="665" y="795"/>
                  </a:cubicBezTo>
                  <a:cubicBezTo>
                    <a:pt x="531" y="813"/>
                    <a:pt x="396" y="805"/>
                    <a:pt x="261" y="808"/>
                  </a:cubicBezTo>
                  <a:cubicBezTo>
                    <a:pt x="174" y="808"/>
                    <a:pt x="87" y="808"/>
                    <a:pt x="0" y="810"/>
                  </a:cubicBezTo>
                  <a:lnTo>
                    <a:pt x="0" y="6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75">
              <a:extLst>
                <a:ext uri="{FF2B5EF4-FFF2-40B4-BE49-F238E27FC236}">
                  <a16:creationId xmlns:a16="http://schemas.microsoft.com/office/drawing/2014/main" id="{6B111F9F-2932-4E48-A4E6-F64BA326D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223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G</a:t>
              </a:r>
              <a:endParaRPr lang="en-US" altLang="en-US"/>
            </a:p>
          </p:txBody>
        </p:sp>
        <p:sp>
          <p:nvSpPr>
            <p:cNvPr id="295" name="Rectangle 76">
              <a:extLst>
                <a:ext uri="{FF2B5EF4-FFF2-40B4-BE49-F238E27FC236}">
                  <a16:creationId xmlns:a16="http://schemas.microsoft.com/office/drawing/2014/main" id="{E0732701-39E5-4D73-9F6B-669D48E61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262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296" name="Rectangle 77">
              <a:extLst>
                <a:ext uri="{FF2B5EF4-FFF2-40B4-BE49-F238E27FC236}">
                  <a16:creationId xmlns:a16="http://schemas.microsoft.com/office/drawing/2014/main" id="{8B088487-1354-4FDF-AF77-5F8B28C46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475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G</a:t>
              </a:r>
              <a:endParaRPr lang="en-US" altLang="en-US"/>
            </a:p>
          </p:txBody>
        </p:sp>
        <p:sp>
          <p:nvSpPr>
            <p:cNvPr id="297" name="Rectangle 78">
              <a:extLst>
                <a:ext uri="{FF2B5EF4-FFF2-40B4-BE49-F238E27FC236}">
                  <a16:creationId xmlns:a16="http://schemas.microsoft.com/office/drawing/2014/main" id="{43D142E1-0374-4E8A-8C4E-D5DA0F0C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1514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298" name="Rectangle 79">
              <a:extLst>
                <a:ext uri="{FF2B5EF4-FFF2-40B4-BE49-F238E27FC236}">
                  <a16:creationId xmlns:a16="http://schemas.microsoft.com/office/drawing/2014/main" id="{12D52DBF-CB3A-41C3-9372-5341EC6C1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224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G</a:t>
              </a:r>
              <a:endParaRPr lang="en-US" altLang="en-US"/>
            </a:p>
          </p:txBody>
        </p:sp>
        <p:sp>
          <p:nvSpPr>
            <p:cNvPr id="299" name="Rectangle 80">
              <a:extLst>
                <a:ext uri="{FF2B5EF4-FFF2-40B4-BE49-F238E27FC236}">
                  <a16:creationId xmlns:a16="http://schemas.microsoft.com/office/drawing/2014/main" id="{796530B0-A77A-4CEA-9ABB-2AA310901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1263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300" name="Oval 81">
              <a:extLst>
                <a:ext uri="{FF2B5EF4-FFF2-40B4-BE49-F238E27FC236}">
                  <a16:creationId xmlns:a16="http://schemas.microsoft.com/office/drawing/2014/main" id="{73E0E778-BAE0-4449-9BF2-69C4191C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242"/>
              <a:ext cx="60" cy="59"/>
            </a:xfrm>
            <a:prstGeom prst="ellipse">
              <a:avLst/>
            </a:prstGeom>
            <a:noFill/>
            <a:ln w="11113" cap="flat">
              <a:solidFill>
                <a:srgbClr val="230C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82">
              <a:extLst>
                <a:ext uri="{FF2B5EF4-FFF2-40B4-BE49-F238E27FC236}">
                  <a16:creationId xmlns:a16="http://schemas.microsoft.com/office/drawing/2014/main" id="{C06707FC-7C3E-4928-B735-C9081F5E0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3" y="2111"/>
              <a:ext cx="59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83">
              <a:extLst>
                <a:ext uri="{FF2B5EF4-FFF2-40B4-BE49-F238E27FC236}">
                  <a16:creationId xmlns:a16="http://schemas.microsoft.com/office/drawing/2014/main" id="{4CEF26F6-A751-4998-9A2B-94314CDEA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7" y="2252"/>
              <a:ext cx="35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84">
              <a:extLst>
                <a:ext uri="{FF2B5EF4-FFF2-40B4-BE49-F238E27FC236}">
                  <a16:creationId xmlns:a16="http://schemas.microsoft.com/office/drawing/2014/main" id="{63B8CE44-E419-469A-A1BF-91CD6FD2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5" y="2186"/>
              <a:ext cx="20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85">
              <a:extLst>
                <a:ext uri="{FF2B5EF4-FFF2-40B4-BE49-F238E27FC236}">
                  <a16:creationId xmlns:a16="http://schemas.microsoft.com/office/drawing/2014/main" id="{056E8137-B768-4353-9BB4-D6BB133E6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977"/>
              <a:ext cx="3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Priority 2</a:t>
              </a:r>
              <a:endParaRPr lang="en-US" altLang="en-US"/>
            </a:p>
          </p:txBody>
        </p:sp>
        <p:sp>
          <p:nvSpPr>
            <p:cNvPr id="305" name="Rectangle 86">
              <a:extLst>
                <a:ext uri="{FF2B5EF4-FFF2-40B4-BE49-F238E27FC236}">
                  <a16:creationId xmlns:a16="http://schemas.microsoft.com/office/drawing/2014/main" id="{916F9C4A-5D65-418D-9CE4-FBD6F5716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263"/>
              <a:ext cx="3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Request 2</a:t>
              </a:r>
              <a:endParaRPr lang="en-US" altLang="en-US"/>
            </a:p>
          </p:txBody>
        </p:sp>
        <p:sp>
          <p:nvSpPr>
            <p:cNvPr id="306" name="Rectangle 87">
              <a:extLst>
                <a:ext uri="{FF2B5EF4-FFF2-40B4-BE49-F238E27FC236}">
                  <a16:creationId xmlns:a16="http://schemas.microsoft.com/office/drawing/2014/main" id="{E64E4FB7-C925-4481-96C4-8E2EB77B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" y="2126"/>
              <a:ext cx="2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Grant 2</a:t>
              </a:r>
              <a:endParaRPr lang="en-US" altLang="en-US"/>
            </a:p>
          </p:txBody>
        </p:sp>
        <p:sp>
          <p:nvSpPr>
            <p:cNvPr id="307" name="Freeform 88">
              <a:extLst>
                <a:ext uri="{FF2B5EF4-FFF2-40B4-BE49-F238E27FC236}">
                  <a16:creationId xmlns:a16="http://schemas.microsoft.com/office/drawing/2014/main" id="{9BF77BFF-FE42-4814-8EA7-1F00240E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2074"/>
              <a:ext cx="259" cy="214"/>
            </a:xfrm>
            <a:custGeom>
              <a:avLst/>
              <a:gdLst>
                <a:gd name="T0" fmla="*/ 0 w 985"/>
                <a:gd name="T1" fmla="*/ 5 h 812"/>
                <a:gd name="T2" fmla="*/ 667 w 985"/>
                <a:gd name="T3" fmla="*/ 14 h 812"/>
                <a:gd name="T4" fmla="*/ 860 w 985"/>
                <a:gd name="T5" fmla="*/ 109 h 812"/>
                <a:gd name="T6" fmla="*/ 974 w 985"/>
                <a:gd name="T7" fmla="*/ 460 h 812"/>
                <a:gd name="T8" fmla="*/ 840 w 985"/>
                <a:gd name="T9" fmla="*/ 723 h 812"/>
                <a:gd name="T10" fmla="*/ 665 w 985"/>
                <a:gd name="T11" fmla="*/ 795 h 812"/>
                <a:gd name="T12" fmla="*/ 261 w 985"/>
                <a:gd name="T13" fmla="*/ 807 h 812"/>
                <a:gd name="T14" fmla="*/ 0 w 985"/>
                <a:gd name="T15" fmla="*/ 809 h 812"/>
                <a:gd name="T16" fmla="*/ 0 w 985"/>
                <a:gd name="T17" fmla="*/ 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812">
                  <a:moveTo>
                    <a:pt x="0" y="5"/>
                  </a:moveTo>
                  <a:cubicBezTo>
                    <a:pt x="222" y="7"/>
                    <a:pt x="445" y="0"/>
                    <a:pt x="667" y="14"/>
                  </a:cubicBezTo>
                  <a:cubicBezTo>
                    <a:pt x="763" y="30"/>
                    <a:pt x="803" y="56"/>
                    <a:pt x="860" y="109"/>
                  </a:cubicBezTo>
                  <a:cubicBezTo>
                    <a:pt x="952" y="199"/>
                    <a:pt x="985" y="337"/>
                    <a:pt x="974" y="460"/>
                  </a:cubicBezTo>
                  <a:cubicBezTo>
                    <a:pt x="968" y="555"/>
                    <a:pt x="922" y="660"/>
                    <a:pt x="840" y="723"/>
                  </a:cubicBezTo>
                  <a:cubicBezTo>
                    <a:pt x="792" y="759"/>
                    <a:pt x="737" y="782"/>
                    <a:pt x="665" y="795"/>
                  </a:cubicBezTo>
                  <a:cubicBezTo>
                    <a:pt x="531" y="812"/>
                    <a:pt x="396" y="805"/>
                    <a:pt x="261" y="807"/>
                  </a:cubicBezTo>
                  <a:cubicBezTo>
                    <a:pt x="174" y="807"/>
                    <a:pt x="87" y="807"/>
                    <a:pt x="0" y="809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89">
              <a:extLst>
                <a:ext uri="{FF2B5EF4-FFF2-40B4-BE49-F238E27FC236}">
                  <a16:creationId xmlns:a16="http://schemas.microsoft.com/office/drawing/2014/main" id="{394078C7-ACD9-4AC2-889A-E79DF8F7C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8" y="2882"/>
              <a:ext cx="59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90">
              <a:extLst>
                <a:ext uri="{FF2B5EF4-FFF2-40B4-BE49-F238E27FC236}">
                  <a16:creationId xmlns:a16="http://schemas.microsoft.com/office/drawing/2014/main" id="{E09179BB-1672-4163-B62B-D1FA8457E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2" y="3023"/>
              <a:ext cx="36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91">
              <a:extLst>
                <a:ext uri="{FF2B5EF4-FFF2-40B4-BE49-F238E27FC236}">
                  <a16:creationId xmlns:a16="http://schemas.microsoft.com/office/drawing/2014/main" id="{F89CFB59-C3DF-4C42-8416-53C065318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0" y="2957"/>
              <a:ext cx="20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92">
              <a:extLst>
                <a:ext uri="{FF2B5EF4-FFF2-40B4-BE49-F238E27FC236}">
                  <a16:creationId xmlns:a16="http://schemas.microsoft.com/office/drawing/2014/main" id="{C1C0A6A5-0713-40EF-84A1-B9884C16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748"/>
              <a:ext cx="3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Priority 3</a:t>
              </a:r>
              <a:endParaRPr lang="en-US" altLang="en-US"/>
            </a:p>
          </p:txBody>
        </p:sp>
        <p:sp>
          <p:nvSpPr>
            <p:cNvPr id="312" name="Rectangle 93">
              <a:extLst>
                <a:ext uri="{FF2B5EF4-FFF2-40B4-BE49-F238E27FC236}">
                  <a16:creationId xmlns:a16="http://schemas.microsoft.com/office/drawing/2014/main" id="{F8F76B22-E438-472D-91CF-76146EDD6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3034"/>
              <a:ext cx="3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Request 3</a:t>
              </a:r>
              <a:endParaRPr lang="en-US" altLang="en-US"/>
            </a:p>
          </p:txBody>
        </p:sp>
        <p:sp>
          <p:nvSpPr>
            <p:cNvPr id="313" name="Rectangle 94">
              <a:extLst>
                <a:ext uri="{FF2B5EF4-FFF2-40B4-BE49-F238E27FC236}">
                  <a16:creationId xmlns:a16="http://schemas.microsoft.com/office/drawing/2014/main" id="{6829F755-75BE-4471-B15E-0AE7A20DC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" y="2898"/>
              <a:ext cx="2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Grant 3</a:t>
              </a:r>
              <a:endParaRPr lang="en-US" altLang="en-US"/>
            </a:p>
          </p:txBody>
        </p:sp>
        <p:sp>
          <p:nvSpPr>
            <p:cNvPr id="314" name="Freeform 95">
              <a:extLst>
                <a:ext uri="{FF2B5EF4-FFF2-40B4-BE49-F238E27FC236}">
                  <a16:creationId xmlns:a16="http://schemas.microsoft.com/office/drawing/2014/main" id="{DFBE4479-351D-4BA0-9F7D-A2D488C99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845"/>
              <a:ext cx="259" cy="214"/>
            </a:xfrm>
            <a:custGeom>
              <a:avLst/>
              <a:gdLst>
                <a:gd name="T0" fmla="*/ 0 w 985"/>
                <a:gd name="T1" fmla="*/ 6 h 813"/>
                <a:gd name="T2" fmla="*/ 667 w 985"/>
                <a:gd name="T3" fmla="*/ 15 h 813"/>
                <a:gd name="T4" fmla="*/ 860 w 985"/>
                <a:gd name="T5" fmla="*/ 110 h 813"/>
                <a:gd name="T6" fmla="*/ 974 w 985"/>
                <a:gd name="T7" fmla="*/ 461 h 813"/>
                <a:gd name="T8" fmla="*/ 840 w 985"/>
                <a:gd name="T9" fmla="*/ 723 h 813"/>
                <a:gd name="T10" fmla="*/ 665 w 985"/>
                <a:gd name="T11" fmla="*/ 795 h 813"/>
                <a:gd name="T12" fmla="*/ 261 w 985"/>
                <a:gd name="T13" fmla="*/ 808 h 813"/>
                <a:gd name="T14" fmla="*/ 0 w 985"/>
                <a:gd name="T15" fmla="*/ 810 h 813"/>
                <a:gd name="T16" fmla="*/ 0 w 985"/>
                <a:gd name="T17" fmla="*/ 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813">
                  <a:moveTo>
                    <a:pt x="0" y="6"/>
                  </a:moveTo>
                  <a:cubicBezTo>
                    <a:pt x="223" y="8"/>
                    <a:pt x="445" y="0"/>
                    <a:pt x="667" y="15"/>
                  </a:cubicBezTo>
                  <a:cubicBezTo>
                    <a:pt x="763" y="31"/>
                    <a:pt x="803" y="57"/>
                    <a:pt x="860" y="110"/>
                  </a:cubicBezTo>
                  <a:cubicBezTo>
                    <a:pt x="952" y="199"/>
                    <a:pt x="985" y="338"/>
                    <a:pt x="974" y="461"/>
                  </a:cubicBezTo>
                  <a:cubicBezTo>
                    <a:pt x="968" y="556"/>
                    <a:pt x="922" y="661"/>
                    <a:pt x="840" y="723"/>
                  </a:cubicBezTo>
                  <a:cubicBezTo>
                    <a:pt x="792" y="760"/>
                    <a:pt x="737" y="783"/>
                    <a:pt x="665" y="795"/>
                  </a:cubicBezTo>
                  <a:cubicBezTo>
                    <a:pt x="531" y="813"/>
                    <a:pt x="396" y="805"/>
                    <a:pt x="261" y="808"/>
                  </a:cubicBezTo>
                  <a:cubicBezTo>
                    <a:pt x="174" y="808"/>
                    <a:pt x="87" y="808"/>
                    <a:pt x="0" y="810"/>
                  </a:cubicBezTo>
                  <a:lnTo>
                    <a:pt x="0" y="6"/>
                  </a:lnTo>
                  <a:close/>
                </a:path>
              </a:pathLst>
            </a:custGeom>
            <a:noFill/>
            <a:ln w="7938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1670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C46A-7600-485A-84ED-D2A978C8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300028-CBDA-44B2-8E5E-40AAA7D84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52" y="2334287"/>
            <a:ext cx="536598" cy="534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DA98B-768E-40F5-A767-112517094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53" y="3558440"/>
            <a:ext cx="551576" cy="252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B777D-BBD2-4AD8-914D-DDDE45ECED86}"/>
              </a:ext>
            </a:extLst>
          </p:cNvPr>
          <p:cNvSpPr txBox="1"/>
          <p:nvPr/>
        </p:nvSpPr>
        <p:spPr>
          <a:xfrm>
            <a:off x="2514830" y="2734176"/>
            <a:ext cx="3280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 </a:t>
            </a:r>
            <a:r>
              <a:rPr lang="en-US" sz="2000" dirty="0">
                <a:solidFill>
                  <a:srgbClr val="00B050"/>
                </a:solidFill>
              </a:rPr>
              <a:t>simple</a:t>
            </a:r>
            <a:r>
              <a:rPr lang="en-US" sz="2000" dirty="0"/>
              <a:t> scheme.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F966F-3820-4064-925A-48FAD7AE46DA}"/>
              </a:ext>
            </a:extLst>
          </p:cNvPr>
          <p:cNvSpPr txBox="1"/>
          <p:nvPr/>
        </p:nvSpPr>
        <p:spPr>
          <a:xfrm>
            <a:off x="2518494" y="3877305"/>
            <a:ext cx="6465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No way of </a:t>
            </a:r>
            <a:r>
              <a:rPr lang="en-US" sz="2000" dirty="0">
                <a:solidFill>
                  <a:srgbClr val="0070C0"/>
                </a:solidFill>
              </a:rPr>
              <a:t>enforcing</a:t>
            </a:r>
            <a:r>
              <a:rPr lang="en-US" sz="2000" dirty="0"/>
              <a:t> a priority between requests.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If an agent is not </a:t>
            </a:r>
            <a:r>
              <a:rPr lang="en-US" sz="2000" dirty="0">
                <a:solidFill>
                  <a:srgbClr val="FF0000"/>
                </a:solidFill>
              </a:rPr>
              <a:t>interested,</a:t>
            </a:r>
            <a:r>
              <a:rPr lang="en-US" sz="2000" dirty="0"/>
              <a:t> it is still given a chance.</a:t>
            </a:r>
          </a:p>
          <a:p>
            <a:endParaRPr lang="en-US" sz="20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EDD3BC-9583-4FBA-9357-04B5AC9B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56839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8F8C-DA41-4BFF-8023-4FC2E802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869" y="206121"/>
            <a:ext cx="7543800" cy="1088068"/>
          </a:xfrm>
        </p:spPr>
        <p:txBody>
          <a:bodyPr/>
          <a:lstStyle/>
          <a:p>
            <a:r>
              <a:rPr lang="en-US" dirty="0"/>
              <a:t>Matrix Arbiter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EBCB-0402-44CF-8951-543D2D42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0467E-782E-4F24-98CA-EC72A7F4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46" y="3563407"/>
            <a:ext cx="296444" cy="29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AFC89-B60C-4970-85CA-572524367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634" y="4303962"/>
            <a:ext cx="284556" cy="306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4DA6B-D26E-48AF-9A31-352BCC47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448" y="5030163"/>
            <a:ext cx="318527" cy="273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E4F0E-7B9D-4366-9D10-3837E3ADCD0B}"/>
              </a:ext>
            </a:extLst>
          </p:cNvPr>
          <p:cNvSpPr txBox="1"/>
          <p:nvPr/>
        </p:nvSpPr>
        <p:spPr>
          <a:xfrm>
            <a:off x="2371687" y="3525257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 given agent is not </a:t>
            </a:r>
            <a:r>
              <a:rPr lang="en-US" dirty="0">
                <a:solidFill>
                  <a:srgbClr val="FF0000"/>
                </a:solidFill>
              </a:rPr>
              <a:t>interested,</a:t>
            </a:r>
            <a:r>
              <a:rPr lang="en-US" dirty="0"/>
              <a:t> then it sets all the entries in its </a:t>
            </a:r>
            <a:r>
              <a:rPr lang="en-US" dirty="0">
                <a:solidFill>
                  <a:srgbClr val="00B050"/>
                </a:solidFill>
              </a:rPr>
              <a:t>row</a:t>
            </a:r>
            <a:r>
              <a:rPr lang="en-US" dirty="0"/>
              <a:t> to</a:t>
            </a:r>
            <a:br>
              <a:rPr lang="en-US" dirty="0"/>
            </a:br>
            <a:r>
              <a:rPr lang="en-US" dirty="0"/>
              <a:t>0, and all the entries in its </a:t>
            </a:r>
            <a:r>
              <a:rPr lang="en-US" dirty="0">
                <a:solidFill>
                  <a:srgbClr val="0070C0"/>
                </a:solidFill>
              </a:rPr>
              <a:t>column</a:t>
            </a:r>
            <a:r>
              <a:rPr lang="en-US" dirty="0"/>
              <a:t> to 1 (other than </a:t>
            </a:r>
            <a:r>
              <a:rPr lang="en-US" dirty="0">
                <a:solidFill>
                  <a:srgbClr val="7030A0"/>
                </a:solidFill>
              </a:rPr>
              <a:t>diagonal elements</a:t>
            </a:r>
            <a:r>
              <a:rPr lang="en-US" dirty="0"/>
              <a:t>).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26D6A-1A87-4341-8E72-1EEA50994D9F}"/>
              </a:ext>
            </a:extLst>
          </p:cNvPr>
          <p:cNvSpPr txBox="1"/>
          <p:nvPr/>
        </p:nvSpPr>
        <p:spPr>
          <a:xfrm>
            <a:off x="2371686" y="4242891"/>
            <a:ext cx="743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every cycle the </a:t>
            </a:r>
            <a:r>
              <a:rPr lang="en-US" dirty="0">
                <a:solidFill>
                  <a:srgbClr val="FF0000"/>
                </a:solidFill>
              </a:rPr>
              <a:t>request</a:t>
            </a:r>
            <a:r>
              <a:rPr lang="en-US" dirty="0"/>
              <a:t> is </a:t>
            </a:r>
            <a:r>
              <a:rPr lang="en-US" dirty="0">
                <a:solidFill>
                  <a:srgbClr val="00B050"/>
                </a:solidFill>
              </a:rPr>
              <a:t>granted</a:t>
            </a:r>
            <a:r>
              <a:rPr lang="en-US" dirty="0"/>
              <a:t> to the agent, which has 1s in all of</a:t>
            </a:r>
            <a:br>
              <a:rPr lang="en-US" dirty="0"/>
            </a:br>
            <a:r>
              <a:rPr lang="en-US" dirty="0"/>
              <a:t>the entries in its </a:t>
            </a:r>
            <a:r>
              <a:rPr lang="en-US" dirty="0">
                <a:solidFill>
                  <a:srgbClr val="00B050"/>
                </a:solidFill>
              </a:rPr>
              <a:t>row</a:t>
            </a:r>
            <a:r>
              <a:rPr lang="en-US" dirty="0"/>
              <a:t> other than the </a:t>
            </a:r>
            <a:r>
              <a:rPr lang="en-US" dirty="0">
                <a:solidFill>
                  <a:srgbClr val="7030A0"/>
                </a:solidFill>
              </a:rPr>
              <a:t>diagonal element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26E7F-D833-4B7B-BAB9-D3556BBA6D75}"/>
              </a:ext>
            </a:extLst>
          </p:cNvPr>
          <p:cNvSpPr txBox="1"/>
          <p:nvPr/>
        </p:nvSpPr>
        <p:spPr>
          <a:xfrm>
            <a:off x="2371685" y="4960527"/>
            <a:ext cx="7738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the </a:t>
            </a:r>
            <a:r>
              <a:rPr lang="en-US" i="1" dirty="0" err="1"/>
              <a:t>i</a:t>
            </a:r>
            <a:r>
              <a:rPr lang="en-US" i="1" baseline="30000" dirty="0" err="1"/>
              <a:t>th</a:t>
            </a:r>
            <a:r>
              <a:rPr lang="en-US" i="1" dirty="0"/>
              <a:t> </a:t>
            </a:r>
            <a:r>
              <a:rPr lang="en-US" dirty="0">
                <a:solidFill>
                  <a:srgbClr val="C00000"/>
                </a:solidFill>
              </a:rPr>
              <a:t>agent</a:t>
            </a:r>
            <a:r>
              <a:rPr lang="en-US" dirty="0"/>
              <a:t> is done servicing its </a:t>
            </a:r>
            <a:r>
              <a:rPr lang="en-US" dirty="0">
                <a:solidFill>
                  <a:srgbClr val="FF0000"/>
                </a:solidFill>
              </a:rPr>
              <a:t>request</a:t>
            </a:r>
            <a:r>
              <a:rPr lang="en-US" dirty="0"/>
              <a:t>, it sets all the entries in its</a:t>
            </a:r>
            <a:br>
              <a:rPr lang="en-US" dirty="0"/>
            </a:br>
            <a:r>
              <a:rPr lang="en-US" dirty="0"/>
              <a:t>row to 0, and sets all the entries in its </a:t>
            </a:r>
            <a:r>
              <a:rPr lang="en-US" dirty="0">
                <a:solidFill>
                  <a:srgbClr val="0070C0"/>
                </a:solidFill>
              </a:rPr>
              <a:t>column</a:t>
            </a:r>
            <a:r>
              <a:rPr lang="en-US" dirty="0"/>
              <a:t> to 1 (other than the </a:t>
            </a:r>
            <a:r>
              <a:rPr lang="en-US" dirty="0">
                <a:solidFill>
                  <a:srgbClr val="7030A0"/>
                </a:solidFill>
              </a:rPr>
              <a:t>diagonal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elements</a:t>
            </a:r>
            <a:r>
              <a:rPr lang="en-US" dirty="0"/>
              <a:t>). This means that it relegates itself to the lowest </a:t>
            </a:r>
            <a:r>
              <a:rPr lang="en-US" dirty="0">
                <a:solidFill>
                  <a:srgbClr val="00B050"/>
                </a:solidFill>
              </a:rPr>
              <a:t>priority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4504E-A64B-4447-ABD4-F5FBD8362CB5}"/>
              </a:ext>
            </a:extLst>
          </p:cNvPr>
          <p:cNvGrpSpPr/>
          <p:nvPr/>
        </p:nvGrpSpPr>
        <p:grpSpPr>
          <a:xfrm>
            <a:off x="3157491" y="816747"/>
            <a:ext cx="5970178" cy="2199257"/>
            <a:chOff x="3027989" y="1338649"/>
            <a:chExt cx="4575680" cy="1701776"/>
          </a:xfrm>
        </p:grpSpPr>
        <p:sp>
          <p:nvSpPr>
            <p:cNvPr id="12" name="Double Bracket 11">
              <a:extLst>
                <a:ext uri="{FF2B5EF4-FFF2-40B4-BE49-F238E27FC236}">
                  <a16:creationId xmlns:a16="http://schemas.microsoft.com/office/drawing/2014/main" id="{F5EF369F-D01A-4D10-A719-D3FB18E5D292}"/>
                </a:ext>
              </a:extLst>
            </p:cNvPr>
            <p:cNvSpPr/>
            <p:nvPr/>
          </p:nvSpPr>
          <p:spPr>
            <a:xfrm>
              <a:off x="3472203" y="1691778"/>
              <a:ext cx="1245765" cy="92902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62A70-873A-46CE-BEB4-B7D254975907}"/>
                </a:ext>
              </a:extLst>
            </p:cNvPr>
            <p:cNvSpPr/>
            <p:nvPr/>
          </p:nvSpPr>
          <p:spPr>
            <a:xfrm rot="16200000">
              <a:off x="2716735" y="2003033"/>
              <a:ext cx="931178" cy="308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Agents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B5C1D9-923A-4AF7-87D0-89C4CB2F9998}"/>
                </a:ext>
              </a:extLst>
            </p:cNvPr>
            <p:cNvSpPr/>
            <p:nvPr/>
          </p:nvSpPr>
          <p:spPr>
            <a:xfrm>
              <a:off x="3629497" y="1338649"/>
              <a:ext cx="931178" cy="308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Agents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C08EE3-9AD0-4DCC-8DCB-3C7430736690}"/>
                </a:ext>
              </a:extLst>
            </p:cNvPr>
            <p:cNvSpPr/>
            <p:nvPr/>
          </p:nvSpPr>
          <p:spPr>
            <a:xfrm>
              <a:off x="4214734" y="2228647"/>
              <a:ext cx="127771" cy="136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05CC6-1D82-464C-9265-61F6793B16F3}"/>
                </a:ext>
              </a:extLst>
            </p:cNvPr>
            <p:cNvSpPr txBox="1"/>
            <p:nvPr/>
          </p:nvSpPr>
          <p:spPr>
            <a:xfrm>
              <a:off x="4764425" y="2152078"/>
              <a:ext cx="180847" cy="285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41BA67-6914-4245-80A6-7E8559741170}"/>
                </a:ext>
              </a:extLst>
            </p:cNvPr>
            <p:cNvCxnSpPr>
              <a:cxnSpLocks/>
            </p:cNvCxnSpPr>
            <p:nvPr/>
          </p:nvCxnSpPr>
          <p:spPr>
            <a:xfrm>
              <a:off x="4403325" y="2228647"/>
              <a:ext cx="5392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5ABEA9-9D07-4B21-961B-642B74449596}"/>
                </a:ext>
              </a:extLst>
            </p:cNvPr>
            <p:cNvCxnSpPr>
              <a:cxnSpLocks/>
            </p:cNvCxnSpPr>
            <p:nvPr/>
          </p:nvCxnSpPr>
          <p:spPr>
            <a:xfrm>
              <a:off x="4403325" y="2364953"/>
              <a:ext cx="5392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DF1B48-CD97-4930-9B08-37007724A5CE}"/>
                </a:ext>
              </a:extLst>
            </p:cNvPr>
            <p:cNvCxnSpPr>
              <a:cxnSpLocks/>
            </p:cNvCxnSpPr>
            <p:nvPr/>
          </p:nvCxnSpPr>
          <p:spPr>
            <a:xfrm>
              <a:off x="4214734" y="2364953"/>
              <a:ext cx="0" cy="26776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5A39CD-5D1E-4936-8DF7-763EB46E002A}"/>
                </a:ext>
              </a:extLst>
            </p:cNvPr>
            <p:cNvCxnSpPr>
              <a:cxnSpLocks/>
            </p:cNvCxnSpPr>
            <p:nvPr/>
          </p:nvCxnSpPr>
          <p:spPr>
            <a:xfrm>
              <a:off x="4342505" y="2364953"/>
              <a:ext cx="0" cy="26776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B757D-BC6D-4B93-87C6-DC0B619350A7}"/>
                </a:ext>
              </a:extLst>
            </p:cNvPr>
            <p:cNvSpPr txBox="1"/>
            <p:nvPr/>
          </p:nvSpPr>
          <p:spPr>
            <a:xfrm>
              <a:off x="3476264" y="2754637"/>
              <a:ext cx="180847" cy="285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</a:t>
              </a:r>
            </a:p>
          </p:txBody>
        </p:sp>
        <p:sp>
          <p:nvSpPr>
            <p:cNvPr id="27" name="Speech Bubble: Rectangle 26">
              <a:extLst>
                <a:ext uri="{FF2B5EF4-FFF2-40B4-BE49-F238E27FC236}">
                  <a16:creationId xmlns:a16="http://schemas.microsoft.com/office/drawing/2014/main" id="{98F53E91-5B2F-402D-837A-EB99BFDD1E89}"/>
                </a:ext>
              </a:extLst>
            </p:cNvPr>
            <p:cNvSpPr/>
            <p:nvPr/>
          </p:nvSpPr>
          <p:spPr>
            <a:xfrm>
              <a:off x="5537936" y="1647318"/>
              <a:ext cx="2065733" cy="504760"/>
            </a:xfrm>
            <a:prstGeom prst="wedgeRectCallout">
              <a:avLst>
                <a:gd name="adj1" fmla="val -92072"/>
                <a:gd name="adj2" fmla="val 55022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Agent </a:t>
              </a:r>
              <a:r>
                <a:rPr lang="en-US" i="1" dirty="0" err="1"/>
                <a:t>i</a:t>
              </a:r>
              <a:r>
                <a:rPr lang="en-US" i="1" dirty="0"/>
                <a:t> </a:t>
              </a:r>
              <a:r>
                <a:rPr lang="en-US" dirty="0"/>
                <a:t>has a priority over agent </a:t>
              </a:r>
              <a:r>
                <a:rPr lang="en-US" i="1" dirty="0"/>
                <a:t>j</a:t>
              </a:r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FC388-C409-467B-98F9-CF9CEDBF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492115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D5B3-FC8C-4ED7-AC85-FF55B1F6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Arbiter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541E7-E76B-4B33-A130-2C0362EE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A24522-57A2-4021-8832-40D0C7852188}"/>
              </a:ext>
            </a:extLst>
          </p:cNvPr>
          <p:cNvGrpSpPr/>
          <p:nvPr/>
        </p:nvGrpSpPr>
        <p:grpSpPr>
          <a:xfrm>
            <a:off x="2065539" y="1638267"/>
            <a:ext cx="7927344" cy="3803745"/>
            <a:chOff x="1031082" y="2241948"/>
            <a:chExt cx="7127081" cy="30170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BB6418-D236-4EB1-86E8-753E771BF832}"/>
                </a:ext>
              </a:extLst>
            </p:cNvPr>
            <p:cNvGrpSpPr/>
            <p:nvPr/>
          </p:nvGrpSpPr>
          <p:grpSpPr>
            <a:xfrm>
              <a:off x="1031082" y="2241948"/>
              <a:ext cx="7127081" cy="3017044"/>
              <a:chOff x="1031082" y="2241948"/>
              <a:chExt cx="7127081" cy="3017044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B24E65AE-C26C-4F1D-BD20-3BAD6A53420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31082" y="2241948"/>
                <a:ext cx="7127081" cy="3017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B34AF870-BD29-4C03-9AF3-C0E7CFE1B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73" y="2274095"/>
                <a:ext cx="431006" cy="238125"/>
              </a:xfrm>
              <a:custGeom>
                <a:avLst/>
                <a:gdLst>
                  <a:gd name="T0" fmla="*/ 151 w 601"/>
                  <a:gd name="T1" fmla="*/ 83 h 332"/>
                  <a:gd name="T2" fmla="*/ 301 w 601"/>
                  <a:gd name="T3" fmla="*/ 83 h 332"/>
                  <a:gd name="T4" fmla="*/ 302 w 601"/>
                  <a:gd name="T5" fmla="*/ 41 h 332"/>
                  <a:gd name="T6" fmla="*/ 302 w 601"/>
                  <a:gd name="T7" fmla="*/ 0 h 332"/>
                  <a:gd name="T8" fmla="*/ 452 w 601"/>
                  <a:gd name="T9" fmla="*/ 82 h 332"/>
                  <a:gd name="T10" fmla="*/ 599 w 601"/>
                  <a:gd name="T11" fmla="*/ 167 h 332"/>
                  <a:gd name="T12" fmla="*/ 449 w 601"/>
                  <a:gd name="T13" fmla="*/ 251 h 332"/>
                  <a:gd name="T14" fmla="*/ 303 w 601"/>
                  <a:gd name="T15" fmla="*/ 332 h 332"/>
                  <a:gd name="T16" fmla="*/ 302 w 601"/>
                  <a:gd name="T17" fmla="*/ 291 h 332"/>
                  <a:gd name="T18" fmla="*/ 302 w 601"/>
                  <a:gd name="T19" fmla="*/ 249 h 332"/>
                  <a:gd name="T20" fmla="*/ 151 w 601"/>
                  <a:gd name="T21" fmla="*/ 249 h 332"/>
                  <a:gd name="T22" fmla="*/ 0 w 601"/>
                  <a:gd name="T23" fmla="*/ 249 h 332"/>
                  <a:gd name="T24" fmla="*/ 0 w 601"/>
                  <a:gd name="T25" fmla="*/ 166 h 332"/>
                  <a:gd name="T26" fmla="*/ 0 w 601"/>
                  <a:gd name="T27" fmla="*/ 84 h 332"/>
                  <a:gd name="T28" fmla="*/ 151 w 601"/>
                  <a:gd name="T29" fmla="*/ 8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1" h="332">
                    <a:moveTo>
                      <a:pt x="151" y="83"/>
                    </a:moveTo>
                    <a:lnTo>
                      <a:pt x="301" y="83"/>
                    </a:lnTo>
                    <a:lnTo>
                      <a:pt x="302" y="41"/>
                    </a:lnTo>
                    <a:lnTo>
                      <a:pt x="302" y="0"/>
                    </a:lnTo>
                    <a:lnTo>
                      <a:pt x="452" y="82"/>
                    </a:lnTo>
                    <a:cubicBezTo>
                      <a:pt x="574" y="150"/>
                      <a:pt x="601" y="165"/>
                      <a:pt x="599" y="167"/>
                    </a:cubicBezTo>
                    <a:cubicBezTo>
                      <a:pt x="597" y="168"/>
                      <a:pt x="530" y="206"/>
                      <a:pt x="449" y="251"/>
                    </a:cubicBezTo>
                    <a:lnTo>
                      <a:pt x="303" y="332"/>
                    </a:lnTo>
                    <a:lnTo>
                      <a:pt x="302" y="291"/>
                    </a:lnTo>
                    <a:lnTo>
                      <a:pt x="302" y="249"/>
                    </a:lnTo>
                    <a:lnTo>
                      <a:pt x="151" y="249"/>
                    </a:lnTo>
                    <a:lnTo>
                      <a:pt x="0" y="249"/>
                    </a:lnTo>
                    <a:lnTo>
                      <a:pt x="0" y="166"/>
                    </a:lnTo>
                    <a:lnTo>
                      <a:pt x="0" y="84"/>
                    </a:lnTo>
                    <a:lnTo>
                      <a:pt x="151" y="83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8648C4E-BA4D-49E6-9F03-C292CD2E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954" y="2247901"/>
                <a:ext cx="232172" cy="1346597"/>
              </a:xfrm>
              <a:custGeom>
                <a:avLst/>
                <a:gdLst>
                  <a:gd name="T0" fmla="*/ 323 w 323"/>
                  <a:gd name="T1" fmla="*/ 0 h 1876"/>
                  <a:gd name="T2" fmla="*/ 0 w 323"/>
                  <a:gd name="T3" fmla="*/ 0 h 1876"/>
                  <a:gd name="T4" fmla="*/ 0 w 323"/>
                  <a:gd name="T5" fmla="*/ 1876 h 1876"/>
                  <a:gd name="T6" fmla="*/ 304 w 323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3" h="1876">
                    <a:moveTo>
                      <a:pt x="323" y="0"/>
                    </a:moveTo>
                    <a:lnTo>
                      <a:pt x="0" y="0"/>
                    </a:lnTo>
                    <a:lnTo>
                      <a:pt x="0" y="1876"/>
                    </a:lnTo>
                    <a:lnTo>
                      <a:pt x="304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D4D1B586-3AFC-4B22-85D2-6FDBE42C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594" y="2349104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50 w 62"/>
                  <a:gd name="T7" fmla="*/ 64 h 64"/>
                  <a:gd name="T8" fmla="*/ 32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1 h 64"/>
                  <a:gd name="T16" fmla="*/ 3 w 62"/>
                  <a:gd name="T17" fmla="*/ 0 h 64"/>
                  <a:gd name="T18" fmla="*/ 15 w 62"/>
                  <a:gd name="T19" fmla="*/ 0 h 64"/>
                  <a:gd name="T20" fmla="*/ 32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50" y="64"/>
                    </a:lnTo>
                    <a:lnTo>
                      <a:pt x="32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1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32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0950D422-7FC6-435D-8FB6-661B08FF5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8548" y="2669382"/>
                <a:ext cx="69056" cy="104775"/>
              </a:xfrm>
              <a:custGeom>
                <a:avLst/>
                <a:gdLst>
                  <a:gd name="T0" fmla="*/ 48 w 97"/>
                  <a:gd name="T1" fmla="*/ 15 h 147"/>
                  <a:gd name="T2" fmla="*/ 26 w 97"/>
                  <a:gd name="T3" fmla="*/ 30 h 147"/>
                  <a:gd name="T4" fmla="*/ 19 w 97"/>
                  <a:gd name="T5" fmla="*/ 74 h 147"/>
                  <a:gd name="T6" fmla="*/ 26 w 97"/>
                  <a:gd name="T7" fmla="*/ 117 h 147"/>
                  <a:gd name="T8" fmla="*/ 48 w 97"/>
                  <a:gd name="T9" fmla="*/ 132 h 147"/>
                  <a:gd name="T10" fmla="*/ 70 w 97"/>
                  <a:gd name="T11" fmla="*/ 117 h 147"/>
                  <a:gd name="T12" fmla="*/ 78 w 97"/>
                  <a:gd name="T13" fmla="*/ 74 h 147"/>
                  <a:gd name="T14" fmla="*/ 70 w 97"/>
                  <a:gd name="T15" fmla="*/ 30 h 147"/>
                  <a:gd name="T16" fmla="*/ 48 w 97"/>
                  <a:gd name="T17" fmla="*/ 15 h 147"/>
                  <a:gd name="T18" fmla="*/ 48 w 97"/>
                  <a:gd name="T19" fmla="*/ 0 h 147"/>
                  <a:gd name="T20" fmla="*/ 84 w 97"/>
                  <a:gd name="T21" fmla="*/ 19 h 147"/>
                  <a:gd name="T22" fmla="*/ 97 w 97"/>
                  <a:gd name="T23" fmla="*/ 74 h 147"/>
                  <a:gd name="T24" fmla="*/ 84 w 97"/>
                  <a:gd name="T25" fmla="*/ 128 h 147"/>
                  <a:gd name="T26" fmla="*/ 48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8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8" y="15"/>
                    </a:moveTo>
                    <a:cubicBezTo>
                      <a:pt x="38" y="15"/>
                      <a:pt x="31" y="20"/>
                      <a:pt x="26" y="30"/>
                    </a:cubicBezTo>
                    <a:cubicBezTo>
                      <a:pt x="21" y="40"/>
                      <a:pt x="19" y="54"/>
                      <a:pt x="19" y="74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7"/>
                      <a:pt x="38" y="132"/>
                      <a:pt x="48" y="132"/>
                    </a:cubicBezTo>
                    <a:cubicBezTo>
                      <a:pt x="58" y="132"/>
                      <a:pt x="66" y="127"/>
                      <a:pt x="70" y="117"/>
                    </a:cubicBezTo>
                    <a:cubicBezTo>
                      <a:pt x="75" y="107"/>
                      <a:pt x="78" y="93"/>
                      <a:pt x="78" y="74"/>
                    </a:cubicBezTo>
                    <a:cubicBezTo>
                      <a:pt x="78" y="54"/>
                      <a:pt x="75" y="40"/>
                      <a:pt x="70" y="30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7"/>
                      <a:pt x="84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4" y="128"/>
                    </a:cubicBezTo>
                    <a:cubicBezTo>
                      <a:pt x="76" y="140"/>
                      <a:pt x="64" y="147"/>
                      <a:pt x="48" y="147"/>
                    </a:cubicBezTo>
                    <a:cubicBezTo>
                      <a:pt x="32" y="147"/>
                      <a:pt x="20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0" y="7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2410CE45-42DF-4E33-BF34-68FD84C75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8548" y="3015854"/>
                <a:ext cx="69056" cy="104775"/>
              </a:xfrm>
              <a:custGeom>
                <a:avLst/>
                <a:gdLst>
                  <a:gd name="T0" fmla="*/ 48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8 w 97"/>
                  <a:gd name="T9" fmla="*/ 131 h 146"/>
                  <a:gd name="T10" fmla="*/ 70 w 97"/>
                  <a:gd name="T11" fmla="*/ 116 h 146"/>
                  <a:gd name="T12" fmla="*/ 78 w 97"/>
                  <a:gd name="T13" fmla="*/ 73 h 146"/>
                  <a:gd name="T14" fmla="*/ 70 w 97"/>
                  <a:gd name="T15" fmla="*/ 29 h 146"/>
                  <a:gd name="T16" fmla="*/ 48 w 97"/>
                  <a:gd name="T17" fmla="*/ 15 h 146"/>
                  <a:gd name="T18" fmla="*/ 48 w 97"/>
                  <a:gd name="T19" fmla="*/ 0 h 146"/>
                  <a:gd name="T20" fmla="*/ 84 w 97"/>
                  <a:gd name="T21" fmla="*/ 19 h 146"/>
                  <a:gd name="T22" fmla="*/ 97 w 97"/>
                  <a:gd name="T23" fmla="*/ 73 h 146"/>
                  <a:gd name="T24" fmla="*/ 84 w 97"/>
                  <a:gd name="T25" fmla="*/ 127 h 146"/>
                  <a:gd name="T26" fmla="*/ 48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9 h 146"/>
                  <a:gd name="T34" fmla="*/ 48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8" y="15"/>
                    </a:moveTo>
                    <a:cubicBezTo>
                      <a:pt x="38" y="15"/>
                      <a:pt x="31" y="20"/>
                      <a:pt x="26" y="29"/>
                    </a:cubicBezTo>
                    <a:cubicBezTo>
                      <a:pt x="21" y="39"/>
                      <a:pt x="19" y="53"/>
                      <a:pt x="19" y="73"/>
                    </a:cubicBezTo>
                    <a:cubicBezTo>
                      <a:pt x="19" y="92"/>
                      <a:pt x="21" y="107"/>
                      <a:pt x="26" y="116"/>
                    </a:cubicBezTo>
                    <a:cubicBezTo>
                      <a:pt x="31" y="126"/>
                      <a:pt x="38" y="131"/>
                      <a:pt x="48" y="131"/>
                    </a:cubicBezTo>
                    <a:cubicBezTo>
                      <a:pt x="58" y="131"/>
                      <a:pt x="66" y="126"/>
                      <a:pt x="70" y="116"/>
                    </a:cubicBezTo>
                    <a:cubicBezTo>
                      <a:pt x="75" y="107"/>
                      <a:pt x="78" y="92"/>
                      <a:pt x="78" y="73"/>
                    </a:cubicBezTo>
                    <a:cubicBezTo>
                      <a:pt x="78" y="53"/>
                      <a:pt x="75" y="39"/>
                      <a:pt x="70" y="29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6"/>
                      <a:pt x="84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4" y="127"/>
                    </a:cubicBezTo>
                    <a:cubicBezTo>
                      <a:pt x="76" y="140"/>
                      <a:pt x="64" y="146"/>
                      <a:pt x="48" y="146"/>
                    </a:cubicBezTo>
                    <a:cubicBezTo>
                      <a:pt x="32" y="146"/>
                      <a:pt x="20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0" y="6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532CFEA-9D4D-46FB-B217-91905159B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8548" y="3362326"/>
                <a:ext cx="69056" cy="104775"/>
              </a:xfrm>
              <a:custGeom>
                <a:avLst/>
                <a:gdLst>
                  <a:gd name="T0" fmla="*/ 48 w 97"/>
                  <a:gd name="T1" fmla="*/ 15 h 146"/>
                  <a:gd name="T2" fmla="*/ 26 w 97"/>
                  <a:gd name="T3" fmla="*/ 30 h 146"/>
                  <a:gd name="T4" fmla="*/ 19 w 97"/>
                  <a:gd name="T5" fmla="*/ 73 h 146"/>
                  <a:gd name="T6" fmla="*/ 26 w 97"/>
                  <a:gd name="T7" fmla="*/ 117 h 146"/>
                  <a:gd name="T8" fmla="*/ 48 w 97"/>
                  <a:gd name="T9" fmla="*/ 131 h 146"/>
                  <a:gd name="T10" fmla="*/ 70 w 97"/>
                  <a:gd name="T11" fmla="*/ 117 h 146"/>
                  <a:gd name="T12" fmla="*/ 78 w 97"/>
                  <a:gd name="T13" fmla="*/ 73 h 146"/>
                  <a:gd name="T14" fmla="*/ 70 w 97"/>
                  <a:gd name="T15" fmla="*/ 30 h 146"/>
                  <a:gd name="T16" fmla="*/ 48 w 97"/>
                  <a:gd name="T17" fmla="*/ 15 h 146"/>
                  <a:gd name="T18" fmla="*/ 48 w 97"/>
                  <a:gd name="T19" fmla="*/ 0 h 146"/>
                  <a:gd name="T20" fmla="*/ 84 w 97"/>
                  <a:gd name="T21" fmla="*/ 19 h 146"/>
                  <a:gd name="T22" fmla="*/ 97 w 97"/>
                  <a:gd name="T23" fmla="*/ 73 h 146"/>
                  <a:gd name="T24" fmla="*/ 84 w 97"/>
                  <a:gd name="T25" fmla="*/ 128 h 146"/>
                  <a:gd name="T26" fmla="*/ 48 w 97"/>
                  <a:gd name="T27" fmla="*/ 146 h 146"/>
                  <a:gd name="T28" fmla="*/ 12 w 97"/>
                  <a:gd name="T29" fmla="*/ 128 h 146"/>
                  <a:gd name="T30" fmla="*/ 0 w 97"/>
                  <a:gd name="T31" fmla="*/ 73 h 146"/>
                  <a:gd name="T32" fmla="*/ 12 w 97"/>
                  <a:gd name="T33" fmla="*/ 19 h 146"/>
                  <a:gd name="T34" fmla="*/ 48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8" y="15"/>
                    </a:moveTo>
                    <a:cubicBezTo>
                      <a:pt x="38" y="15"/>
                      <a:pt x="31" y="20"/>
                      <a:pt x="26" y="30"/>
                    </a:cubicBezTo>
                    <a:cubicBezTo>
                      <a:pt x="21" y="39"/>
                      <a:pt x="19" y="54"/>
                      <a:pt x="19" y="73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6"/>
                      <a:pt x="38" y="131"/>
                      <a:pt x="48" y="131"/>
                    </a:cubicBezTo>
                    <a:cubicBezTo>
                      <a:pt x="58" y="131"/>
                      <a:pt x="66" y="126"/>
                      <a:pt x="70" y="117"/>
                    </a:cubicBezTo>
                    <a:cubicBezTo>
                      <a:pt x="75" y="107"/>
                      <a:pt x="78" y="93"/>
                      <a:pt x="78" y="73"/>
                    </a:cubicBezTo>
                    <a:cubicBezTo>
                      <a:pt x="78" y="54"/>
                      <a:pt x="75" y="39"/>
                      <a:pt x="70" y="30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6"/>
                      <a:pt x="84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4" y="128"/>
                    </a:cubicBezTo>
                    <a:cubicBezTo>
                      <a:pt x="76" y="140"/>
                      <a:pt x="64" y="146"/>
                      <a:pt x="48" y="146"/>
                    </a:cubicBezTo>
                    <a:cubicBezTo>
                      <a:pt x="32" y="146"/>
                      <a:pt x="20" y="140"/>
                      <a:pt x="12" y="128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0" y="6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E49C2C43-A64F-44DC-8D51-DDB8FC0A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44" y="2324101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1 w 50"/>
                  <a:gd name="T13" fmla="*/ 0 h 85"/>
                  <a:gd name="T14" fmla="*/ 31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1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9417778-A709-4B6C-BB0C-228F9028F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738" y="2696767"/>
                <a:ext cx="73819" cy="75009"/>
              </a:xfrm>
              <a:custGeom>
                <a:avLst/>
                <a:gdLst>
                  <a:gd name="T0" fmla="*/ 60 w 62"/>
                  <a:gd name="T1" fmla="*/ 0 h 63"/>
                  <a:gd name="T2" fmla="*/ 37 w 62"/>
                  <a:gd name="T3" fmla="*/ 31 h 63"/>
                  <a:gd name="T4" fmla="*/ 62 w 62"/>
                  <a:gd name="T5" fmla="*/ 63 h 63"/>
                  <a:gd name="T6" fmla="*/ 49 w 62"/>
                  <a:gd name="T7" fmla="*/ 63 h 63"/>
                  <a:gd name="T8" fmla="*/ 31 w 62"/>
                  <a:gd name="T9" fmla="*/ 38 h 63"/>
                  <a:gd name="T10" fmla="*/ 12 w 62"/>
                  <a:gd name="T11" fmla="*/ 63 h 63"/>
                  <a:gd name="T12" fmla="*/ 0 w 62"/>
                  <a:gd name="T13" fmla="*/ 63 h 63"/>
                  <a:gd name="T14" fmla="*/ 25 w 62"/>
                  <a:gd name="T15" fmla="*/ 30 h 63"/>
                  <a:gd name="T16" fmla="*/ 2 w 62"/>
                  <a:gd name="T17" fmla="*/ 0 h 63"/>
                  <a:gd name="T18" fmla="*/ 14 w 62"/>
                  <a:gd name="T19" fmla="*/ 0 h 63"/>
                  <a:gd name="T20" fmla="*/ 31 w 62"/>
                  <a:gd name="T21" fmla="*/ 22 h 63"/>
                  <a:gd name="T22" fmla="*/ 48 w 62"/>
                  <a:gd name="T23" fmla="*/ 0 h 63"/>
                  <a:gd name="T24" fmla="*/ 60 w 62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3">
                    <a:moveTo>
                      <a:pt x="60" y="0"/>
                    </a:moveTo>
                    <a:lnTo>
                      <a:pt x="37" y="31"/>
                    </a:lnTo>
                    <a:lnTo>
                      <a:pt x="62" y="63"/>
                    </a:lnTo>
                    <a:lnTo>
                      <a:pt x="49" y="63"/>
                    </a:lnTo>
                    <a:lnTo>
                      <a:pt x="31" y="38"/>
                    </a:lnTo>
                    <a:lnTo>
                      <a:pt x="12" y="63"/>
                    </a:lnTo>
                    <a:lnTo>
                      <a:pt x="0" y="63"/>
                    </a:lnTo>
                    <a:lnTo>
                      <a:pt x="25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2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6222ACBC-57E5-42E7-810F-5C789D195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44" y="3018236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0 h 85"/>
                  <a:gd name="T6" fmla="*/ 0 w 50"/>
                  <a:gd name="T7" fmla="*/ 14 h 85"/>
                  <a:gd name="T8" fmla="*/ 0 w 50"/>
                  <a:gd name="T9" fmla="*/ 4 h 85"/>
                  <a:gd name="T10" fmla="*/ 20 w 50"/>
                  <a:gd name="T11" fmla="*/ 0 h 85"/>
                  <a:gd name="T12" fmla="*/ 31 w 50"/>
                  <a:gd name="T13" fmla="*/ 0 h 85"/>
                  <a:gd name="T14" fmla="*/ 31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1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4FA063F5-4D0B-40BA-AA64-155DA6C7B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44" y="3364707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1 w 50"/>
                  <a:gd name="T13" fmla="*/ 0 h 85"/>
                  <a:gd name="T14" fmla="*/ 31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1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0438364-1C01-4993-A2AF-CBA8337B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598" y="2324101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0 w 51"/>
                  <a:gd name="T3" fmla="*/ 75 h 85"/>
                  <a:gd name="T4" fmla="*/ 20 w 51"/>
                  <a:gd name="T5" fmla="*/ 11 h 85"/>
                  <a:gd name="T6" fmla="*/ 0 w 51"/>
                  <a:gd name="T7" fmla="*/ 15 h 85"/>
                  <a:gd name="T8" fmla="*/ 0 w 51"/>
                  <a:gd name="T9" fmla="*/ 4 h 85"/>
                  <a:gd name="T10" fmla="*/ 20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123DF97F-6BE5-4DA0-BD44-220A6EF862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2454" y="2669382"/>
                <a:ext cx="71437" cy="104775"/>
              </a:xfrm>
              <a:custGeom>
                <a:avLst/>
                <a:gdLst>
                  <a:gd name="T0" fmla="*/ 49 w 98"/>
                  <a:gd name="T1" fmla="*/ 15 h 147"/>
                  <a:gd name="T2" fmla="*/ 27 w 98"/>
                  <a:gd name="T3" fmla="*/ 30 h 147"/>
                  <a:gd name="T4" fmla="*/ 20 w 98"/>
                  <a:gd name="T5" fmla="*/ 74 h 147"/>
                  <a:gd name="T6" fmla="*/ 27 w 98"/>
                  <a:gd name="T7" fmla="*/ 117 h 147"/>
                  <a:gd name="T8" fmla="*/ 49 w 98"/>
                  <a:gd name="T9" fmla="*/ 132 h 147"/>
                  <a:gd name="T10" fmla="*/ 71 w 98"/>
                  <a:gd name="T11" fmla="*/ 117 h 147"/>
                  <a:gd name="T12" fmla="*/ 79 w 98"/>
                  <a:gd name="T13" fmla="*/ 74 h 147"/>
                  <a:gd name="T14" fmla="*/ 71 w 98"/>
                  <a:gd name="T15" fmla="*/ 30 h 147"/>
                  <a:gd name="T16" fmla="*/ 49 w 98"/>
                  <a:gd name="T17" fmla="*/ 15 h 147"/>
                  <a:gd name="T18" fmla="*/ 49 w 98"/>
                  <a:gd name="T19" fmla="*/ 0 h 147"/>
                  <a:gd name="T20" fmla="*/ 85 w 98"/>
                  <a:gd name="T21" fmla="*/ 19 h 147"/>
                  <a:gd name="T22" fmla="*/ 98 w 98"/>
                  <a:gd name="T23" fmla="*/ 74 h 147"/>
                  <a:gd name="T24" fmla="*/ 85 w 98"/>
                  <a:gd name="T25" fmla="*/ 128 h 147"/>
                  <a:gd name="T26" fmla="*/ 49 w 98"/>
                  <a:gd name="T27" fmla="*/ 147 h 147"/>
                  <a:gd name="T28" fmla="*/ 13 w 98"/>
                  <a:gd name="T29" fmla="*/ 128 h 147"/>
                  <a:gd name="T30" fmla="*/ 0 w 98"/>
                  <a:gd name="T31" fmla="*/ 74 h 147"/>
                  <a:gd name="T32" fmla="*/ 13 w 98"/>
                  <a:gd name="T33" fmla="*/ 19 h 147"/>
                  <a:gd name="T34" fmla="*/ 49 w 98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7">
                    <a:moveTo>
                      <a:pt x="49" y="15"/>
                    </a:moveTo>
                    <a:cubicBezTo>
                      <a:pt x="39" y="15"/>
                      <a:pt x="32" y="20"/>
                      <a:pt x="27" y="30"/>
                    </a:cubicBezTo>
                    <a:cubicBezTo>
                      <a:pt x="22" y="40"/>
                      <a:pt x="20" y="54"/>
                      <a:pt x="20" y="74"/>
                    </a:cubicBezTo>
                    <a:cubicBezTo>
                      <a:pt x="20" y="93"/>
                      <a:pt x="22" y="107"/>
                      <a:pt x="27" y="117"/>
                    </a:cubicBezTo>
                    <a:cubicBezTo>
                      <a:pt x="32" y="127"/>
                      <a:pt x="39" y="132"/>
                      <a:pt x="49" y="132"/>
                    </a:cubicBezTo>
                    <a:cubicBezTo>
                      <a:pt x="59" y="132"/>
                      <a:pt x="66" y="127"/>
                      <a:pt x="71" y="117"/>
                    </a:cubicBezTo>
                    <a:cubicBezTo>
                      <a:pt x="76" y="107"/>
                      <a:pt x="79" y="93"/>
                      <a:pt x="79" y="74"/>
                    </a:cubicBezTo>
                    <a:cubicBezTo>
                      <a:pt x="79" y="54"/>
                      <a:pt x="76" y="40"/>
                      <a:pt x="71" y="30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7"/>
                      <a:pt x="85" y="19"/>
                    </a:cubicBezTo>
                    <a:cubicBezTo>
                      <a:pt x="94" y="32"/>
                      <a:pt x="98" y="50"/>
                      <a:pt x="98" y="74"/>
                    </a:cubicBezTo>
                    <a:cubicBezTo>
                      <a:pt x="98" y="97"/>
                      <a:pt x="94" y="115"/>
                      <a:pt x="85" y="128"/>
                    </a:cubicBezTo>
                    <a:cubicBezTo>
                      <a:pt x="77" y="140"/>
                      <a:pt x="65" y="147"/>
                      <a:pt x="49" y="147"/>
                    </a:cubicBezTo>
                    <a:cubicBezTo>
                      <a:pt x="33" y="147"/>
                      <a:pt x="21" y="140"/>
                      <a:pt x="13" y="128"/>
                    </a:cubicBezTo>
                    <a:cubicBezTo>
                      <a:pt x="5" y="115"/>
                      <a:pt x="0" y="97"/>
                      <a:pt x="0" y="74"/>
                    </a:cubicBezTo>
                    <a:cubicBezTo>
                      <a:pt x="0" y="50"/>
                      <a:pt x="5" y="32"/>
                      <a:pt x="13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3EADB628-8B9B-427D-89DD-0927A7CBC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691" y="3043239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50 w 62"/>
                  <a:gd name="T7" fmla="*/ 64 h 64"/>
                  <a:gd name="T8" fmla="*/ 32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0 h 64"/>
                  <a:gd name="T16" fmla="*/ 3 w 62"/>
                  <a:gd name="T17" fmla="*/ 0 h 64"/>
                  <a:gd name="T18" fmla="*/ 15 w 62"/>
                  <a:gd name="T19" fmla="*/ 0 h 64"/>
                  <a:gd name="T20" fmla="*/ 32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50" y="64"/>
                    </a:lnTo>
                    <a:lnTo>
                      <a:pt x="32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0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32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B9649730-340E-4168-A644-D78D45EEE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2454" y="3362326"/>
                <a:ext cx="71437" cy="104775"/>
              </a:xfrm>
              <a:custGeom>
                <a:avLst/>
                <a:gdLst>
                  <a:gd name="T0" fmla="*/ 49 w 98"/>
                  <a:gd name="T1" fmla="*/ 15 h 146"/>
                  <a:gd name="T2" fmla="*/ 27 w 98"/>
                  <a:gd name="T3" fmla="*/ 30 h 146"/>
                  <a:gd name="T4" fmla="*/ 20 w 98"/>
                  <a:gd name="T5" fmla="*/ 73 h 146"/>
                  <a:gd name="T6" fmla="*/ 27 w 98"/>
                  <a:gd name="T7" fmla="*/ 117 h 146"/>
                  <a:gd name="T8" fmla="*/ 49 w 98"/>
                  <a:gd name="T9" fmla="*/ 131 h 146"/>
                  <a:gd name="T10" fmla="*/ 71 w 98"/>
                  <a:gd name="T11" fmla="*/ 117 h 146"/>
                  <a:gd name="T12" fmla="*/ 79 w 98"/>
                  <a:gd name="T13" fmla="*/ 73 h 146"/>
                  <a:gd name="T14" fmla="*/ 71 w 98"/>
                  <a:gd name="T15" fmla="*/ 30 h 146"/>
                  <a:gd name="T16" fmla="*/ 49 w 98"/>
                  <a:gd name="T17" fmla="*/ 15 h 146"/>
                  <a:gd name="T18" fmla="*/ 49 w 98"/>
                  <a:gd name="T19" fmla="*/ 0 h 146"/>
                  <a:gd name="T20" fmla="*/ 85 w 98"/>
                  <a:gd name="T21" fmla="*/ 19 h 146"/>
                  <a:gd name="T22" fmla="*/ 98 w 98"/>
                  <a:gd name="T23" fmla="*/ 73 h 146"/>
                  <a:gd name="T24" fmla="*/ 85 w 98"/>
                  <a:gd name="T25" fmla="*/ 128 h 146"/>
                  <a:gd name="T26" fmla="*/ 49 w 98"/>
                  <a:gd name="T27" fmla="*/ 146 h 146"/>
                  <a:gd name="T28" fmla="*/ 13 w 98"/>
                  <a:gd name="T29" fmla="*/ 128 h 146"/>
                  <a:gd name="T30" fmla="*/ 0 w 98"/>
                  <a:gd name="T31" fmla="*/ 73 h 146"/>
                  <a:gd name="T32" fmla="*/ 13 w 98"/>
                  <a:gd name="T33" fmla="*/ 19 h 146"/>
                  <a:gd name="T34" fmla="*/ 49 w 98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6">
                    <a:moveTo>
                      <a:pt x="49" y="15"/>
                    </a:moveTo>
                    <a:cubicBezTo>
                      <a:pt x="39" y="15"/>
                      <a:pt x="32" y="20"/>
                      <a:pt x="27" y="30"/>
                    </a:cubicBezTo>
                    <a:cubicBezTo>
                      <a:pt x="22" y="39"/>
                      <a:pt x="20" y="54"/>
                      <a:pt x="20" y="73"/>
                    </a:cubicBezTo>
                    <a:cubicBezTo>
                      <a:pt x="20" y="93"/>
                      <a:pt x="22" y="107"/>
                      <a:pt x="27" y="117"/>
                    </a:cubicBezTo>
                    <a:cubicBezTo>
                      <a:pt x="32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7"/>
                    </a:cubicBezTo>
                    <a:cubicBezTo>
                      <a:pt x="76" y="107"/>
                      <a:pt x="79" y="93"/>
                      <a:pt x="79" y="73"/>
                    </a:cubicBezTo>
                    <a:cubicBezTo>
                      <a:pt x="79" y="54"/>
                      <a:pt x="76" y="39"/>
                      <a:pt x="71" y="30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6"/>
                      <a:pt x="85" y="19"/>
                    </a:cubicBezTo>
                    <a:cubicBezTo>
                      <a:pt x="94" y="31"/>
                      <a:pt x="98" y="49"/>
                      <a:pt x="98" y="73"/>
                    </a:cubicBezTo>
                    <a:cubicBezTo>
                      <a:pt x="98" y="97"/>
                      <a:pt x="94" y="115"/>
                      <a:pt x="85" y="128"/>
                    </a:cubicBezTo>
                    <a:cubicBezTo>
                      <a:pt x="77" y="140"/>
                      <a:pt x="65" y="146"/>
                      <a:pt x="49" y="146"/>
                    </a:cubicBezTo>
                    <a:cubicBezTo>
                      <a:pt x="33" y="146"/>
                      <a:pt x="21" y="140"/>
                      <a:pt x="13" y="128"/>
                    </a:cubicBezTo>
                    <a:cubicBezTo>
                      <a:pt x="5" y="115"/>
                      <a:pt x="0" y="97"/>
                      <a:pt x="0" y="73"/>
                    </a:cubicBezTo>
                    <a:cubicBezTo>
                      <a:pt x="0" y="49"/>
                      <a:pt x="5" y="31"/>
                      <a:pt x="13" y="19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0684EFDE-BCE1-4E2D-8ADE-C777CDBD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51" y="2324101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1 w 51"/>
                  <a:gd name="T3" fmla="*/ 75 h 85"/>
                  <a:gd name="T4" fmla="*/ 21 w 51"/>
                  <a:gd name="T5" fmla="*/ 11 h 85"/>
                  <a:gd name="T6" fmla="*/ 0 w 51"/>
                  <a:gd name="T7" fmla="*/ 15 h 85"/>
                  <a:gd name="T8" fmla="*/ 0 w 51"/>
                  <a:gd name="T9" fmla="*/ 4 h 85"/>
                  <a:gd name="T10" fmla="*/ 21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1" y="75"/>
                    </a:lnTo>
                    <a:lnTo>
                      <a:pt x="21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0D4CED02-8EFF-44EE-B277-4E66AC23E8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0598" y="2669382"/>
                <a:ext cx="70247" cy="104775"/>
              </a:xfrm>
              <a:custGeom>
                <a:avLst/>
                <a:gdLst>
                  <a:gd name="T0" fmla="*/ 49 w 97"/>
                  <a:gd name="T1" fmla="*/ 15 h 147"/>
                  <a:gd name="T2" fmla="*/ 26 w 97"/>
                  <a:gd name="T3" fmla="*/ 30 h 147"/>
                  <a:gd name="T4" fmla="*/ 19 w 97"/>
                  <a:gd name="T5" fmla="*/ 74 h 147"/>
                  <a:gd name="T6" fmla="*/ 26 w 97"/>
                  <a:gd name="T7" fmla="*/ 117 h 147"/>
                  <a:gd name="T8" fmla="*/ 49 w 97"/>
                  <a:gd name="T9" fmla="*/ 132 h 147"/>
                  <a:gd name="T10" fmla="*/ 71 w 97"/>
                  <a:gd name="T11" fmla="*/ 117 h 147"/>
                  <a:gd name="T12" fmla="*/ 78 w 97"/>
                  <a:gd name="T13" fmla="*/ 74 h 147"/>
                  <a:gd name="T14" fmla="*/ 71 w 97"/>
                  <a:gd name="T15" fmla="*/ 30 h 147"/>
                  <a:gd name="T16" fmla="*/ 49 w 97"/>
                  <a:gd name="T17" fmla="*/ 15 h 147"/>
                  <a:gd name="T18" fmla="*/ 49 w 97"/>
                  <a:gd name="T19" fmla="*/ 0 h 147"/>
                  <a:gd name="T20" fmla="*/ 85 w 97"/>
                  <a:gd name="T21" fmla="*/ 19 h 147"/>
                  <a:gd name="T22" fmla="*/ 97 w 97"/>
                  <a:gd name="T23" fmla="*/ 74 h 147"/>
                  <a:gd name="T24" fmla="*/ 85 w 97"/>
                  <a:gd name="T25" fmla="*/ 128 h 147"/>
                  <a:gd name="T26" fmla="*/ 49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9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9" y="15"/>
                    </a:moveTo>
                    <a:cubicBezTo>
                      <a:pt x="39" y="15"/>
                      <a:pt x="31" y="20"/>
                      <a:pt x="26" y="30"/>
                    </a:cubicBezTo>
                    <a:cubicBezTo>
                      <a:pt x="22" y="40"/>
                      <a:pt x="19" y="54"/>
                      <a:pt x="19" y="74"/>
                    </a:cubicBezTo>
                    <a:cubicBezTo>
                      <a:pt x="19" y="93"/>
                      <a:pt x="22" y="107"/>
                      <a:pt x="26" y="117"/>
                    </a:cubicBezTo>
                    <a:cubicBezTo>
                      <a:pt x="31" y="127"/>
                      <a:pt x="39" y="132"/>
                      <a:pt x="49" y="132"/>
                    </a:cubicBezTo>
                    <a:cubicBezTo>
                      <a:pt x="58" y="132"/>
                      <a:pt x="66" y="127"/>
                      <a:pt x="71" y="117"/>
                    </a:cubicBezTo>
                    <a:cubicBezTo>
                      <a:pt x="76" y="107"/>
                      <a:pt x="78" y="93"/>
                      <a:pt x="78" y="74"/>
                    </a:cubicBezTo>
                    <a:cubicBezTo>
                      <a:pt x="78" y="54"/>
                      <a:pt x="76" y="40"/>
                      <a:pt x="71" y="30"/>
                    </a:cubicBezTo>
                    <a:cubicBezTo>
                      <a:pt x="66" y="20"/>
                      <a:pt x="58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7"/>
                      <a:pt x="85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6" y="140"/>
                      <a:pt x="64" y="147"/>
                      <a:pt x="49" y="147"/>
                    </a:cubicBezTo>
                    <a:cubicBezTo>
                      <a:pt x="33" y="147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337D8148-D953-49EE-99A9-472D9DD9B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51" y="3018236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1 w 51"/>
                  <a:gd name="T3" fmla="*/ 75 h 85"/>
                  <a:gd name="T4" fmla="*/ 21 w 51"/>
                  <a:gd name="T5" fmla="*/ 10 h 85"/>
                  <a:gd name="T6" fmla="*/ 0 w 51"/>
                  <a:gd name="T7" fmla="*/ 14 h 85"/>
                  <a:gd name="T8" fmla="*/ 0 w 51"/>
                  <a:gd name="T9" fmla="*/ 4 h 85"/>
                  <a:gd name="T10" fmla="*/ 21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1" y="75"/>
                    </a:lnTo>
                    <a:lnTo>
                      <a:pt x="21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54E14DA0-E3B1-4440-A3D1-D8FE8DDBA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835" y="3389711"/>
                <a:ext cx="73819" cy="76200"/>
              </a:xfrm>
              <a:custGeom>
                <a:avLst/>
                <a:gdLst>
                  <a:gd name="T0" fmla="*/ 60 w 62"/>
                  <a:gd name="T1" fmla="*/ 0 h 64"/>
                  <a:gd name="T2" fmla="*/ 37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9 h 64"/>
                  <a:gd name="T10" fmla="*/ 12 w 62"/>
                  <a:gd name="T11" fmla="*/ 64 h 64"/>
                  <a:gd name="T12" fmla="*/ 0 w 62"/>
                  <a:gd name="T13" fmla="*/ 64 h 64"/>
                  <a:gd name="T14" fmla="*/ 25 w 62"/>
                  <a:gd name="T15" fmla="*/ 31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0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0" y="0"/>
                    </a:moveTo>
                    <a:lnTo>
                      <a:pt x="37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5" y="31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73800E0C-0A6F-4498-A452-0C3D3483C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216" y="2251473"/>
                <a:ext cx="233362" cy="1347788"/>
              </a:xfrm>
              <a:custGeom>
                <a:avLst/>
                <a:gdLst>
                  <a:gd name="T0" fmla="*/ 0 w 324"/>
                  <a:gd name="T1" fmla="*/ 0 h 1877"/>
                  <a:gd name="T2" fmla="*/ 324 w 324"/>
                  <a:gd name="T3" fmla="*/ 0 h 1877"/>
                  <a:gd name="T4" fmla="*/ 324 w 324"/>
                  <a:gd name="T5" fmla="*/ 1877 h 1877"/>
                  <a:gd name="T6" fmla="*/ 19 w 324"/>
                  <a:gd name="T7" fmla="*/ 1877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7">
                    <a:moveTo>
                      <a:pt x="0" y="0"/>
                    </a:moveTo>
                    <a:lnTo>
                      <a:pt x="324" y="0"/>
                    </a:lnTo>
                    <a:lnTo>
                      <a:pt x="324" y="1877"/>
                    </a:lnTo>
                    <a:lnTo>
                      <a:pt x="19" y="1877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B4B2AB13-8635-44F7-A844-39CDE72D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023" y="2957514"/>
                <a:ext cx="431006" cy="239316"/>
              </a:xfrm>
              <a:custGeom>
                <a:avLst/>
                <a:gdLst>
                  <a:gd name="T0" fmla="*/ 151 w 601"/>
                  <a:gd name="T1" fmla="*/ 84 h 333"/>
                  <a:gd name="T2" fmla="*/ 301 w 601"/>
                  <a:gd name="T3" fmla="*/ 84 h 333"/>
                  <a:gd name="T4" fmla="*/ 302 w 601"/>
                  <a:gd name="T5" fmla="*/ 42 h 333"/>
                  <a:gd name="T6" fmla="*/ 302 w 601"/>
                  <a:gd name="T7" fmla="*/ 0 h 333"/>
                  <a:gd name="T8" fmla="*/ 452 w 601"/>
                  <a:gd name="T9" fmla="*/ 83 h 333"/>
                  <a:gd name="T10" fmla="*/ 599 w 601"/>
                  <a:gd name="T11" fmla="*/ 168 h 333"/>
                  <a:gd name="T12" fmla="*/ 450 w 601"/>
                  <a:gd name="T13" fmla="*/ 252 h 333"/>
                  <a:gd name="T14" fmla="*/ 303 w 601"/>
                  <a:gd name="T15" fmla="*/ 333 h 333"/>
                  <a:gd name="T16" fmla="*/ 303 w 601"/>
                  <a:gd name="T17" fmla="*/ 291 h 333"/>
                  <a:gd name="T18" fmla="*/ 302 w 601"/>
                  <a:gd name="T19" fmla="*/ 249 h 333"/>
                  <a:gd name="T20" fmla="*/ 151 w 601"/>
                  <a:gd name="T21" fmla="*/ 250 h 333"/>
                  <a:gd name="T22" fmla="*/ 1 w 601"/>
                  <a:gd name="T23" fmla="*/ 250 h 333"/>
                  <a:gd name="T24" fmla="*/ 0 w 601"/>
                  <a:gd name="T25" fmla="*/ 167 h 333"/>
                  <a:gd name="T26" fmla="*/ 0 w 601"/>
                  <a:gd name="T27" fmla="*/ 84 h 333"/>
                  <a:gd name="T28" fmla="*/ 151 w 601"/>
                  <a:gd name="T29" fmla="*/ 8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1" h="333">
                    <a:moveTo>
                      <a:pt x="151" y="84"/>
                    </a:moveTo>
                    <a:lnTo>
                      <a:pt x="301" y="84"/>
                    </a:lnTo>
                    <a:lnTo>
                      <a:pt x="302" y="42"/>
                    </a:lnTo>
                    <a:lnTo>
                      <a:pt x="302" y="0"/>
                    </a:lnTo>
                    <a:lnTo>
                      <a:pt x="452" y="83"/>
                    </a:lnTo>
                    <a:cubicBezTo>
                      <a:pt x="574" y="151"/>
                      <a:pt x="601" y="166"/>
                      <a:pt x="599" y="168"/>
                    </a:cubicBezTo>
                    <a:cubicBezTo>
                      <a:pt x="597" y="169"/>
                      <a:pt x="530" y="207"/>
                      <a:pt x="450" y="252"/>
                    </a:cubicBezTo>
                    <a:lnTo>
                      <a:pt x="303" y="333"/>
                    </a:lnTo>
                    <a:lnTo>
                      <a:pt x="303" y="291"/>
                    </a:lnTo>
                    <a:lnTo>
                      <a:pt x="302" y="249"/>
                    </a:lnTo>
                    <a:lnTo>
                      <a:pt x="151" y="250"/>
                    </a:lnTo>
                    <a:lnTo>
                      <a:pt x="1" y="250"/>
                    </a:lnTo>
                    <a:lnTo>
                      <a:pt x="0" y="167"/>
                    </a:lnTo>
                    <a:lnTo>
                      <a:pt x="0" y="84"/>
                    </a:lnTo>
                    <a:lnTo>
                      <a:pt x="151" y="84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FF2E328F-9FC1-4796-AA11-89B1AA6E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416" y="2247901"/>
                <a:ext cx="233362" cy="1346597"/>
              </a:xfrm>
              <a:custGeom>
                <a:avLst/>
                <a:gdLst>
                  <a:gd name="T0" fmla="*/ 324 w 324"/>
                  <a:gd name="T1" fmla="*/ 0 h 1876"/>
                  <a:gd name="T2" fmla="*/ 0 w 324"/>
                  <a:gd name="T3" fmla="*/ 0 h 1876"/>
                  <a:gd name="T4" fmla="*/ 0 w 324"/>
                  <a:gd name="T5" fmla="*/ 1876 h 1876"/>
                  <a:gd name="T6" fmla="*/ 304 w 324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6">
                    <a:moveTo>
                      <a:pt x="324" y="0"/>
                    </a:moveTo>
                    <a:lnTo>
                      <a:pt x="0" y="0"/>
                    </a:lnTo>
                    <a:lnTo>
                      <a:pt x="0" y="1876"/>
                    </a:lnTo>
                    <a:lnTo>
                      <a:pt x="304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B1E3A691-18EA-47C0-9387-121BD791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248" y="2350295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50 w 62"/>
                  <a:gd name="T7" fmla="*/ 64 h 64"/>
                  <a:gd name="T8" fmla="*/ 31 w 62"/>
                  <a:gd name="T9" fmla="*/ 39 h 64"/>
                  <a:gd name="T10" fmla="*/ 12 w 62"/>
                  <a:gd name="T11" fmla="*/ 64 h 64"/>
                  <a:gd name="T12" fmla="*/ 0 w 62"/>
                  <a:gd name="T13" fmla="*/ 64 h 64"/>
                  <a:gd name="T14" fmla="*/ 25 w 62"/>
                  <a:gd name="T15" fmla="*/ 31 h 64"/>
                  <a:gd name="T16" fmla="*/ 2 w 62"/>
                  <a:gd name="T17" fmla="*/ 0 h 64"/>
                  <a:gd name="T18" fmla="*/ 14 w 62"/>
                  <a:gd name="T19" fmla="*/ 0 h 64"/>
                  <a:gd name="T20" fmla="*/ 32 w 62"/>
                  <a:gd name="T21" fmla="*/ 23 h 64"/>
                  <a:gd name="T22" fmla="*/ 49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50" y="64"/>
                    </a:lnTo>
                    <a:lnTo>
                      <a:pt x="31" y="39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5" y="31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2" y="23"/>
                    </a:lnTo>
                    <a:lnTo>
                      <a:pt x="49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15E1D6C0-C3D1-45F3-9E21-7FF05DEF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963" y="2671764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1 w 51"/>
                  <a:gd name="T3" fmla="*/ 75 h 85"/>
                  <a:gd name="T4" fmla="*/ 21 w 51"/>
                  <a:gd name="T5" fmla="*/ 11 h 85"/>
                  <a:gd name="T6" fmla="*/ 0 w 51"/>
                  <a:gd name="T7" fmla="*/ 15 h 85"/>
                  <a:gd name="T8" fmla="*/ 0 w 51"/>
                  <a:gd name="T9" fmla="*/ 4 h 85"/>
                  <a:gd name="T10" fmla="*/ 21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1" y="75"/>
                    </a:lnTo>
                    <a:lnTo>
                      <a:pt x="21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20333E5C-F505-4BAC-ABDC-8C13F66A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963" y="3019426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1 w 51"/>
                  <a:gd name="T3" fmla="*/ 75 h 85"/>
                  <a:gd name="T4" fmla="*/ 21 w 51"/>
                  <a:gd name="T5" fmla="*/ 10 h 85"/>
                  <a:gd name="T6" fmla="*/ 0 w 51"/>
                  <a:gd name="T7" fmla="*/ 14 h 85"/>
                  <a:gd name="T8" fmla="*/ 0 w 51"/>
                  <a:gd name="T9" fmla="*/ 3 h 85"/>
                  <a:gd name="T10" fmla="*/ 21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1" y="75"/>
                    </a:lnTo>
                    <a:lnTo>
                      <a:pt x="21" y="10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6094725D-ABE5-4E4F-AFC8-B965DD026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963" y="3365898"/>
                <a:ext cx="60722" cy="101203"/>
              </a:xfrm>
              <a:custGeom>
                <a:avLst/>
                <a:gdLst>
                  <a:gd name="T0" fmla="*/ 2 w 51"/>
                  <a:gd name="T1" fmla="*/ 75 h 85"/>
                  <a:gd name="T2" fmla="*/ 21 w 51"/>
                  <a:gd name="T3" fmla="*/ 75 h 85"/>
                  <a:gd name="T4" fmla="*/ 21 w 51"/>
                  <a:gd name="T5" fmla="*/ 10 h 85"/>
                  <a:gd name="T6" fmla="*/ 0 w 51"/>
                  <a:gd name="T7" fmla="*/ 14 h 85"/>
                  <a:gd name="T8" fmla="*/ 0 w 51"/>
                  <a:gd name="T9" fmla="*/ 4 h 85"/>
                  <a:gd name="T10" fmla="*/ 21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2 w 51"/>
                  <a:gd name="T21" fmla="*/ 85 h 85"/>
                  <a:gd name="T22" fmla="*/ 2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2" y="75"/>
                    </a:moveTo>
                    <a:lnTo>
                      <a:pt x="21" y="75"/>
                    </a:lnTo>
                    <a:lnTo>
                      <a:pt x="21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F6E41A4F-9C02-4167-BEE7-3AF2911AB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4154" y="2322911"/>
                <a:ext cx="70247" cy="105966"/>
              </a:xfrm>
              <a:custGeom>
                <a:avLst/>
                <a:gdLst>
                  <a:gd name="T0" fmla="*/ 49 w 98"/>
                  <a:gd name="T1" fmla="*/ 16 h 147"/>
                  <a:gd name="T2" fmla="*/ 27 w 98"/>
                  <a:gd name="T3" fmla="*/ 30 h 147"/>
                  <a:gd name="T4" fmla="*/ 19 w 98"/>
                  <a:gd name="T5" fmla="*/ 74 h 147"/>
                  <a:gd name="T6" fmla="*/ 27 w 98"/>
                  <a:gd name="T7" fmla="*/ 117 h 147"/>
                  <a:gd name="T8" fmla="*/ 49 w 98"/>
                  <a:gd name="T9" fmla="*/ 132 h 147"/>
                  <a:gd name="T10" fmla="*/ 71 w 98"/>
                  <a:gd name="T11" fmla="*/ 117 h 147"/>
                  <a:gd name="T12" fmla="*/ 78 w 98"/>
                  <a:gd name="T13" fmla="*/ 74 h 147"/>
                  <a:gd name="T14" fmla="*/ 71 w 98"/>
                  <a:gd name="T15" fmla="*/ 30 h 147"/>
                  <a:gd name="T16" fmla="*/ 49 w 98"/>
                  <a:gd name="T17" fmla="*/ 16 h 147"/>
                  <a:gd name="T18" fmla="*/ 49 w 98"/>
                  <a:gd name="T19" fmla="*/ 0 h 147"/>
                  <a:gd name="T20" fmla="*/ 85 w 98"/>
                  <a:gd name="T21" fmla="*/ 19 h 147"/>
                  <a:gd name="T22" fmla="*/ 98 w 98"/>
                  <a:gd name="T23" fmla="*/ 74 h 147"/>
                  <a:gd name="T24" fmla="*/ 85 w 98"/>
                  <a:gd name="T25" fmla="*/ 128 h 147"/>
                  <a:gd name="T26" fmla="*/ 49 w 98"/>
                  <a:gd name="T27" fmla="*/ 147 h 147"/>
                  <a:gd name="T28" fmla="*/ 13 w 98"/>
                  <a:gd name="T29" fmla="*/ 128 h 147"/>
                  <a:gd name="T30" fmla="*/ 0 w 98"/>
                  <a:gd name="T31" fmla="*/ 74 h 147"/>
                  <a:gd name="T32" fmla="*/ 13 w 98"/>
                  <a:gd name="T33" fmla="*/ 19 h 147"/>
                  <a:gd name="T34" fmla="*/ 49 w 98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7">
                    <a:moveTo>
                      <a:pt x="49" y="16"/>
                    </a:moveTo>
                    <a:cubicBezTo>
                      <a:pt x="39" y="16"/>
                      <a:pt x="32" y="20"/>
                      <a:pt x="27" y="30"/>
                    </a:cubicBezTo>
                    <a:cubicBezTo>
                      <a:pt x="22" y="40"/>
                      <a:pt x="19" y="54"/>
                      <a:pt x="19" y="74"/>
                    </a:cubicBezTo>
                    <a:cubicBezTo>
                      <a:pt x="19" y="93"/>
                      <a:pt x="22" y="107"/>
                      <a:pt x="27" y="117"/>
                    </a:cubicBezTo>
                    <a:cubicBezTo>
                      <a:pt x="32" y="127"/>
                      <a:pt x="39" y="132"/>
                      <a:pt x="49" y="132"/>
                    </a:cubicBezTo>
                    <a:cubicBezTo>
                      <a:pt x="59" y="132"/>
                      <a:pt x="66" y="127"/>
                      <a:pt x="71" y="117"/>
                    </a:cubicBezTo>
                    <a:cubicBezTo>
                      <a:pt x="76" y="107"/>
                      <a:pt x="78" y="93"/>
                      <a:pt x="78" y="74"/>
                    </a:cubicBezTo>
                    <a:cubicBezTo>
                      <a:pt x="78" y="54"/>
                      <a:pt x="76" y="40"/>
                      <a:pt x="71" y="30"/>
                    </a:cubicBezTo>
                    <a:cubicBezTo>
                      <a:pt x="66" y="20"/>
                      <a:pt x="59" y="16"/>
                      <a:pt x="49" y="16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7"/>
                      <a:pt x="85" y="19"/>
                    </a:cubicBezTo>
                    <a:cubicBezTo>
                      <a:pt x="93" y="32"/>
                      <a:pt x="98" y="50"/>
                      <a:pt x="98" y="74"/>
                    </a:cubicBezTo>
                    <a:cubicBezTo>
                      <a:pt x="98" y="97"/>
                      <a:pt x="93" y="115"/>
                      <a:pt x="85" y="128"/>
                    </a:cubicBezTo>
                    <a:cubicBezTo>
                      <a:pt x="77" y="140"/>
                      <a:pt x="65" y="147"/>
                      <a:pt x="49" y="147"/>
                    </a:cubicBezTo>
                    <a:cubicBezTo>
                      <a:pt x="33" y="147"/>
                      <a:pt x="21" y="140"/>
                      <a:pt x="13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3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BA5E7489-B54F-4FB8-9F18-C8E022054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391" y="2697957"/>
                <a:ext cx="72628" cy="75009"/>
              </a:xfrm>
              <a:custGeom>
                <a:avLst/>
                <a:gdLst>
                  <a:gd name="T0" fmla="*/ 60 w 61"/>
                  <a:gd name="T1" fmla="*/ 0 h 63"/>
                  <a:gd name="T2" fmla="*/ 37 w 61"/>
                  <a:gd name="T3" fmla="*/ 30 h 63"/>
                  <a:gd name="T4" fmla="*/ 61 w 61"/>
                  <a:gd name="T5" fmla="*/ 63 h 63"/>
                  <a:gd name="T6" fmla="*/ 49 w 61"/>
                  <a:gd name="T7" fmla="*/ 63 h 63"/>
                  <a:gd name="T8" fmla="*/ 30 w 61"/>
                  <a:gd name="T9" fmla="*/ 38 h 63"/>
                  <a:gd name="T10" fmla="*/ 12 w 61"/>
                  <a:gd name="T11" fmla="*/ 63 h 63"/>
                  <a:gd name="T12" fmla="*/ 0 w 61"/>
                  <a:gd name="T13" fmla="*/ 63 h 63"/>
                  <a:gd name="T14" fmla="*/ 24 w 61"/>
                  <a:gd name="T15" fmla="*/ 30 h 63"/>
                  <a:gd name="T16" fmla="*/ 1 w 61"/>
                  <a:gd name="T17" fmla="*/ 0 h 63"/>
                  <a:gd name="T18" fmla="*/ 14 w 61"/>
                  <a:gd name="T19" fmla="*/ 0 h 63"/>
                  <a:gd name="T20" fmla="*/ 31 w 61"/>
                  <a:gd name="T21" fmla="*/ 22 h 63"/>
                  <a:gd name="T22" fmla="*/ 48 w 61"/>
                  <a:gd name="T23" fmla="*/ 0 h 63"/>
                  <a:gd name="T24" fmla="*/ 60 w 61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60" y="0"/>
                    </a:moveTo>
                    <a:lnTo>
                      <a:pt x="37" y="30"/>
                    </a:lnTo>
                    <a:lnTo>
                      <a:pt x="61" y="63"/>
                    </a:lnTo>
                    <a:lnTo>
                      <a:pt x="49" y="63"/>
                    </a:lnTo>
                    <a:lnTo>
                      <a:pt x="30" y="38"/>
                    </a:lnTo>
                    <a:lnTo>
                      <a:pt x="12" y="63"/>
                    </a:lnTo>
                    <a:lnTo>
                      <a:pt x="0" y="63"/>
                    </a:lnTo>
                    <a:lnTo>
                      <a:pt x="24" y="30"/>
                    </a:lnTo>
                    <a:lnTo>
                      <a:pt x="1" y="0"/>
                    </a:lnTo>
                    <a:lnTo>
                      <a:pt x="14" y="0"/>
                    </a:lnTo>
                    <a:lnTo>
                      <a:pt x="31" y="22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AA3B9719-8AA9-4D74-967D-9179864EA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107" y="3019426"/>
                <a:ext cx="60722" cy="101203"/>
              </a:xfrm>
              <a:custGeom>
                <a:avLst/>
                <a:gdLst>
                  <a:gd name="T0" fmla="*/ 1 w 51"/>
                  <a:gd name="T1" fmla="*/ 75 h 85"/>
                  <a:gd name="T2" fmla="*/ 20 w 51"/>
                  <a:gd name="T3" fmla="*/ 75 h 85"/>
                  <a:gd name="T4" fmla="*/ 20 w 51"/>
                  <a:gd name="T5" fmla="*/ 10 h 85"/>
                  <a:gd name="T6" fmla="*/ 0 w 51"/>
                  <a:gd name="T7" fmla="*/ 14 h 85"/>
                  <a:gd name="T8" fmla="*/ 0 w 51"/>
                  <a:gd name="T9" fmla="*/ 3 h 85"/>
                  <a:gd name="T10" fmla="*/ 20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1 w 51"/>
                  <a:gd name="T21" fmla="*/ 85 h 85"/>
                  <a:gd name="T22" fmla="*/ 1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DD9BC239-782A-428A-B4AC-5D71EB05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107" y="3365898"/>
                <a:ext cx="60722" cy="101203"/>
              </a:xfrm>
              <a:custGeom>
                <a:avLst/>
                <a:gdLst>
                  <a:gd name="T0" fmla="*/ 1 w 51"/>
                  <a:gd name="T1" fmla="*/ 75 h 85"/>
                  <a:gd name="T2" fmla="*/ 20 w 51"/>
                  <a:gd name="T3" fmla="*/ 75 h 85"/>
                  <a:gd name="T4" fmla="*/ 20 w 51"/>
                  <a:gd name="T5" fmla="*/ 10 h 85"/>
                  <a:gd name="T6" fmla="*/ 0 w 51"/>
                  <a:gd name="T7" fmla="*/ 14 h 85"/>
                  <a:gd name="T8" fmla="*/ 0 w 51"/>
                  <a:gd name="T9" fmla="*/ 4 h 85"/>
                  <a:gd name="T10" fmla="*/ 20 w 51"/>
                  <a:gd name="T11" fmla="*/ 0 h 85"/>
                  <a:gd name="T12" fmla="*/ 32 w 51"/>
                  <a:gd name="T13" fmla="*/ 0 h 85"/>
                  <a:gd name="T14" fmla="*/ 32 w 51"/>
                  <a:gd name="T15" fmla="*/ 75 h 85"/>
                  <a:gd name="T16" fmla="*/ 51 w 51"/>
                  <a:gd name="T17" fmla="*/ 75 h 85"/>
                  <a:gd name="T18" fmla="*/ 51 w 51"/>
                  <a:gd name="T19" fmla="*/ 85 h 85"/>
                  <a:gd name="T20" fmla="*/ 1 w 51"/>
                  <a:gd name="T21" fmla="*/ 85 h 85"/>
                  <a:gd name="T22" fmla="*/ 1 w 51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1" y="75"/>
                    </a:lnTo>
                    <a:lnTo>
                      <a:pt x="51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1D7E0E7B-1C22-408F-80DC-175229DED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2297" y="2322911"/>
                <a:ext cx="69056" cy="105966"/>
              </a:xfrm>
              <a:custGeom>
                <a:avLst/>
                <a:gdLst>
                  <a:gd name="T0" fmla="*/ 48 w 97"/>
                  <a:gd name="T1" fmla="*/ 16 h 147"/>
                  <a:gd name="T2" fmla="*/ 26 w 97"/>
                  <a:gd name="T3" fmla="*/ 30 h 147"/>
                  <a:gd name="T4" fmla="*/ 19 w 97"/>
                  <a:gd name="T5" fmla="*/ 74 h 147"/>
                  <a:gd name="T6" fmla="*/ 26 w 97"/>
                  <a:gd name="T7" fmla="*/ 117 h 147"/>
                  <a:gd name="T8" fmla="*/ 48 w 97"/>
                  <a:gd name="T9" fmla="*/ 132 h 147"/>
                  <a:gd name="T10" fmla="*/ 70 w 97"/>
                  <a:gd name="T11" fmla="*/ 117 h 147"/>
                  <a:gd name="T12" fmla="*/ 78 w 97"/>
                  <a:gd name="T13" fmla="*/ 74 h 147"/>
                  <a:gd name="T14" fmla="*/ 70 w 97"/>
                  <a:gd name="T15" fmla="*/ 30 h 147"/>
                  <a:gd name="T16" fmla="*/ 48 w 97"/>
                  <a:gd name="T17" fmla="*/ 16 h 147"/>
                  <a:gd name="T18" fmla="*/ 48 w 97"/>
                  <a:gd name="T19" fmla="*/ 0 h 147"/>
                  <a:gd name="T20" fmla="*/ 84 w 97"/>
                  <a:gd name="T21" fmla="*/ 19 h 147"/>
                  <a:gd name="T22" fmla="*/ 97 w 97"/>
                  <a:gd name="T23" fmla="*/ 74 h 147"/>
                  <a:gd name="T24" fmla="*/ 84 w 97"/>
                  <a:gd name="T25" fmla="*/ 128 h 147"/>
                  <a:gd name="T26" fmla="*/ 48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8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8" y="16"/>
                    </a:moveTo>
                    <a:cubicBezTo>
                      <a:pt x="38" y="16"/>
                      <a:pt x="31" y="20"/>
                      <a:pt x="26" y="30"/>
                    </a:cubicBezTo>
                    <a:cubicBezTo>
                      <a:pt x="21" y="40"/>
                      <a:pt x="19" y="54"/>
                      <a:pt x="19" y="74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7"/>
                      <a:pt x="38" y="132"/>
                      <a:pt x="48" y="132"/>
                    </a:cubicBezTo>
                    <a:cubicBezTo>
                      <a:pt x="58" y="132"/>
                      <a:pt x="66" y="127"/>
                      <a:pt x="70" y="117"/>
                    </a:cubicBezTo>
                    <a:cubicBezTo>
                      <a:pt x="75" y="107"/>
                      <a:pt x="78" y="93"/>
                      <a:pt x="78" y="74"/>
                    </a:cubicBezTo>
                    <a:cubicBezTo>
                      <a:pt x="78" y="54"/>
                      <a:pt x="75" y="40"/>
                      <a:pt x="70" y="30"/>
                    </a:cubicBezTo>
                    <a:cubicBezTo>
                      <a:pt x="66" y="20"/>
                      <a:pt x="58" y="16"/>
                      <a:pt x="48" y="16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7"/>
                      <a:pt x="84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4" y="128"/>
                    </a:cubicBezTo>
                    <a:cubicBezTo>
                      <a:pt x="76" y="140"/>
                      <a:pt x="64" y="147"/>
                      <a:pt x="48" y="147"/>
                    </a:cubicBezTo>
                    <a:cubicBezTo>
                      <a:pt x="32" y="147"/>
                      <a:pt x="20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0" y="7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8357F191-AB17-4DFD-AAA5-D70440C12D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2297" y="2670573"/>
                <a:ext cx="69056" cy="104775"/>
              </a:xfrm>
              <a:custGeom>
                <a:avLst/>
                <a:gdLst>
                  <a:gd name="T0" fmla="*/ 48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8 w 97"/>
                  <a:gd name="T9" fmla="*/ 131 h 146"/>
                  <a:gd name="T10" fmla="*/ 70 w 97"/>
                  <a:gd name="T11" fmla="*/ 116 h 146"/>
                  <a:gd name="T12" fmla="*/ 78 w 97"/>
                  <a:gd name="T13" fmla="*/ 73 h 146"/>
                  <a:gd name="T14" fmla="*/ 70 w 97"/>
                  <a:gd name="T15" fmla="*/ 29 h 146"/>
                  <a:gd name="T16" fmla="*/ 48 w 97"/>
                  <a:gd name="T17" fmla="*/ 15 h 146"/>
                  <a:gd name="T18" fmla="*/ 48 w 97"/>
                  <a:gd name="T19" fmla="*/ 0 h 146"/>
                  <a:gd name="T20" fmla="*/ 84 w 97"/>
                  <a:gd name="T21" fmla="*/ 19 h 146"/>
                  <a:gd name="T22" fmla="*/ 97 w 97"/>
                  <a:gd name="T23" fmla="*/ 73 h 146"/>
                  <a:gd name="T24" fmla="*/ 84 w 97"/>
                  <a:gd name="T25" fmla="*/ 127 h 146"/>
                  <a:gd name="T26" fmla="*/ 48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9 h 146"/>
                  <a:gd name="T34" fmla="*/ 48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8" y="15"/>
                    </a:moveTo>
                    <a:cubicBezTo>
                      <a:pt x="38" y="15"/>
                      <a:pt x="31" y="20"/>
                      <a:pt x="26" y="29"/>
                    </a:cubicBezTo>
                    <a:cubicBezTo>
                      <a:pt x="21" y="39"/>
                      <a:pt x="19" y="54"/>
                      <a:pt x="19" y="73"/>
                    </a:cubicBezTo>
                    <a:cubicBezTo>
                      <a:pt x="19" y="92"/>
                      <a:pt x="21" y="107"/>
                      <a:pt x="26" y="116"/>
                    </a:cubicBezTo>
                    <a:cubicBezTo>
                      <a:pt x="31" y="126"/>
                      <a:pt x="38" y="131"/>
                      <a:pt x="48" y="131"/>
                    </a:cubicBezTo>
                    <a:cubicBezTo>
                      <a:pt x="58" y="131"/>
                      <a:pt x="66" y="126"/>
                      <a:pt x="70" y="116"/>
                    </a:cubicBezTo>
                    <a:cubicBezTo>
                      <a:pt x="75" y="107"/>
                      <a:pt x="78" y="92"/>
                      <a:pt x="78" y="73"/>
                    </a:cubicBezTo>
                    <a:cubicBezTo>
                      <a:pt x="78" y="54"/>
                      <a:pt x="75" y="39"/>
                      <a:pt x="70" y="29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6"/>
                      <a:pt x="84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4" y="127"/>
                    </a:cubicBezTo>
                    <a:cubicBezTo>
                      <a:pt x="76" y="140"/>
                      <a:pt x="64" y="146"/>
                      <a:pt x="48" y="146"/>
                    </a:cubicBezTo>
                    <a:cubicBezTo>
                      <a:pt x="32" y="146"/>
                      <a:pt x="20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0" y="6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7B1206A1-1FA2-4061-B414-099D7B932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344" y="3044429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8 h 64"/>
                  <a:gd name="T10" fmla="*/ 12 w 62"/>
                  <a:gd name="T11" fmla="*/ 64 h 64"/>
                  <a:gd name="T12" fmla="*/ 0 w 62"/>
                  <a:gd name="T13" fmla="*/ 64 h 64"/>
                  <a:gd name="T14" fmla="*/ 24 w 62"/>
                  <a:gd name="T15" fmla="*/ 30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8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4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BE0D9671-7966-4EF8-8495-BBC27A17E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2297" y="3363517"/>
                <a:ext cx="69056" cy="105966"/>
              </a:xfrm>
              <a:custGeom>
                <a:avLst/>
                <a:gdLst>
                  <a:gd name="T0" fmla="*/ 48 w 97"/>
                  <a:gd name="T1" fmla="*/ 16 h 147"/>
                  <a:gd name="T2" fmla="*/ 26 w 97"/>
                  <a:gd name="T3" fmla="*/ 30 h 147"/>
                  <a:gd name="T4" fmla="*/ 19 w 97"/>
                  <a:gd name="T5" fmla="*/ 74 h 147"/>
                  <a:gd name="T6" fmla="*/ 26 w 97"/>
                  <a:gd name="T7" fmla="*/ 117 h 147"/>
                  <a:gd name="T8" fmla="*/ 48 w 97"/>
                  <a:gd name="T9" fmla="*/ 132 h 147"/>
                  <a:gd name="T10" fmla="*/ 70 w 97"/>
                  <a:gd name="T11" fmla="*/ 117 h 147"/>
                  <a:gd name="T12" fmla="*/ 78 w 97"/>
                  <a:gd name="T13" fmla="*/ 74 h 147"/>
                  <a:gd name="T14" fmla="*/ 70 w 97"/>
                  <a:gd name="T15" fmla="*/ 30 h 147"/>
                  <a:gd name="T16" fmla="*/ 48 w 97"/>
                  <a:gd name="T17" fmla="*/ 16 h 147"/>
                  <a:gd name="T18" fmla="*/ 48 w 97"/>
                  <a:gd name="T19" fmla="*/ 0 h 147"/>
                  <a:gd name="T20" fmla="*/ 84 w 97"/>
                  <a:gd name="T21" fmla="*/ 19 h 147"/>
                  <a:gd name="T22" fmla="*/ 97 w 97"/>
                  <a:gd name="T23" fmla="*/ 74 h 147"/>
                  <a:gd name="T24" fmla="*/ 84 w 97"/>
                  <a:gd name="T25" fmla="*/ 128 h 147"/>
                  <a:gd name="T26" fmla="*/ 48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8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8" y="16"/>
                    </a:moveTo>
                    <a:cubicBezTo>
                      <a:pt x="38" y="16"/>
                      <a:pt x="31" y="20"/>
                      <a:pt x="26" y="30"/>
                    </a:cubicBezTo>
                    <a:cubicBezTo>
                      <a:pt x="21" y="40"/>
                      <a:pt x="19" y="54"/>
                      <a:pt x="19" y="74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7"/>
                      <a:pt x="38" y="132"/>
                      <a:pt x="48" y="132"/>
                    </a:cubicBezTo>
                    <a:cubicBezTo>
                      <a:pt x="58" y="132"/>
                      <a:pt x="66" y="127"/>
                      <a:pt x="70" y="117"/>
                    </a:cubicBezTo>
                    <a:cubicBezTo>
                      <a:pt x="75" y="107"/>
                      <a:pt x="78" y="93"/>
                      <a:pt x="78" y="74"/>
                    </a:cubicBezTo>
                    <a:cubicBezTo>
                      <a:pt x="78" y="54"/>
                      <a:pt x="75" y="40"/>
                      <a:pt x="70" y="30"/>
                    </a:cubicBezTo>
                    <a:cubicBezTo>
                      <a:pt x="66" y="20"/>
                      <a:pt x="58" y="16"/>
                      <a:pt x="48" y="16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7"/>
                      <a:pt x="84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4" y="128"/>
                    </a:cubicBezTo>
                    <a:cubicBezTo>
                      <a:pt x="76" y="140"/>
                      <a:pt x="64" y="147"/>
                      <a:pt x="48" y="147"/>
                    </a:cubicBezTo>
                    <a:cubicBezTo>
                      <a:pt x="32" y="147"/>
                      <a:pt x="20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0" y="7"/>
                      <a:pt x="32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30B76B91-5F01-4AF1-9F80-D01ACBEDB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1" y="2322911"/>
                <a:ext cx="69056" cy="105966"/>
              </a:xfrm>
              <a:custGeom>
                <a:avLst/>
                <a:gdLst>
                  <a:gd name="T0" fmla="*/ 49 w 97"/>
                  <a:gd name="T1" fmla="*/ 16 h 147"/>
                  <a:gd name="T2" fmla="*/ 27 w 97"/>
                  <a:gd name="T3" fmla="*/ 30 h 147"/>
                  <a:gd name="T4" fmla="*/ 19 w 97"/>
                  <a:gd name="T5" fmla="*/ 74 h 147"/>
                  <a:gd name="T6" fmla="*/ 27 w 97"/>
                  <a:gd name="T7" fmla="*/ 117 h 147"/>
                  <a:gd name="T8" fmla="*/ 49 w 97"/>
                  <a:gd name="T9" fmla="*/ 132 h 147"/>
                  <a:gd name="T10" fmla="*/ 71 w 97"/>
                  <a:gd name="T11" fmla="*/ 117 h 147"/>
                  <a:gd name="T12" fmla="*/ 78 w 97"/>
                  <a:gd name="T13" fmla="*/ 74 h 147"/>
                  <a:gd name="T14" fmla="*/ 71 w 97"/>
                  <a:gd name="T15" fmla="*/ 30 h 147"/>
                  <a:gd name="T16" fmla="*/ 49 w 97"/>
                  <a:gd name="T17" fmla="*/ 16 h 147"/>
                  <a:gd name="T18" fmla="*/ 49 w 97"/>
                  <a:gd name="T19" fmla="*/ 0 h 147"/>
                  <a:gd name="T20" fmla="*/ 85 w 97"/>
                  <a:gd name="T21" fmla="*/ 19 h 147"/>
                  <a:gd name="T22" fmla="*/ 97 w 97"/>
                  <a:gd name="T23" fmla="*/ 74 h 147"/>
                  <a:gd name="T24" fmla="*/ 85 w 97"/>
                  <a:gd name="T25" fmla="*/ 128 h 147"/>
                  <a:gd name="T26" fmla="*/ 49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9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9" y="16"/>
                    </a:moveTo>
                    <a:cubicBezTo>
                      <a:pt x="39" y="16"/>
                      <a:pt x="31" y="20"/>
                      <a:pt x="27" y="30"/>
                    </a:cubicBezTo>
                    <a:cubicBezTo>
                      <a:pt x="22" y="40"/>
                      <a:pt x="19" y="54"/>
                      <a:pt x="19" y="74"/>
                    </a:cubicBezTo>
                    <a:cubicBezTo>
                      <a:pt x="19" y="93"/>
                      <a:pt x="22" y="107"/>
                      <a:pt x="27" y="117"/>
                    </a:cubicBezTo>
                    <a:cubicBezTo>
                      <a:pt x="31" y="127"/>
                      <a:pt x="39" y="132"/>
                      <a:pt x="49" y="132"/>
                    </a:cubicBezTo>
                    <a:cubicBezTo>
                      <a:pt x="59" y="132"/>
                      <a:pt x="66" y="127"/>
                      <a:pt x="71" y="117"/>
                    </a:cubicBezTo>
                    <a:cubicBezTo>
                      <a:pt x="76" y="107"/>
                      <a:pt x="78" y="93"/>
                      <a:pt x="78" y="74"/>
                    </a:cubicBezTo>
                    <a:cubicBezTo>
                      <a:pt x="78" y="54"/>
                      <a:pt x="76" y="40"/>
                      <a:pt x="71" y="30"/>
                    </a:cubicBezTo>
                    <a:cubicBezTo>
                      <a:pt x="66" y="20"/>
                      <a:pt x="59" y="16"/>
                      <a:pt x="49" y="16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7"/>
                      <a:pt x="85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7" y="140"/>
                      <a:pt x="65" y="147"/>
                      <a:pt x="49" y="147"/>
                    </a:cubicBezTo>
                    <a:cubicBezTo>
                      <a:pt x="33" y="147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08529DF5-3BD5-432B-858F-F0249BC0FB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1" y="2670573"/>
                <a:ext cx="69056" cy="104775"/>
              </a:xfrm>
              <a:custGeom>
                <a:avLst/>
                <a:gdLst>
                  <a:gd name="T0" fmla="*/ 49 w 97"/>
                  <a:gd name="T1" fmla="*/ 15 h 146"/>
                  <a:gd name="T2" fmla="*/ 27 w 97"/>
                  <a:gd name="T3" fmla="*/ 29 h 146"/>
                  <a:gd name="T4" fmla="*/ 19 w 97"/>
                  <a:gd name="T5" fmla="*/ 73 h 146"/>
                  <a:gd name="T6" fmla="*/ 27 w 97"/>
                  <a:gd name="T7" fmla="*/ 116 h 146"/>
                  <a:gd name="T8" fmla="*/ 49 w 97"/>
                  <a:gd name="T9" fmla="*/ 131 h 146"/>
                  <a:gd name="T10" fmla="*/ 71 w 97"/>
                  <a:gd name="T11" fmla="*/ 116 h 146"/>
                  <a:gd name="T12" fmla="*/ 78 w 97"/>
                  <a:gd name="T13" fmla="*/ 73 h 146"/>
                  <a:gd name="T14" fmla="*/ 71 w 97"/>
                  <a:gd name="T15" fmla="*/ 29 h 146"/>
                  <a:gd name="T16" fmla="*/ 49 w 97"/>
                  <a:gd name="T17" fmla="*/ 15 h 146"/>
                  <a:gd name="T18" fmla="*/ 49 w 97"/>
                  <a:gd name="T19" fmla="*/ 0 h 146"/>
                  <a:gd name="T20" fmla="*/ 85 w 97"/>
                  <a:gd name="T21" fmla="*/ 19 h 146"/>
                  <a:gd name="T22" fmla="*/ 97 w 97"/>
                  <a:gd name="T23" fmla="*/ 73 h 146"/>
                  <a:gd name="T24" fmla="*/ 85 w 97"/>
                  <a:gd name="T25" fmla="*/ 127 h 146"/>
                  <a:gd name="T26" fmla="*/ 49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9 h 146"/>
                  <a:gd name="T34" fmla="*/ 49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9" y="15"/>
                    </a:moveTo>
                    <a:cubicBezTo>
                      <a:pt x="39" y="15"/>
                      <a:pt x="31" y="20"/>
                      <a:pt x="27" y="29"/>
                    </a:cubicBezTo>
                    <a:cubicBezTo>
                      <a:pt x="22" y="39"/>
                      <a:pt x="19" y="54"/>
                      <a:pt x="19" y="73"/>
                    </a:cubicBezTo>
                    <a:cubicBezTo>
                      <a:pt x="19" y="92"/>
                      <a:pt x="22" y="107"/>
                      <a:pt x="27" y="116"/>
                    </a:cubicBezTo>
                    <a:cubicBezTo>
                      <a:pt x="31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8" y="92"/>
                      <a:pt x="78" y="73"/>
                    </a:cubicBezTo>
                    <a:cubicBezTo>
                      <a:pt x="78" y="54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6"/>
                      <a:pt x="85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7"/>
                    </a:cubicBezTo>
                    <a:cubicBezTo>
                      <a:pt x="77" y="140"/>
                      <a:pt x="65" y="146"/>
                      <a:pt x="49" y="146"/>
                    </a:cubicBezTo>
                    <a:cubicBezTo>
                      <a:pt x="33" y="146"/>
                      <a:pt x="21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65B5144F-8528-48E0-92D0-359CE1348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204" y="3019426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0 h 85"/>
                  <a:gd name="T6" fmla="*/ 0 w 50"/>
                  <a:gd name="T7" fmla="*/ 14 h 85"/>
                  <a:gd name="T8" fmla="*/ 0 w 50"/>
                  <a:gd name="T9" fmla="*/ 3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3EF00A54-AAA8-4AA5-8364-9B60BAAAF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488" y="3390901"/>
                <a:ext cx="72628" cy="76200"/>
              </a:xfrm>
              <a:custGeom>
                <a:avLst/>
                <a:gdLst>
                  <a:gd name="T0" fmla="*/ 60 w 61"/>
                  <a:gd name="T1" fmla="*/ 0 h 64"/>
                  <a:gd name="T2" fmla="*/ 37 w 61"/>
                  <a:gd name="T3" fmla="*/ 31 h 64"/>
                  <a:gd name="T4" fmla="*/ 61 w 61"/>
                  <a:gd name="T5" fmla="*/ 64 h 64"/>
                  <a:gd name="T6" fmla="*/ 49 w 61"/>
                  <a:gd name="T7" fmla="*/ 64 h 64"/>
                  <a:gd name="T8" fmla="*/ 30 w 61"/>
                  <a:gd name="T9" fmla="*/ 39 h 64"/>
                  <a:gd name="T10" fmla="*/ 12 w 61"/>
                  <a:gd name="T11" fmla="*/ 64 h 64"/>
                  <a:gd name="T12" fmla="*/ 0 w 61"/>
                  <a:gd name="T13" fmla="*/ 64 h 64"/>
                  <a:gd name="T14" fmla="*/ 24 w 61"/>
                  <a:gd name="T15" fmla="*/ 31 h 64"/>
                  <a:gd name="T16" fmla="*/ 1 w 61"/>
                  <a:gd name="T17" fmla="*/ 0 h 64"/>
                  <a:gd name="T18" fmla="*/ 14 w 61"/>
                  <a:gd name="T19" fmla="*/ 0 h 64"/>
                  <a:gd name="T20" fmla="*/ 31 w 61"/>
                  <a:gd name="T21" fmla="*/ 23 h 64"/>
                  <a:gd name="T22" fmla="*/ 48 w 61"/>
                  <a:gd name="T23" fmla="*/ 0 h 64"/>
                  <a:gd name="T24" fmla="*/ 60 w 61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4">
                    <a:moveTo>
                      <a:pt x="60" y="0"/>
                    </a:moveTo>
                    <a:lnTo>
                      <a:pt x="37" y="31"/>
                    </a:lnTo>
                    <a:lnTo>
                      <a:pt x="61" y="64"/>
                    </a:lnTo>
                    <a:lnTo>
                      <a:pt x="49" y="64"/>
                    </a:lnTo>
                    <a:lnTo>
                      <a:pt x="30" y="39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4" y="31"/>
                    </a:lnTo>
                    <a:lnTo>
                      <a:pt x="1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D8CC7ABE-EECF-4088-BEFE-7A982776B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2253854"/>
                <a:ext cx="232172" cy="1345406"/>
              </a:xfrm>
              <a:custGeom>
                <a:avLst/>
                <a:gdLst>
                  <a:gd name="T0" fmla="*/ 0 w 324"/>
                  <a:gd name="T1" fmla="*/ 0 h 1876"/>
                  <a:gd name="T2" fmla="*/ 324 w 324"/>
                  <a:gd name="T3" fmla="*/ 0 h 1876"/>
                  <a:gd name="T4" fmla="*/ 324 w 324"/>
                  <a:gd name="T5" fmla="*/ 1876 h 1876"/>
                  <a:gd name="T6" fmla="*/ 20 w 324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6">
                    <a:moveTo>
                      <a:pt x="0" y="0"/>
                    </a:moveTo>
                    <a:lnTo>
                      <a:pt x="324" y="0"/>
                    </a:lnTo>
                    <a:lnTo>
                      <a:pt x="324" y="1876"/>
                    </a:lnTo>
                    <a:lnTo>
                      <a:pt x="20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F4638759-AE3F-449E-8213-36567D82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044" y="3340895"/>
                <a:ext cx="432197" cy="238125"/>
              </a:xfrm>
              <a:custGeom>
                <a:avLst/>
                <a:gdLst>
                  <a:gd name="T0" fmla="*/ 151 w 601"/>
                  <a:gd name="T1" fmla="*/ 84 h 333"/>
                  <a:gd name="T2" fmla="*/ 301 w 601"/>
                  <a:gd name="T3" fmla="*/ 83 h 333"/>
                  <a:gd name="T4" fmla="*/ 302 w 601"/>
                  <a:gd name="T5" fmla="*/ 42 h 333"/>
                  <a:gd name="T6" fmla="*/ 302 w 601"/>
                  <a:gd name="T7" fmla="*/ 0 h 333"/>
                  <a:gd name="T8" fmla="*/ 452 w 601"/>
                  <a:gd name="T9" fmla="*/ 83 h 333"/>
                  <a:gd name="T10" fmla="*/ 598 w 601"/>
                  <a:gd name="T11" fmla="*/ 167 h 333"/>
                  <a:gd name="T12" fmla="*/ 449 w 601"/>
                  <a:gd name="T13" fmla="*/ 251 h 333"/>
                  <a:gd name="T14" fmla="*/ 303 w 601"/>
                  <a:gd name="T15" fmla="*/ 333 h 333"/>
                  <a:gd name="T16" fmla="*/ 302 w 601"/>
                  <a:gd name="T17" fmla="*/ 291 h 333"/>
                  <a:gd name="T18" fmla="*/ 302 w 601"/>
                  <a:gd name="T19" fmla="*/ 249 h 333"/>
                  <a:gd name="T20" fmla="*/ 151 w 601"/>
                  <a:gd name="T21" fmla="*/ 249 h 333"/>
                  <a:gd name="T22" fmla="*/ 0 w 601"/>
                  <a:gd name="T23" fmla="*/ 249 h 333"/>
                  <a:gd name="T24" fmla="*/ 0 w 601"/>
                  <a:gd name="T25" fmla="*/ 167 h 333"/>
                  <a:gd name="T26" fmla="*/ 0 w 601"/>
                  <a:gd name="T27" fmla="*/ 84 h 333"/>
                  <a:gd name="T28" fmla="*/ 151 w 601"/>
                  <a:gd name="T29" fmla="*/ 8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1" h="333">
                    <a:moveTo>
                      <a:pt x="151" y="84"/>
                    </a:moveTo>
                    <a:lnTo>
                      <a:pt x="301" y="83"/>
                    </a:lnTo>
                    <a:lnTo>
                      <a:pt x="302" y="42"/>
                    </a:lnTo>
                    <a:lnTo>
                      <a:pt x="302" y="0"/>
                    </a:lnTo>
                    <a:lnTo>
                      <a:pt x="452" y="83"/>
                    </a:lnTo>
                    <a:cubicBezTo>
                      <a:pt x="574" y="150"/>
                      <a:pt x="601" y="166"/>
                      <a:pt x="598" y="167"/>
                    </a:cubicBezTo>
                    <a:cubicBezTo>
                      <a:pt x="597" y="168"/>
                      <a:pt x="530" y="206"/>
                      <a:pt x="449" y="251"/>
                    </a:cubicBezTo>
                    <a:lnTo>
                      <a:pt x="303" y="333"/>
                    </a:lnTo>
                    <a:lnTo>
                      <a:pt x="302" y="291"/>
                    </a:lnTo>
                    <a:lnTo>
                      <a:pt x="302" y="249"/>
                    </a:lnTo>
                    <a:lnTo>
                      <a:pt x="151" y="249"/>
                    </a:lnTo>
                    <a:lnTo>
                      <a:pt x="0" y="249"/>
                    </a:lnTo>
                    <a:lnTo>
                      <a:pt x="0" y="167"/>
                    </a:lnTo>
                    <a:lnTo>
                      <a:pt x="0" y="84"/>
                    </a:lnTo>
                    <a:lnTo>
                      <a:pt x="151" y="84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520F597A-C137-4975-8CC4-C4C4D37BB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726" y="2269332"/>
                <a:ext cx="232172" cy="1346597"/>
              </a:xfrm>
              <a:custGeom>
                <a:avLst/>
                <a:gdLst>
                  <a:gd name="T0" fmla="*/ 324 w 324"/>
                  <a:gd name="T1" fmla="*/ 0 h 1876"/>
                  <a:gd name="T2" fmla="*/ 0 w 324"/>
                  <a:gd name="T3" fmla="*/ 0 h 1876"/>
                  <a:gd name="T4" fmla="*/ 0 w 324"/>
                  <a:gd name="T5" fmla="*/ 1876 h 1876"/>
                  <a:gd name="T6" fmla="*/ 305 w 324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6">
                    <a:moveTo>
                      <a:pt x="324" y="0"/>
                    </a:moveTo>
                    <a:lnTo>
                      <a:pt x="0" y="0"/>
                    </a:lnTo>
                    <a:lnTo>
                      <a:pt x="0" y="1876"/>
                    </a:lnTo>
                    <a:lnTo>
                      <a:pt x="305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50F3BBC1-65A4-4B33-B3A9-FCA354617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6557" y="2370536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1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1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F46E3CC0-743C-4B6E-9AF9-A4AEB6FF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2693195"/>
                <a:ext cx="59531" cy="100013"/>
              </a:xfrm>
              <a:custGeom>
                <a:avLst/>
                <a:gdLst>
                  <a:gd name="T0" fmla="*/ 1 w 50"/>
                  <a:gd name="T1" fmla="*/ 75 h 84"/>
                  <a:gd name="T2" fmla="*/ 20 w 50"/>
                  <a:gd name="T3" fmla="*/ 75 h 84"/>
                  <a:gd name="T4" fmla="*/ 20 w 50"/>
                  <a:gd name="T5" fmla="*/ 10 h 84"/>
                  <a:gd name="T6" fmla="*/ 0 w 50"/>
                  <a:gd name="T7" fmla="*/ 14 h 84"/>
                  <a:gd name="T8" fmla="*/ 0 w 50"/>
                  <a:gd name="T9" fmla="*/ 4 h 84"/>
                  <a:gd name="T10" fmla="*/ 20 w 50"/>
                  <a:gd name="T11" fmla="*/ 0 h 84"/>
                  <a:gd name="T12" fmla="*/ 32 w 50"/>
                  <a:gd name="T13" fmla="*/ 0 h 84"/>
                  <a:gd name="T14" fmla="*/ 32 w 50"/>
                  <a:gd name="T15" fmla="*/ 75 h 84"/>
                  <a:gd name="T16" fmla="*/ 50 w 50"/>
                  <a:gd name="T17" fmla="*/ 75 h 84"/>
                  <a:gd name="T18" fmla="*/ 50 w 50"/>
                  <a:gd name="T19" fmla="*/ 84 h 84"/>
                  <a:gd name="T20" fmla="*/ 1 w 50"/>
                  <a:gd name="T21" fmla="*/ 84 h 84"/>
                  <a:gd name="T22" fmla="*/ 1 w 50"/>
                  <a:gd name="T23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4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4"/>
                    </a:lnTo>
                    <a:lnTo>
                      <a:pt x="1" y="84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4F1A0767-FCA1-43BB-B174-40EFF3CEC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41319" y="3037286"/>
                <a:ext cx="70247" cy="104775"/>
              </a:xfrm>
              <a:custGeom>
                <a:avLst/>
                <a:gdLst>
                  <a:gd name="T0" fmla="*/ 49 w 98"/>
                  <a:gd name="T1" fmla="*/ 15 h 146"/>
                  <a:gd name="T2" fmla="*/ 27 w 98"/>
                  <a:gd name="T3" fmla="*/ 29 h 146"/>
                  <a:gd name="T4" fmla="*/ 20 w 98"/>
                  <a:gd name="T5" fmla="*/ 73 h 146"/>
                  <a:gd name="T6" fmla="*/ 27 w 98"/>
                  <a:gd name="T7" fmla="*/ 116 h 146"/>
                  <a:gd name="T8" fmla="*/ 49 w 98"/>
                  <a:gd name="T9" fmla="*/ 131 h 146"/>
                  <a:gd name="T10" fmla="*/ 71 w 98"/>
                  <a:gd name="T11" fmla="*/ 116 h 146"/>
                  <a:gd name="T12" fmla="*/ 79 w 98"/>
                  <a:gd name="T13" fmla="*/ 73 h 146"/>
                  <a:gd name="T14" fmla="*/ 71 w 98"/>
                  <a:gd name="T15" fmla="*/ 29 h 146"/>
                  <a:gd name="T16" fmla="*/ 49 w 98"/>
                  <a:gd name="T17" fmla="*/ 15 h 146"/>
                  <a:gd name="T18" fmla="*/ 49 w 98"/>
                  <a:gd name="T19" fmla="*/ 0 h 146"/>
                  <a:gd name="T20" fmla="*/ 85 w 98"/>
                  <a:gd name="T21" fmla="*/ 19 h 146"/>
                  <a:gd name="T22" fmla="*/ 98 w 98"/>
                  <a:gd name="T23" fmla="*/ 73 h 146"/>
                  <a:gd name="T24" fmla="*/ 85 w 98"/>
                  <a:gd name="T25" fmla="*/ 127 h 146"/>
                  <a:gd name="T26" fmla="*/ 49 w 98"/>
                  <a:gd name="T27" fmla="*/ 146 h 146"/>
                  <a:gd name="T28" fmla="*/ 13 w 98"/>
                  <a:gd name="T29" fmla="*/ 127 h 146"/>
                  <a:gd name="T30" fmla="*/ 0 w 98"/>
                  <a:gd name="T31" fmla="*/ 73 h 146"/>
                  <a:gd name="T32" fmla="*/ 13 w 98"/>
                  <a:gd name="T33" fmla="*/ 19 h 146"/>
                  <a:gd name="T34" fmla="*/ 49 w 98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6">
                    <a:moveTo>
                      <a:pt x="49" y="15"/>
                    </a:moveTo>
                    <a:cubicBezTo>
                      <a:pt x="39" y="15"/>
                      <a:pt x="32" y="20"/>
                      <a:pt x="27" y="29"/>
                    </a:cubicBezTo>
                    <a:cubicBezTo>
                      <a:pt x="22" y="39"/>
                      <a:pt x="20" y="53"/>
                      <a:pt x="20" y="73"/>
                    </a:cubicBezTo>
                    <a:cubicBezTo>
                      <a:pt x="20" y="92"/>
                      <a:pt x="22" y="107"/>
                      <a:pt x="27" y="116"/>
                    </a:cubicBezTo>
                    <a:cubicBezTo>
                      <a:pt x="32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9" y="92"/>
                      <a:pt x="79" y="73"/>
                    </a:cubicBezTo>
                    <a:cubicBezTo>
                      <a:pt x="79" y="53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6"/>
                      <a:pt x="85" y="19"/>
                    </a:cubicBezTo>
                    <a:cubicBezTo>
                      <a:pt x="94" y="31"/>
                      <a:pt x="98" y="49"/>
                      <a:pt x="98" y="73"/>
                    </a:cubicBezTo>
                    <a:cubicBezTo>
                      <a:pt x="98" y="97"/>
                      <a:pt x="94" y="115"/>
                      <a:pt x="85" y="127"/>
                    </a:cubicBezTo>
                    <a:cubicBezTo>
                      <a:pt x="77" y="140"/>
                      <a:pt x="65" y="146"/>
                      <a:pt x="49" y="146"/>
                    </a:cubicBezTo>
                    <a:cubicBezTo>
                      <a:pt x="33" y="146"/>
                      <a:pt x="21" y="140"/>
                      <a:pt x="13" y="127"/>
                    </a:cubicBezTo>
                    <a:cubicBezTo>
                      <a:pt x="5" y="115"/>
                      <a:pt x="0" y="97"/>
                      <a:pt x="0" y="73"/>
                    </a:cubicBezTo>
                    <a:cubicBezTo>
                      <a:pt x="0" y="49"/>
                      <a:pt x="5" y="31"/>
                      <a:pt x="13" y="19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318048B2-83A2-4A91-9235-6766E88E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3386139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13CE762E-046D-45BB-A2EB-15334441A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9463" y="2344342"/>
                <a:ext cx="69056" cy="104775"/>
              </a:xfrm>
              <a:custGeom>
                <a:avLst/>
                <a:gdLst>
                  <a:gd name="T0" fmla="*/ 49 w 97"/>
                  <a:gd name="T1" fmla="*/ 15 h 146"/>
                  <a:gd name="T2" fmla="*/ 26 w 97"/>
                  <a:gd name="T3" fmla="*/ 30 h 146"/>
                  <a:gd name="T4" fmla="*/ 19 w 97"/>
                  <a:gd name="T5" fmla="*/ 73 h 146"/>
                  <a:gd name="T6" fmla="*/ 26 w 97"/>
                  <a:gd name="T7" fmla="*/ 117 h 146"/>
                  <a:gd name="T8" fmla="*/ 49 w 97"/>
                  <a:gd name="T9" fmla="*/ 131 h 146"/>
                  <a:gd name="T10" fmla="*/ 71 w 97"/>
                  <a:gd name="T11" fmla="*/ 117 h 146"/>
                  <a:gd name="T12" fmla="*/ 78 w 97"/>
                  <a:gd name="T13" fmla="*/ 73 h 146"/>
                  <a:gd name="T14" fmla="*/ 71 w 97"/>
                  <a:gd name="T15" fmla="*/ 30 h 146"/>
                  <a:gd name="T16" fmla="*/ 49 w 97"/>
                  <a:gd name="T17" fmla="*/ 15 h 146"/>
                  <a:gd name="T18" fmla="*/ 49 w 97"/>
                  <a:gd name="T19" fmla="*/ 0 h 146"/>
                  <a:gd name="T20" fmla="*/ 85 w 97"/>
                  <a:gd name="T21" fmla="*/ 19 h 146"/>
                  <a:gd name="T22" fmla="*/ 97 w 97"/>
                  <a:gd name="T23" fmla="*/ 73 h 146"/>
                  <a:gd name="T24" fmla="*/ 85 w 97"/>
                  <a:gd name="T25" fmla="*/ 128 h 146"/>
                  <a:gd name="T26" fmla="*/ 49 w 97"/>
                  <a:gd name="T27" fmla="*/ 146 h 146"/>
                  <a:gd name="T28" fmla="*/ 12 w 97"/>
                  <a:gd name="T29" fmla="*/ 128 h 146"/>
                  <a:gd name="T30" fmla="*/ 0 w 97"/>
                  <a:gd name="T31" fmla="*/ 73 h 146"/>
                  <a:gd name="T32" fmla="*/ 12 w 97"/>
                  <a:gd name="T33" fmla="*/ 19 h 146"/>
                  <a:gd name="T34" fmla="*/ 49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9" y="15"/>
                    </a:moveTo>
                    <a:cubicBezTo>
                      <a:pt x="39" y="15"/>
                      <a:pt x="31" y="20"/>
                      <a:pt x="26" y="30"/>
                    </a:cubicBezTo>
                    <a:cubicBezTo>
                      <a:pt x="21" y="39"/>
                      <a:pt x="19" y="54"/>
                      <a:pt x="19" y="73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6"/>
                      <a:pt x="39" y="131"/>
                      <a:pt x="49" y="131"/>
                    </a:cubicBezTo>
                    <a:cubicBezTo>
                      <a:pt x="58" y="131"/>
                      <a:pt x="66" y="126"/>
                      <a:pt x="71" y="117"/>
                    </a:cubicBezTo>
                    <a:cubicBezTo>
                      <a:pt x="76" y="107"/>
                      <a:pt x="78" y="93"/>
                      <a:pt x="78" y="73"/>
                    </a:cubicBezTo>
                    <a:cubicBezTo>
                      <a:pt x="78" y="54"/>
                      <a:pt x="76" y="39"/>
                      <a:pt x="71" y="30"/>
                    </a:cubicBezTo>
                    <a:cubicBezTo>
                      <a:pt x="66" y="20"/>
                      <a:pt x="58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6"/>
                      <a:pt x="85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6" y="140"/>
                      <a:pt x="64" y="146"/>
                      <a:pt x="49" y="146"/>
                    </a:cubicBezTo>
                    <a:cubicBezTo>
                      <a:pt x="33" y="146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3D17BBE1-744C-4AD0-AD3E-BAA521933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701" y="2718198"/>
                <a:ext cx="72628" cy="75009"/>
              </a:xfrm>
              <a:custGeom>
                <a:avLst/>
                <a:gdLst>
                  <a:gd name="T0" fmla="*/ 60 w 61"/>
                  <a:gd name="T1" fmla="*/ 0 h 63"/>
                  <a:gd name="T2" fmla="*/ 37 w 61"/>
                  <a:gd name="T3" fmla="*/ 31 h 63"/>
                  <a:gd name="T4" fmla="*/ 61 w 61"/>
                  <a:gd name="T5" fmla="*/ 63 h 63"/>
                  <a:gd name="T6" fmla="*/ 49 w 61"/>
                  <a:gd name="T7" fmla="*/ 63 h 63"/>
                  <a:gd name="T8" fmla="*/ 30 w 61"/>
                  <a:gd name="T9" fmla="*/ 38 h 63"/>
                  <a:gd name="T10" fmla="*/ 12 w 61"/>
                  <a:gd name="T11" fmla="*/ 63 h 63"/>
                  <a:gd name="T12" fmla="*/ 0 w 61"/>
                  <a:gd name="T13" fmla="*/ 63 h 63"/>
                  <a:gd name="T14" fmla="*/ 24 w 61"/>
                  <a:gd name="T15" fmla="*/ 30 h 63"/>
                  <a:gd name="T16" fmla="*/ 2 w 61"/>
                  <a:gd name="T17" fmla="*/ 0 h 63"/>
                  <a:gd name="T18" fmla="*/ 14 w 61"/>
                  <a:gd name="T19" fmla="*/ 0 h 63"/>
                  <a:gd name="T20" fmla="*/ 31 w 61"/>
                  <a:gd name="T21" fmla="*/ 23 h 63"/>
                  <a:gd name="T22" fmla="*/ 48 w 61"/>
                  <a:gd name="T23" fmla="*/ 0 h 63"/>
                  <a:gd name="T24" fmla="*/ 60 w 61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60" y="0"/>
                    </a:moveTo>
                    <a:lnTo>
                      <a:pt x="37" y="31"/>
                    </a:lnTo>
                    <a:lnTo>
                      <a:pt x="61" y="63"/>
                    </a:lnTo>
                    <a:lnTo>
                      <a:pt x="49" y="63"/>
                    </a:lnTo>
                    <a:lnTo>
                      <a:pt x="30" y="38"/>
                    </a:lnTo>
                    <a:lnTo>
                      <a:pt x="12" y="63"/>
                    </a:lnTo>
                    <a:lnTo>
                      <a:pt x="0" y="63"/>
                    </a:lnTo>
                    <a:lnTo>
                      <a:pt x="24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7A39768B-4F54-4413-919D-6DDD233E49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9463" y="3037286"/>
                <a:ext cx="69056" cy="104775"/>
              </a:xfrm>
              <a:custGeom>
                <a:avLst/>
                <a:gdLst>
                  <a:gd name="T0" fmla="*/ 49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9 w 97"/>
                  <a:gd name="T9" fmla="*/ 131 h 146"/>
                  <a:gd name="T10" fmla="*/ 71 w 97"/>
                  <a:gd name="T11" fmla="*/ 116 h 146"/>
                  <a:gd name="T12" fmla="*/ 78 w 97"/>
                  <a:gd name="T13" fmla="*/ 73 h 146"/>
                  <a:gd name="T14" fmla="*/ 71 w 97"/>
                  <a:gd name="T15" fmla="*/ 29 h 146"/>
                  <a:gd name="T16" fmla="*/ 49 w 97"/>
                  <a:gd name="T17" fmla="*/ 15 h 146"/>
                  <a:gd name="T18" fmla="*/ 49 w 97"/>
                  <a:gd name="T19" fmla="*/ 0 h 146"/>
                  <a:gd name="T20" fmla="*/ 85 w 97"/>
                  <a:gd name="T21" fmla="*/ 19 h 146"/>
                  <a:gd name="T22" fmla="*/ 97 w 97"/>
                  <a:gd name="T23" fmla="*/ 73 h 146"/>
                  <a:gd name="T24" fmla="*/ 85 w 97"/>
                  <a:gd name="T25" fmla="*/ 127 h 146"/>
                  <a:gd name="T26" fmla="*/ 49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9 h 146"/>
                  <a:gd name="T34" fmla="*/ 49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9" y="15"/>
                    </a:moveTo>
                    <a:cubicBezTo>
                      <a:pt x="39" y="15"/>
                      <a:pt x="31" y="20"/>
                      <a:pt x="26" y="29"/>
                    </a:cubicBezTo>
                    <a:cubicBezTo>
                      <a:pt x="21" y="39"/>
                      <a:pt x="19" y="53"/>
                      <a:pt x="19" y="73"/>
                    </a:cubicBezTo>
                    <a:cubicBezTo>
                      <a:pt x="19" y="92"/>
                      <a:pt x="21" y="107"/>
                      <a:pt x="26" y="116"/>
                    </a:cubicBezTo>
                    <a:cubicBezTo>
                      <a:pt x="31" y="126"/>
                      <a:pt x="39" y="131"/>
                      <a:pt x="49" y="131"/>
                    </a:cubicBezTo>
                    <a:cubicBezTo>
                      <a:pt x="58" y="131"/>
                      <a:pt x="66" y="126"/>
                      <a:pt x="71" y="116"/>
                    </a:cubicBezTo>
                    <a:cubicBezTo>
                      <a:pt x="76" y="107"/>
                      <a:pt x="78" y="92"/>
                      <a:pt x="78" y="73"/>
                    </a:cubicBezTo>
                    <a:cubicBezTo>
                      <a:pt x="78" y="53"/>
                      <a:pt x="76" y="39"/>
                      <a:pt x="71" y="29"/>
                    </a:cubicBezTo>
                    <a:cubicBezTo>
                      <a:pt x="66" y="20"/>
                      <a:pt x="58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6"/>
                      <a:pt x="85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7"/>
                    </a:cubicBezTo>
                    <a:cubicBezTo>
                      <a:pt x="76" y="140"/>
                      <a:pt x="64" y="146"/>
                      <a:pt x="49" y="146"/>
                    </a:cubicBezTo>
                    <a:cubicBezTo>
                      <a:pt x="33" y="146"/>
                      <a:pt x="21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820C22F2-EBB9-4777-9470-FA17D2259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416" y="3386139"/>
                <a:ext cx="59531" cy="101203"/>
              </a:xfrm>
              <a:custGeom>
                <a:avLst/>
                <a:gdLst>
                  <a:gd name="T0" fmla="*/ 2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2 w 50"/>
                  <a:gd name="T21" fmla="*/ 85 h 85"/>
                  <a:gd name="T22" fmla="*/ 2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2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AE03DBFA-CDEB-4049-BC41-1781944D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560" y="2345532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E62E0E79-7653-4D14-BA50-E94C25640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560" y="2693195"/>
                <a:ext cx="59531" cy="100013"/>
              </a:xfrm>
              <a:custGeom>
                <a:avLst/>
                <a:gdLst>
                  <a:gd name="T0" fmla="*/ 1 w 50"/>
                  <a:gd name="T1" fmla="*/ 75 h 84"/>
                  <a:gd name="T2" fmla="*/ 20 w 50"/>
                  <a:gd name="T3" fmla="*/ 75 h 84"/>
                  <a:gd name="T4" fmla="*/ 20 w 50"/>
                  <a:gd name="T5" fmla="*/ 10 h 84"/>
                  <a:gd name="T6" fmla="*/ 0 w 50"/>
                  <a:gd name="T7" fmla="*/ 14 h 84"/>
                  <a:gd name="T8" fmla="*/ 0 w 50"/>
                  <a:gd name="T9" fmla="*/ 4 h 84"/>
                  <a:gd name="T10" fmla="*/ 20 w 50"/>
                  <a:gd name="T11" fmla="*/ 0 h 84"/>
                  <a:gd name="T12" fmla="*/ 32 w 50"/>
                  <a:gd name="T13" fmla="*/ 0 h 84"/>
                  <a:gd name="T14" fmla="*/ 32 w 50"/>
                  <a:gd name="T15" fmla="*/ 75 h 84"/>
                  <a:gd name="T16" fmla="*/ 50 w 50"/>
                  <a:gd name="T17" fmla="*/ 75 h 84"/>
                  <a:gd name="T18" fmla="*/ 50 w 50"/>
                  <a:gd name="T19" fmla="*/ 84 h 84"/>
                  <a:gd name="T20" fmla="*/ 1 w 50"/>
                  <a:gd name="T21" fmla="*/ 84 h 84"/>
                  <a:gd name="T22" fmla="*/ 1 w 50"/>
                  <a:gd name="T23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4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4"/>
                    </a:lnTo>
                    <a:lnTo>
                      <a:pt x="1" y="84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436F9DC8-463A-440C-B1FA-F28712B7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654" y="3064670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7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0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7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A918C2DD-D4DC-417F-9037-798DD2918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560" y="3386139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B71354B9-92EC-48DA-9C9F-A1B02848B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4560" y="2344342"/>
                <a:ext cx="70247" cy="104775"/>
              </a:xfrm>
              <a:custGeom>
                <a:avLst/>
                <a:gdLst>
                  <a:gd name="T0" fmla="*/ 48 w 97"/>
                  <a:gd name="T1" fmla="*/ 15 h 146"/>
                  <a:gd name="T2" fmla="*/ 26 w 97"/>
                  <a:gd name="T3" fmla="*/ 30 h 146"/>
                  <a:gd name="T4" fmla="*/ 19 w 97"/>
                  <a:gd name="T5" fmla="*/ 73 h 146"/>
                  <a:gd name="T6" fmla="*/ 26 w 97"/>
                  <a:gd name="T7" fmla="*/ 117 h 146"/>
                  <a:gd name="T8" fmla="*/ 48 w 97"/>
                  <a:gd name="T9" fmla="*/ 131 h 146"/>
                  <a:gd name="T10" fmla="*/ 71 w 97"/>
                  <a:gd name="T11" fmla="*/ 117 h 146"/>
                  <a:gd name="T12" fmla="*/ 78 w 97"/>
                  <a:gd name="T13" fmla="*/ 73 h 146"/>
                  <a:gd name="T14" fmla="*/ 71 w 97"/>
                  <a:gd name="T15" fmla="*/ 30 h 146"/>
                  <a:gd name="T16" fmla="*/ 48 w 97"/>
                  <a:gd name="T17" fmla="*/ 15 h 146"/>
                  <a:gd name="T18" fmla="*/ 48 w 97"/>
                  <a:gd name="T19" fmla="*/ 0 h 146"/>
                  <a:gd name="T20" fmla="*/ 85 w 97"/>
                  <a:gd name="T21" fmla="*/ 19 h 146"/>
                  <a:gd name="T22" fmla="*/ 97 w 97"/>
                  <a:gd name="T23" fmla="*/ 73 h 146"/>
                  <a:gd name="T24" fmla="*/ 85 w 97"/>
                  <a:gd name="T25" fmla="*/ 128 h 146"/>
                  <a:gd name="T26" fmla="*/ 48 w 97"/>
                  <a:gd name="T27" fmla="*/ 146 h 146"/>
                  <a:gd name="T28" fmla="*/ 12 w 97"/>
                  <a:gd name="T29" fmla="*/ 128 h 146"/>
                  <a:gd name="T30" fmla="*/ 0 w 97"/>
                  <a:gd name="T31" fmla="*/ 73 h 146"/>
                  <a:gd name="T32" fmla="*/ 12 w 97"/>
                  <a:gd name="T33" fmla="*/ 19 h 146"/>
                  <a:gd name="T34" fmla="*/ 48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8" y="15"/>
                    </a:moveTo>
                    <a:cubicBezTo>
                      <a:pt x="39" y="15"/>
                      <a:pt x="31" y="20"/>
                      <a:pt x="26" y="30"/>
                    </a:cubicBezTo>
                    <a:cubicBezTo>
                      <a:pt x="21" y="39"/>
                      <a:pt x="19" y="54"/>
                      <a:pt x="19" y="73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6"/>
                      <a:pt x="39" y="131"/>
                      <a:pt x="48" y="131"/>
                    </a:cubicBezTo>
                    <a:cubicBezTo>
                      <a:pt x="58" y="131"/>
                      <a:pt x="66" y="126"/>
                      <a:pt x="71" y="117"/>
                    </a:cubicBezTo>
                    <a:cubicBezTo>
                      <a:pt x="76" y="107"/>
                      <a:pt x="78" y="93"/>
                      <a:pt x="78" y="73"/>
                    </a:cubicBezTo>
                    <a:cubicBezTo>
                      <a:pt x="78" y="54"/>
                      <a:pt x="76" y="39"/>
                      <a:pt x="71" y="30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6"/>
                      <a:pt x="85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6" y="140"/>
                      <a:pt x="64" y="146"/>
                      <a:pt x="48" y="146"/>
                    </a:cubicBezTo>
                    <a:cubicBezTo>
                      <a:pt x="33" y="146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1" y="6"/>
                      <a:pt x="33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F3A8F54E-E270-4826-B6AE-A22DFC1C88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4560" y="2690814"/>
                <a:ext cx="70247" cy="104775"/>
              </a:xfrm>
              <a:custGeom>
                <a:avLst/>
                <a:gdLst>
                  <a:gd name="T0" fmla="*/ 48 w 97"/>
                  <a:gd name="T1" fmla="*/ 15 h 147"/>
                  <a:gd name="T2" fmla="*/ 26 w 97"/>
                  <a:gd name="T3" fmla="*/ 30 h 147"/>
                  <a:gd name="T4" fmla="*/ 19 w 97"/>
                  <a:gd name="T5" fmla="*/ 74 h 147"/>
                  <a:gd name="T6" fmla="*/ 26 w 97"/>
                  <a:gd name="T7" fmla="*/ 117 h 147"/>
                  <a:gd name="T8" fmla="*/ 48 w 97"/>
                  <a:gd name="T9" fmla="*/ 132 h 147"/>
                  <a:gd name="T10" fmla="*/ 71 w 97"/>
                  <a:gd name="T11" fmla="*/ 117 h 147"/>
                  <a:gd name="T12" fmla="*/ 78 w 97"/>
                  <a:gd name="T13" fmla="*/ 74 h 147"/>
                  <a:gd name="T14" fmla="*/ 71 w 97"/>
                  <a:gd name="T15" fmla="*/ 30 h 147"/>
                  <a:gd name="T16" fmla="*/ 48 w 97"/>
                  <a:gd name="T17" fmla="*/ 15 h 147"/>
                  <a:gd name="T18" fmla="*/ 48 w 97"/>
                  <a:gd name="T19" fmla="*/ 0 h 147"/>
                  <a:gd name="T20" fmla="*/ 85 w 97"/>
                  <a:gd name="T21" fmla="*/ 19 h 147"/>
                  <a:gd name="T22" fmla="*/ 97 w 97"/>
                  <a:gd name="T23" fmla="*/ 74 h 147"/>
                  <a:gd name="T24" fmla="*/ 85 w 97"/>
                  <a:gd name="T25" fmla="*/ 128 h 147"/>
                  <a:gd name="T26" fmla="*/ 48 w 97"/>
                  <a:gd name="T27" fmla="*/ 147 h 147"/>
                  <a:gd name="T28" fmla="*/ 12 w 97"/>
                  <a:gd name="T29" fmla="*/ 128 h 147"/>
                  <a:gd name="T30" fmla="*/ 0 w 97"/>
                  <a:gd name="T31" fmla="*/ 74 h 147"/>
                  <a:gd name="T32" fmla="*/ 12 w 97"/>
                  <a:gd name="T33" fmla="*/ 19 h 147"/>
                  <a:gd name="T34" fmla="*/ 48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8" y="15"/>
                    </a:moveTo>
                    <a:cubicBezTo>
                      <a:pt x="39" y="15"/>
                      <a:pt x="31" y="20"/>
                      <a:pt x="26" y="30"/>
                    </a:cubicBezTo>
                    <a:cubicBezTo>
                      <a:pt x="21" y="40"/>
                      <a:pt x="19" y="54"/>
                      <a:pt x="19" y="74"/>
                    </a:cubicBezTo>
                    <a:cubicBezTo>
                      <a:pt x="19" y="93"/>
                      <a:pt x="21" y="107"/>
                      <a:pt x="26" y="117"/>
                    </a:cubicBezTo>
                    <a:cubicBezTo>
                      <a:pt x="31" y="127"/>
                      <a:pt x="39" y="132"/>
                      <a:pt x="48" y="132"/>
                    </a:cubicBezTo>
                    <a:cubicBezTo>
                      <a:pt x="58" y="132"/>
                      <a:pt x="66" y="127"/>
                      <a:pt x="71" y="117"/>
                    </a:cubicBezTo>
                    <a:cubicBezTo>
                      <a:pt x="76" y="107"/>
                      <a:pt x="78" y="93"/>
                      <a:pt x="78" y="74"/>
                    </a:cubicBezTo>
                    <a:cubicBezTo>
                      <a:pt x="78" y="54"/>
                      <a:pt x="76" y="40"/>
                      <a:pt x="71" y="30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7"/>
                      <a:pt x="85" y="19"/>
                    </a:cubicBezTo>
                    <a:cubicBezTo>
                      <a:pt x="93" y="32"/>
                      <a:pt x="97" y="50"/>
                      <a:pt x="97" y="74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6" y="140"/>
                      <a:pt x="64" y="147"/>
                      <a:pt x="48" y="147"/>
                    </a:cubicBezTo>
                    <a:cubicBezTo>
                      <a:pt x="33" y="147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4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1" y="7"/>
                      <a:pt x="33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6C85F02D-FA9C-48DA-AD1E-D602777F7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4560" y="3037286"/>
                <a:ext cx="70247" cy="104775"/>
              </a:xfrm>
              <a:custGeom>
                <a:avLst/>
                <a:gdLst>
                  <a:gd name="T0" fmla="*/ 48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8 w 97"/>
                  <a:gd name="T9" fmla="*/ 131 h 146"/>
                  <a:gd name="T10" fmla="*/ 71 w 97"/>
                  <a:gd name="T11" fmla="*/ 116 h 146"/>
                  <a:gd name="T12" fmla="*/ 78 w 97"/>
                  <a:gd name="T13" fmla="*/ 73 h 146"/>
                  <a:gd name="T14" fmla="*/ 71 w 97"/>
                  <a:gd name="T15" fmla="*/ 29 h 146"/>
                  <a:gd name="T16" fmla="*/ 48 w 97"/>
                  <a:gd name="T17" fmla="*/ 15 h 146"/>
                  <a:gd name="T18" fmla="*/ 48 w 97"/>
                  <a:gd name="T19" fmla="*/ 0 h 146"/>
                  <a:gd name="T20" fmla="*/ 85 w 97"/>
                  <a:gd name="T21" fmla="*/ 19 h 146"/>
                  <a:gd name="T22" fmla="*/ 97 w 97"/>
                  <a:gd name="T23" fmla="*/ 73 h 146"/>
                  <a:gd name="T24" fmla="*/ 85 w 97"/>
                  <a:gd name="T25" fmla="*/ 127 h 146"/>
                  <a:gd name="T26" fmla="*/ 48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9 h 146"/>
                  <a:gd name="T34" fmla="*/ 48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8" y="15"/>
                    </a:moveTo>
                    <a:cubicBezTo>
                      <a:pt x="39" y="15"/>
                      <a:pt x="31" y="20"/>
                      <a:pt x="26" y="29"/>
                    </a:cubicBezTo>
                    <a:cubicBezTo>
                      <a:pt x="21" y="39"/>
                      <a:pt x="19" y="53"/>
                      <a:pt x="19" y="73"/>
                    </a:cubicBezTo>
                    <a:cubicBezTo>
                      <a:pt x="19" y="92"/>
                      <a:pt x="21" y="107"/>
                      <a:pt x="26" y="116"/>
                    </a:cubicBezTo>
                    <a:cubicBezTo>
                      <a:pt x="31" y="126"/>
                      <a:pt x="39" y="131"/>
                      <a:pt x="48" y="131"/>
                    </a:cubicBezTo>
                    <a:cubicBezTo>
                      <a:pt x="58" y="131"/>
                      <a:pt x="66" y="126"/>
                      <a:pt x="71" y="116"/>
                    </a:cubicBezTo>
                    <a:cubicBezTo>
                      <a:pt x="76" y="107"/>
                      <a:pt x="78" y="92"/>
                      <a:pt x="78" y="73"/>
                    </a:cubicBezTo>
                    <a:cubicBezTo>
                      <a:pt x="78" y="53"/>
                      <a:pt x="76" y="39"/>
                      <a:pt x="71" y="29"/>
                    </a:cubicBezTo>
                    <a:cubicBezTo>
                      <a:pt x="66" y="20"/>
                      <a:pt x="58" y="15"/>
                      <a:pt x="48" y="15"/>
                    </a:cubicBezTo>
                    <a:close/>
                    <a:moveTo>
                      <a:pt x="48" y="0"/>
                    </a:moveTo>
                    <a:cubicBezTo>
                      <a:pt x="64" y="0"/>
                      <a:pt x="76" y="6"/>
                      <a:pt x="85" y="19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7"/>
                    </a:cubicBezTo>
                    <a:cubicBezTo>
                      <a:pt x="76" y="140"/>
                      <a:pt x="64" y="146"/>
                      <a:pt x="48" y="146"/>
                    </a:cubicBezTo>
                    <a:cubicBezTo>
                      <a:pt x="33" y="146"/>
                      <a:pt x="21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9"/>
                    </a:cubicBezTo>
                    <a:cubicBezTo>
                      <a:pt x="21" y="6"/>
                      <a:pt x="33" y="0"/>
                      <a:pt x="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AA617A6A-E5C5-4F1A-B5A7-55792B7F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797" y="3411142"/>
                <a:ext cx="72628" cy="76200"/>
              </a:xfrm>
              <a:custGeom>
                <a:avLst/>
                <a:gdLst>
                  <a:gd name="T0" fmla="*/ 60 w 61"/>
                  <a:gd name="T1" fmla="*/ 0 h 64"/>
                  <a:gd name="T2" fmla="*/ 37 w 61"/>
                  <a:gd name="T3" fmla="*/ 31 h 64"/>
                  <a:gd name="T4" fmla="*/ 61 w 61"/>
                  <a:gd name="T5" fmla="*/ 64 h 64"/>
                  <a:gd name="T6" fmla="*/ 49 w 61"/>
                  <a:gd name="T7" fmla="*/ 64 h 64"/>
                  <a:gd name="T8" fmla="*/ 31 w 61"/>
                  <a:gd name="T9" fmla="*/ 39 h 64"/>
                  <a:gd name="T10" fmla="*/ 12 w 61"/>
                  <a:gd name="T11" fmla="*/ 64 h 64"/>
                  <a:gd name="T12" fmla="*/ 0 w 61"/>
                  <a:gd name="T13" fmla="*/ 64 h 64"/>
                  <a:gd name="T14" fmla="*/ 24 w 61"/>
                  <a:gd name="T15" fmla="*/ 31 h 64"/>
                  <a:gd name="T16" fmla="*/ 2 w 61"/>
                  <a:gd name="T17" fmla="*/ 0 h 64"/>
                  <a:gd name="T18" fmla="*/ 14 w 61"/>
                  <a:gd name="T19" fmla="*/ 0 h 64"/>
                  <a:gd name="T20" fmla="*/ 31 w 61"/>
                  <a:gd name="T21" fmla="*/ 23 h 64"/>
                  <a:gd name="T22" fmla="*/ 48 w 61"/>
                  <a:gd name="T23" fmla="*/ 0 h 64"/>
                  <a:gd name="T24" fmla="*/ 60 w 61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4">
                    <a:moveTo>
                      <a:pt x="60" y="0"/>
                    </a:moveTo>
                    <a:lnTo>
                      <a:pt x="37" y="31"/>
                    </a:lnTo>
                    <a:lnTo>
                      <a:pt x="61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4" y="31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D1318549-3253-4A44-9C55-C89928202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2179" y="2274095"/>
                <a:ext cx="233362" cy="1346597"/>
              </a:xfrm>
              <a:custGeom>
                <a:avLst/>
                <a:gdLst>
                  <a:gd name="T0" fmla="*/ 0 w 324"/>
                  <a:gd name="T1" fmla="*/ 0 h 1877"/>
                  <a:gd name="T2" fmla="*/ 324 w 324"/>
                  <a:gd name="T3" fmla="*/ 0 h 1877"/>
                  <a:gd name="T4" fmla="*/ 324 w 324"/>
                  <a:gd name="T5" fmla="*/ 1877 h 1877"/>
                  <a:gd name="T6" fmla="*/ 19 w 324"/>
                  <a:gd name="T7" fmla="*/ 1877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7">
                    <a:moveTo>
                      <a:pt x="0" y="0"/>
                    </a:moveTo>
                    <a:lnTo>
                      <a:pt x="324" y="0"/>
                    </a:lnTo>
                    <a:lnTo>
                      <a:pt x="324" y="1877"/>
                    </a:lnTo>
                    <a:lnTo>
                      <a:pt x="19" y="1877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" name="Oval 62">
                <a:extLst>
                  <a:ext uri="{FF2B5EF4-FFF2-40B4-BE49-F238E27FC236}">
                    <a16:creationId xmlns:a16="http://schemas.microsoft.com/office/drawing/2014/main" id="{CCA6985A-FF03-4AAD-A3EF-78E2C505C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657" y="2562226"/>
                <a:ext cx="227409" cy="188119"/>
              </a:xfrm>
              <a:prstGeom prst="ellipse">
                <a:avLst/>
              </a:prstGeom>
              <a:solidFill>
                <a:srgbClr val="F6FFD5"/>
              </a:solidFill>
              <a:ln w="26988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012EB344-E295-4DD1-ABD6-89222E039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619" y="2618186"/>
                <a:ext cx="73819" cy="86916"/>
              </a:xfrm>
              <a:custGeom>
                <a:avLst/>
                <a:gdLst>
                  <a:gd name="T0" fmla="*/ 2 w 62"/>
                  <a:gd name="T1" fmla="*/ 65 h 73"/>
                  <a:gd name="T2" fmla="*/ 25 w 62"/>
                  <a:gd name="T3" fmla="*/ 65 h 73"/>
                  <a:gd name="T4" fmla="*/ 25 w 62"/>
                  <a:gd name="T5" fmla="*/ 9 h 73"/>
                  <a:gd name="T6" fmla="*/ 0 w 62"/>
                  <a:gd name="T7" fmla="*/ 13 h 73"/>
                  <a:gd name="T8" fmla="*/ 0 w 62"/>
                  <a:gd name="T9" fmla="*/ 4 h 73"/>
                  <a:gd name="T10" fmla="*/ 24 w 62"/>
                  <a:gd name="T11" fmla="*/ 0 h 73"/>
                  <a:gd name="T12" fmla="*/ 39 w 62"/>
                  <a:gd name="T13" fmla="*/ 0 h 73"/>
                  <a:gd name="T14" fmla="*/ 39 w 62"/>
                  <a:gd name="T15" fmla="*/ 65 h 73"/>
                  <a:gd name="T16" fmla="*/ 62 w 62"/>
                  <a:gd name="T17" fmla="*/ 65 h 73"/>
                  <a:gd name="T18" fmla="*/ 62 w 62"/>
                  <a:gd name="T19" fmla="*/ 73 h 73"/>
                  <a:gd name="T20" fmla="*/ 2 w 62"/>
                  <a:gd name="T21" fmla="*/ 73 h 73"/>
                  <a:gd name="T22" fmla="*/ 2 w 62"/>
                  <a:gd name="T23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73">
                    <a:moveTo>
                      <a:pt x="2" y="65"/>
                    </a:moveTo>
                    <a:lnTo>
                      <a:pt x="25" y="65"/>
                    </a:lnTo>
                    <a:lnTo>
                      <a:pt x="25" y="9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39" y="65"/>
                    </a:lnTo>
                    <a:lnTo>
                      <a:pt x="62" y="65"/>
                    </a:lnTo>
                    <a:lnTo>
                      <a:pt x="62" y="73"/>
                    </a:lnTo>
                    <a:lnTo>
                      <a:pt x="2" y="73"/>
                    </a:lnTo>
                    <a:lnTo>
                      <a:pt x="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Oval 64">
                <a:extLst>
                  <a:ext uri="{FF2B5EF4-FFF2-40B4-BE49-F238E27FC236}">
                    <a16:creationId xmlns:a16="http://schemas.microsoft.com/office/drawing/2014/main" id="{F05BCD74-6A07-4678-AF9B-E61ED7BD6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0457" y="3236120"/>
                <a:ext cx="227409" cy="189309"/>
              </a:xfrm>
              <a:prstGeom prst="ellipse">
                <a:avLst/>
              </a:prstGeom>
              <a:solidFill>
                <a:srgbClr val="F6FFD5"/>
              </a:solidFill>
              <a:ln w="26988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DB7C1C62-45A8-4DEF-A23B-00EE7A2AD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466" y="3290889"/>
                <a:ext cx="80962" cy="90488"/>
              </a:xfrm>
              <a:custGeom>
                <a:avLst/>
                <a:gdLst>
                  <a:gd name="T0" fmla="*/ 77 w 113"/>
                  <a:gd name="T1" fmla="*/ 58 h 126"/>
                  <a:gd name="T2" fmla="*/ 104 w 113"/>
                  <a:gd name="T3" fmla="*/ 69 h 126"/>
                  <a:gd name="T4" fmla="*/ 113 w 113"/>
                  <a:gd name="T5" fmla="*/ 88 h 126"/>
                  <a:gd name="T6" fmla="*/ 95 w 113"/>
                  <a:gd name="T7" fmla="*/ 116 h 126"/>
                  <a:gd name="T8" fmla="*/ 46 w 113"/>
                  <a:gd name="T9" fmla="*/ 126 h 126"/>
                  <a:gd name="T10" fmla="*/ 23 w 113"/>
                  <a:gd name="T11" fmla="*/ 124 h 126"/>
                  <a:gd name="T12" fmla="*/ 0 w 113"/>
                  <a:gd name="T13" fmla="*/ 120 h 126"/>
                  <a:gd name="T14" fmla="*/ 0 w 113"/>
                  <a:gd name="T15" fmla="*/ 104 h 126"/>
                  <a:gd name="T16" fmla="*/ 21 w 113"/>
                  <a:gd name="T17" fmla="*/ 110 h 126"/>
                  <a:gd name="T18" fmla="*/ 45 w 113"/>
                  <a:gd name="T19" fmla="*/ 112 h 126"/>
                  <a:gd name="T20" fmla="*/ 78 w 113"/>
                  <a:gd name="T21" fmla="*/ 106 h 126"/>
                  <a:gd name="T22" fmla="*/ 90 w 113"/>
                  <a:gd name="T23" fmla="*/ 88 h 126"/>
                  <a:gd name="T24" fmla="*/ 79 w 113"/>
                  <a:gd name="T25" fmla="*/ 72 h 126"/>
                  <a:gd name="T26" fmla="*/ 49 w 113"/>
                  <a:gd name="T27" fmla="*/ 65 h 126"/>
                  <a:gd name="T28" fmla="*/ 29 w 113"/>
                  <a:gd name="T29" fmla="*/ 65 h 126"/>
                  <a:gd name="T30" fmla="*/ 29 w 113"/>
                  <a:gd name="T31" fmla="*/ 52 h 126"/>
                  <a:gd name="T32" fmla="*/ 50 w 113"/>
                  <a:gd name="T33" fmla="*/ 52 h 126"/>
                  <a:gd name="T34" fmla="*/ 77 w 113"/>
                  <a:gd name="T35" fmla="*/ 47 h 126"/>
                  <a:gd name="T36" fmla="*/ 86 w 113"/>
                  <a:gd name="T37" fmla="*/ 33 h 126"/>
                  <a:gd name="T38" fmla="*/ 76 w 113"/>
                  <a:gd name="T39" fmla="*/ 19 h 126"/>
                  <a:gd name="T40" fmla="*/ 49 w 113"/>
                  <a:gd name="T41" fmla="*/ 14 h 126"/>
                  <a:gd name="T42" fmla="*/ 29 w 113"/>
                  <a:gd name="T43" fmla="*/ 15 h 126"/>
                  <a:gd name="T44" fmla="*/ 5 w 113"/>
                  <a:gd name="T45" fmla="*/ 20 h 126"/>
                  <a:gd name="T46" fmla="*/ 5 w 113"/>
                  <a:gd name="T47" fmla="*/ 5 h 126"/>
                  <a:gd name="T48" fmla="*/ 30 w 113"/>
                  <a:gd name="T49" fmla="*/ 1 h 126"/>
                  <a:gd name="T50" fmla="*/ 51 w 113"/>
                  <a:gd name="T51" fmla="*/ 0 h 126"/>
                  <a:gd name="T52" fmla="*/ 93 w 113"/>
                  <a:gd name="T53" fmla="*/ 9 h 126"/>
                  <a:gd name="T54" fmla="*/ 109 w 113"/>
                  <a:gd name="T55" fmla="*/ 31 h 126"/>
                  <a:gd name="T56" fmla="*/ 101 w 113"/>
                  <a:gd name="T57" fmla="*/ 49 h 126"/>
                  <a:gd name="T58" fmla="*/ 77 w 113"/>
                  <a:gd name="T59" fmla="*/ 5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26">
                    <a:moveTo>
                      <a:pt x="77" y="58"/>
                    </a:moveTo>
                    <a:cubicBezTo>
                      <a:pt x="89" y="60"/>
                      <a:pt x="97" y="63"/>
                      <a:pt x="104" y="69"/>
                    </a:cubicBezTo>
                    <a:cubicBezTo>
                      <a:pt x="110" y="74"/>
                      <a:pt x="113" y="80"/>
                      <a:pt x="113" y="88"/>
                    </a:cubicBezTo>
                    <a:cubicBezTo>
                      <a:pt x="113" y="100"/>
                      <a:pt x="107" y="109"/>
                      <a:pt x="95" y="116"/>
                    </a:cubicBezTo>
                    <a:cubicBezTo>
                      <a:pt x="84" y="123"/>
                      <a:pt x="67" y="126"/>
                      <a:pt x="46" y="126"/>
                    </a:cubicBezTo>
                    <a:cubicBezTo>
                      <a:pt x="38" y="126"/>
                      <a:pt x="31" y="125"/>
                      <a:pt x="23" y="124"/>
                    </a:cubicBezTo>
                    <a:cubicBezTo>
                      <a:pt x="16" y="123"/>
                      <a:pt x="8" y="122"/>
                      <a:pt x="0" y="120"/>
                    </a:cubicBezTo>
                    <a:lnTo>
                      <a:pt x="0" y="104"/>
                    </a:lnTo>
                    <a:cubicBezTo>
                      <a:pt x="6" y="107"/>
                      <a:pt x="13" y="109"/>
                      <a:pt x="21" y="110"/>
                    </a:cubicBezTo>
                    <a:cubicBezTo>
                      <a:pt x="29" y="111"/>
                      <a:pt x="37" y="112"/>
                      <a:pt x="45" y="112"/>
                    </a:cubicBezTo>
                    <a:cubicBezTo>
                      <a:pt x="60" y="112"/>
                      <a:pt x="71" y="110"/>
                      <a:pt x="78" y="106"/>
                    </a:cubicBezTo>
                    <a:cubicBezTo>
                      <a:pt x="86" y="102"/>
                      <a:pt x="90" y="96"/>
                      <a:pt x="90" y="88"/>
                    </a:cubicBezTo>
                    <a:cubicBezTo>
                      <a:pt x="90" y="81"/>
                      <a:pt x="86" y="76"/>
                      <a:pt x="79" y="72"/>
                    </a:cubicBezTo>
                    <a:cubicBezTo>
                      <a:pt x="72" y="67"/>
                      <a:pt x="62" y="65"/>
                      <a:pt x="49" y="65"/>
                    </a:cubicBezTo>
                    <a:lnTo>
                      <a:pt x="29" y="65"/>
                    </a:lnTo>
                    <a:lnTo>
                      <a:pt x="29" y="52"/>
                    </a:lnTo>
                    <a:lnTo>
                      <a:pt x="50" y="52"/>
                    </a:lnTo>
                    <a:cubicBezTo>
                      <a:pt x="62" y="52"/>
                      <a:pt x="71" y="50"/>
                      <a:pt x="77" y="47"/>
                    </a:cubicBezTo>
                    <a:cubicBezTo>
                      <a:pt x="83" y="44"/>
                      <a:pt x="86" y="39"/>
                      <a:pt x="86" y="33"/>
                    </a:cubicBezTo>
                    <a:cubicBezTo>
                      <a:pt x="86" y="27"/>
                      <a:pt x="83" y="22"/>
                      <a:pt x="76" y="19"/>
                    </a:cubicBezTo>
                    <a:cubicBezTo>
                      <a:pt x="70" y="16"/>
                      <a:pt x="61" y="14"/>
                      <a:pt x="49" y="14"/>
                    </a:cubicBezTo>
                    <a:cubicBezTo>
                      <a:pt x="43" y="14"/>
                      <a:pt x="36" y="14"/>
                      <a:pt x="29" y="15"/>
                    </a:cubicBezTo>
                    <a:cubicBezTo>
                      <a:pt x="22" y="16"/>
                      <a:pt x="14" y="18"/>
                      <a:pt x="5" y="20"/>
                    </a:cubicBezTo>
                    <a:lnTo>
                      <a:pt x="5" y="5"/>
                    </a:lnTo>
                    <a:cubicBezTo>
                      <a:pt x="14" y="4"/>
                      <a:pt x="22" y="2"/>
                      <a:pt x="30" y="1"/>
                    </a:cubicBezTo>
                    <a:cubicBezTo>
                      <a:pt x="37" y="0"/>
                      <a:pt x="45" y="0"/>
                      <a:pt x="51" y="0"/>
                    </a:cubicBezTo>
                    <a:cubicBezTo>
                      <a:pt x="69" y="0"/>
                      <a:pt x="83" y="3"/>
                      <a:pt x="93" y="9"/>
                    </a:cubicBezTo>
                    <a:cubicBezTo>
                      <a:pt x="104" y="14"/>
                      <a:pt x="109" y="22"/>
                      <a:pt x="109" y="31"/>
                    </a:cubicBezTo>
                    <a:cubicBezTo>
                      <a:pt x="109" y="38"/>
                      <a:pt x="106" y="44"/>
                      <a:pt x="101" y="49"/>
                    </a:cubicBezTo>
                    <a:cubicBezTo>
                      <a:pt x="95" y="53"/>
                      <a:pt x="88" y="56"/>
                      <a:pt x="77" y="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Oval 66">
                <a:extLst>
                  <a:ext uri="{FF2B5EF4-FFF2-40B4-BE49-F238E27FC236}">
                    <a16:creationId xmlns:a16="http://schemas.microsoft.com/office/drawing/2014/main" id="{38A17C2F-B777-46CA-AEBD-2160E9A6F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4569" y="3149204"/>
                <a:ext cx="227409" cy="189309"/>
              </a:xfrm>
              <a:prstGeom prst="ellipse">
                <a:avLst/>
              </a:prstGeom>
              <a:solidFill>
                <a:srgbClr val="F6FFD5"/>
              </a:solidFill>
              <a:ln w="26988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B3961C6B-A496-4375-9F28-C71434F13A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816" y="3205164"/>
                <a:ext cx="90487" cy="86916"/>
              </a:xfrm>
              <a:custGeom>
                <a:avLst/>
                <a:gdLst>
                  <a:gd name="T0" fmla="*/ 78 w 126"/>
                  <a:gd name="T1" fmla="*/ 14 h 121"/>
                  <a:gd name="T2" fmla="*/ 19 w 126"/>
                  <a:gd name="T3" fmla="*/ 79 h 121"/>
                  <a:gd name="T4" fmla="*/ 78 w 126"/>
                  <a:gd name="T5" fmla="*/ 79 h 121"/>
                  <a:gd name="T6" fmla="*/ 78 w 126"/>
                  <a:gd name="T7" fmla="*/ 14 h 121"/>
                  <a:gd name="T8" fmla="*/ 72 w 126"/>
                  <a:gd name="T9" fmla="*/ 0 h 121"/>
                  <a:gd name="T10" fmla="*/ 101 w 126"/>
                  <a:gd name="T11" fmla="*/ 0 h 121"/>
                  <a:gd name="T12" fmla="*/ 101 w 126"/>
                  <a:gd name="T13" fmla="*/ 79 h 121"/>
                  <a:gd name="T14" fmla="*/ 126 w 126"/>
                  <a:gd name="T15" fmla="*/ 79 h 121"/>
                  <a:gd name="T16" fmla="*/ 126 w 126"/>
                  <a:gd name="T17" fmla="*/ 93 h 121"/>
                  <a:gd name="T18" fmla="*/ 101 w 126"/>
                  <a:gd name="T19" fmla="*/ 93 h 121"/>
                  <a:gd name="T20" fmla="*/ 101 w 126"/>
                  <a:gd name="T21" fmla="*/ 121 h 121"/>
                  <a:gd name="T22" fmla="*/ 78 w 126"/>
                  <a:gd name="T23" fmla="*/ 121 h 121"/>
                  <a:gd name="T24" fmla="*/ 78 w 126"/>
                  <a:gd name="T25" fmla="*/ 93 h 121"/>
                  <a:gd name="T26" fmla="*/ 0 w 126"/>
                  <a:gd name="T27" fmla="*/ 93 h 121"/>
                  <a:gd name="T28" fmla="*/ 0 w 126"/>
                  <a:gd name="T29" fmla="*/ 77 h 121"/>
                  <a:gd name="T30" fmla="*/ 72 w 126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21">
                    <a:moveTo>
                      <a:pt x="78" y="14"/>
                    </a:moveTo>
                    <a:lnTo>
                      <a:pt x="19" y="79"/>
                    </a:lnTo>
                    <a:lnTo>
                      <a:pt x="78" y="79"/>
                    </a:lnTo>
                    <a:lnTo>
                      <a:pt x="78" y="14"/>
                    </a:lnTo>
                    <a:close/>
                    <a:moveTo>
                      <a:pt x="72" y="0"/>
                    </a:moveTo>
                    <a:lnTo>
                      <a:pt x="101" y="0"/>
                    </a:lnTo>
                    <a:lnTo>
                      <a:pt x="101" y="79"/>
                    </a:lnTo>
                    <a:lnTo>
                      <a:pt x="126" y="79"/>
                    </a:lnTo>
                    <a:lnTo>
                      <a:pt x="126" y="93"/>
                    </a:lnTo>
                    <a:lnTo>
                      <a:pt x="101" y="93"/>
                    </a:lnTo>
                    <a:lnTo>
                      <a:pt x="101" y="121"/>
                    </a:lnTo>
                    <a:lnTo>
                      <a:pt x="78" y="121"/>
                    </a:lnTo>
                    <a:lnTo>
                      <a:pt x="78" y="9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90E19860-9D1F-4534-A8C7-A578250B4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357" y="4248151"/>
                <a:ext cx="432197" cy="239316"/>
              </a:xfrm>
              <a:custGeom>
                <a:avLst/>
                <a:gdLst>
                  <a:gd name="T0" fmla="*/ 151 w 601"/>
                  <a:gd name="T1" fmla="*/ 84 h 333"/>
                  <a:gd name="T2" fmla="*/ 302 w 601"/>
                  <a:gd name="T3" fmla="*/ 84 h 333"/>
                  <a:gd name="T4" fmla="*/ 302 w 601"/>
                  <a:gd name="T5" fmla="*/ 42 h 333"/>
                  <a:gd name="T6" fmla="*/ 303 w 601"/>
                  <a:gd name="T7" fmla="*/ 0 h 333"/>
                  <a:gd name="T8" fmla="*/ 452 w 601"/>
                  <a:gd name="T9" fmla="*/ 83 h 333"/>
                  <a:gd name="T10" fmla="*/ 599 w 601"/>
                  <a:gd name="T11" fmla="*/ 168 h 333"/>
                  <a:gd name="T12" fmla="*/ 450 w 601"/>
                  <a:gd name="T13" fmla="*/ 252 h 333"/>
                  <a:gd name="T14" fmla="*/ 303 w 601"/>
                  <a:gd name="T15" fmla="*/ 333 h 333"/>
                  <a:gd name="T16" fmla="*/ 303 w 601"/>
                  <a:gd name="T17" fmla="*/ 291 h 333"/>
                  <a:gd name="T18" fmla="*/ 302 w 601"/>
                  <a:gd name="T19" fmla="*/ 249 h 333"/>
                  <a:gd name="T20" fmla="*/ 151 w 601"/>
                  <a:gd name="T21" fmla="*/ 250 h 333"/>
                  <a:gd name="T22" fmla="*/ 1 w 601"/>
                  <a:gd name="T23" fmla="*/ 250 h 333"/>
                  <a:gd name="T24" fmla="*/ 1 w 601"/>
                  <a:gd name="T25" fmla="*/ 167 h 333"/>
                  <a:gd name="T26" fmla="*/ 0 w 601"/>
                  <a:gd name="T27" fmla="*/ 84 h 333"/>
                  <a:gd name="T28" fmla="*/ 151 w 601"/>
                  <a:gd name="T29" fmla="*/ 8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1" h="333">
                    <a:moveTo>
                      <a:pt x="151" y="84"/>
                    </a:moveTo>
                    <a:lnTo>
                      <a:pt x="302" y="84"/>
                    </a:lnTo>
                    <a:lnTo>
                      <a:pt x="302" y="42"/>
                    </a:lnTo>
                    <a:lnTo>
                      <a:pt x="303" y="0"/>
                    </a:lnTo>
                    <a:lnTo>
                      <a:pt x="452" y="83"/>
                    </a:lnTo>
                    <a:cubicBezTo>
                      <a:pt x="574" y="151"/>
                      <a:pt x="601" y="166"/>
                      <a:pt x="599" y="168"/>
                    </a:cubicBezTo>
                    <a:cubicBezTo>
                      <a:pt x="597" y="169"/>
                      <a:pt x="530" y="207"/>
                      <a:pt x="450" y="252"/>
                    </a:cubicBezTo>
                    <a:lnTo>
                      <a:pt x="303" y="333"/>
                    </a:lnTo>
                    <a:lnTo>
                      <a:pt x="303" y="291"/>
                    </a:lnTo>
                    <a:lnTo>
                      <a:pt x="302" y="249"/>
                    </a:lnTo>
                    <a:lnTo>
                      <a:pt x="151" y="250"/>
                    </a:lnTo>
                    <a:lnTo>
                      <a:pt x="1" y="250"/>
                    </a:lnTo>
                    <a:lnTo>
                      <a:pt x="1" y="167"/>
                    </a:lnTo>
                    <a:lnTo>
                      <a:pt x="0" y="84"/>
                    </a:lnTo>
                    <a:lnTo>
                      <a:pt x="151" y="84"/>
                    </a:lnTo>
                    <a:close/>
                  </a:path>
                </a:pathLst>
              </a:custGeom>
              <a:solidFill>
                <a:srgbClr val="1B0675"/>
              </a:solidFill>
              <a:ln w="1588" cap="flat">
                <a:solidFill>
                  <a:srgbClr val="07070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4D6696DD-2A20-467B-A499-3AAF2175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463" y="3887392"/>
                <a:ext cx="232172" cy="1346597"/>
              </a:xfrm>
              <a:custGeom>
                <a:avLst/>
                <a:gdLst>
                  <a:gd name="T0" fmla="*/ 323 w 323"/>
                  <a:gd name="T1" fmla="*/ 0 h 1876"/>
                  <a:gd name="T2" fmla="*/ 0 w 323"/>
                  <a:gd name="T3" fmla="*/ 0 h 1876"/>
                  <a:gd name="T4" fmla="*/ 0 w 323"/>
                  <a:gd name="T5" fmla="*/ 1876 h 1876"/>
                  <a:gd name="T6" fmla="*/ 304 w 323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3" h="1876">
                    <a:moveTo>
                      <a:pt x="323" y="0"/>
                    </a:moveTo>
                    <a:lnTo>
                      <a:pt x="0" y="0"/>
                    </a:lnTo>
                    <a:lnTo>
                      <a:pt x="0" y="1876"/>
                    </a:lnTo>
                    <a:lnTo>
                      <a:pt x="304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C7165037-5807-44EC-8184-ED5131B1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294" y="3989786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0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BE01CC71-CB64-499A-AE8D-259A9C95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1" y="4311254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A8F264A2-CD2B-4099-B1F1-AC373DA1F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0057" y="4656536"/>
                <a:ext cx="70247" cy="104775"/>
              </a:xfrm>
              <a:custGeom>
                <a:avLst/>
                <a:gdLst>
                  <a:gd name="T0" fmla="*/ 49 w 98"/>
                  <a:gd name="T1" fmla="*/ 15 h 147"/>
                  <a:gd name="T2" fmla="*/ 27 w 98"/>
                  <a:gd name="T3" fmla="*/ 30 h 147"/>
                  <a:gd name="T4" fmla="*/ 20 w 98"/>
                  <a:gd name="T5" fmla="*/ 73 h 147"/>
                  <a:gd name="T6" fmla="*/ 27 w 98"/>
                  <a:gd name="T7" fmla="*/ 117 h 147"/>
                  <a:gd name="T8" fmla="*/ 49 w 98"/>
                  <a:gd name="T9" fmla="*/ 131 h 147"/>
                  <a:gd name="T10" fmla="*/ 71 w 98"/>
                  <a:gd name="T11" fmla="*/ 117 h 147"/>
                  <a:gd name="T12" fmla="*/ 79 w 98"/>
                  <a:gd name="T13" fmla="*/ 73 h 147"/>
                  <a:gd name="T14" fmla="*/ 71 w 98"/>
                  <a:gd name="T15" fmla="*/ 30 h 147"/>
                  <a:gd name="T16" fmla="*/ 49 w 98"/>
                  <a:gd name="T17" fmla="*/ 15 h 147"/>
                  <a:gd name="T18" fmla="*/ 49 w 98"/>
                  <a:gd name="T19" fmla="*/ 0 h 147"/>
                  <a:gd name="T20" fmla="*/ 85 w 98"/>
                  <a:gd name="T21" fmla="*/ 19 h 147"/>
                  <a:gd name="T22" fmla="*/ 98 w 98"/>
                  <a:gd name="T23" fmla="*/ 73 h 147"/>
                  <a:gd name="T24" fmla="*/ 85 w 98"/>
                  <a:gd name="T25" fmla="*/ 128 h 147"/>
                  <a:gd name="T26" fmla="*/ 49 w 98"/>
                  <a:gd name="T27" fmla="*/ 147 h 147"/>
                  <a:gd name="T28" fmla="*/ 13 w 98"/>
                  <a:gd name="T29" fmla="*/ 128 h 147"/>
                  <a:gd name="T30" fmla="*/ 0 w 98"/>
                  <a:gd name="T31" fmla="*/ 73 h 147"/>
                  <a:gd name="T32" fmla="*/ 13 w 98"/>
                  <a:gd name="T33" fmla="*/ 19 h 147"/>
                  <a:gd name="T34" fmla="*/ 49 w 98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7">
                    <a:moveTo>
                      <a:pt x="49" y="15"/>
                    </a:moveTo>
                    <a:cubicBezTo>
                      <a:pt x="39" y="15"/>
                      <a:pt x="32" y="20"/>
                      <a:pt x="27" y="30"/>
                    </a:cubicBezTo>
                    <a:cubicBezTo>
                      <a:pt x="22" y="40"/>
                      <a:pt x="20" y="54"/>
                      <a:pt x="20" y="73"/>
                    </a:cubicBezTo>
                    <a:cubicBezTo>
                      <a:pt x="20" y="93"/>
                      <a:pt x="22" y="107"/>
                      <a:pt x="27" y="117"/>
                    </a:cubicBezTo>
                    <a:cubicBezTo>
                      <a:pt x="32" y="127"/>
                      <a:pt x="39" y="131"/>
                      <a:pt x="49" y="131"/>
                    </a:cubicBezTo>
                    <a:cubicBezTo>
                      <a:pt x="59" y="131"/>
                      <a:pt x="66" y="127"/>
                      <a:pt x="71" y="117"/>
                    </a:cubicBezTo>
                    <a:cubicBezTo>
                      <a:pt x="76" y="107"/>
                      <a:pt x="79" y="93"/>
                      <a:pt x="79" y="73"/>
                    </a:cubicBezTo>
                    <a:cubicBezTo>
                      <a:pt x="79" y="54"/>
                      <a:pt x="76" y="40"/>
                      <a:pt x="71" y="30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7"/>
                      <a:pt x="85" y="19"/>
                    </a:cubicBezTo>
                    <a:cubicBezTo>
                      <a:pt x="94" y="32"/>
                      <a:pt x="98" y="50"/>
                      <a:pt x="98" y="73"/>
                    </a:cubicBezTo>
                    <a:cubicBezTo>
                      <a:pt x="98" y="97"/>
                      <a:pt x="94" y="115"/>
                      <a:pt x="85" y="128"/>
                    </a:cubicBezTo>
                    <a:cubicBezTo>
                      <a:pt x="77" y="140"/>
                      <a:pt x="65" y="147"/>
                      <a:pt x="49" y="147"/>
                    </a:cubicBezTo>
                    <a:cubicBezTo>
                      <a:pt x="33" y="147"/>
                      <a:pt x="21" y="140"/>
                      <a:pt x="13" y="128"/>
                    </a:cubicBezTo>
                    <a:cubicBezTo>
                      <a:pt x="5" y="115"/>
                      <a:pt x="0" y="97"/>
                      <a:pt x="0" y="73"/>
                    </a:cubicBezTo>
                    <a:cubicBezTo>
                      <a:pt x="0" y="50"/>
                      <a:pt x="5" y="32"/>
                      <a:pt x="13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0415D21D-32B9-4013-B372-0DD22B42F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0057" y="5003008"/>
                <a:ext cx="70247" cy="104775"/>
              </a:xfrm>
              <a:custGeom>
                <a:avLst/>
                <a:gdLst>
                  <a:gd name="T0" fmla="*/ 49 w 98"/>
                  <a:gd name="T1" fmla="*/ 15 h 146"/>
                  <a:gd name="T2" fmla="*/ 27 w 98"/>
                  <a:gd name="T3" fmla="*/ 29 h 146"/>
                  <a:gd name="T4" fmla="*/ 20 w 98"/>
                  <a:gd name="T5" fmla="*/ 73 h 146"/>
                  <a:gd name="T6" fmla="*/ 27 w 98"/>
                  <a:gd name="T7" fmla="*/ 116 h 146"/>
                  <a:gd name="T8" fmla="*/ 49 w 98"/>
                  <a:gd name="T9" fmla="*/ 131 h 146"/>
                  <a:gd name="T10" fmla="*/ 71 w 98"/>
                  <a:gd name="T11" fmla="*/ 116 h 146"/>
                  <a:gd name="T12" fmla="*/ 79 w 98"/>
                  <a:gd name="T13" fmla="*/ 73 h 146"/>
                  <a:gd name="T14" fmla="*/ 71 w 98"/>
                  <a:gd name="T15" fmla="*/ 29 h 146"/>
                  <a:gd name="T16" fmla="*/ 49 w 98"/>
                  <a:gd name="T17" fmla="*/ 15 h 146"/>
                  <a:gd name="T18" fmla="*/ 49 w 98"/>
                  <a:gd name="T19" fmla="*/ 0 h 146"/>
                  <a:gd name="T20" fmla="*/ 85 w 98"/>
                  <a:gd name="T21" fmla="*/ 18 h 146"/>
                  <a:gd name="T22" fmla="*/ 98 w 98"/>
                  <a:gd name="T23" fmla="*/ 73 h 146"/>
                  <a:gd name="T24" fmla="*/ 85 w 98"/>
                  <a:gd name="T25" fmla="*/ 127 h 146"/>
                  <a:gd name="T26" fmla="*/ 49 w 98"/>
                  <a:gd name="T27" fmla="*/ 146 h 146"/>
                  <a:gd name="T28" fmla="*/ 13 w 98"/>
                  <a:gd name="T29" fmla="*/ 127 h 146"/>
                  <a:gd name="T30" fmla="*/ 0 w 98"/>
                  <a:gd name="T31" fmla="*/ 73 h 146"/>
                  <a:gd name="T32" fmla="*/ 13 w 98"/>
                  <a:gd name="T33" fmla="*/ 18 h 146"/>
                  <a:gd name="T34" fmla="*/ 49 w 98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6">
                    <a:moveTo>
                      <a:pt x="49" y="15"/>
                    </a:moveTo>
                    <a:cubicBezTo>
                      <a:pt x="39" y="15"/>
                      <a:pt x="32" y="20"/>
                      <a:pt x="27" y="29"/>
                    </a:cubicBezTo>
                    <a:cubicBezTo>
                      <a:pt x="22" y="39"/>
                      <a:pt x="20" y="53"/>
                      <a:pt x="20" y="73"/>
                    </a:cubicBezTo>
                    <a:cubicBezTo>
                      <a:pt x="20" y="92"/>
                      <a:pt x="22" y="107"/>
                      <a:pt x="27" y="116"/>
                    </a:cubicBezTo>
                    <a:cubicBezTo>
                      <a:pt x="32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9" y="92"/>
                      <a:pt x="79" y="73"/>
                    </a:cubicBezTo>
                    <a:cubicBezTo>
                      <a:pt x="79" y="53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6"/>
                      <a:pt x="85" y="18"/>
                    </a:cubicBezTo>
                    <a:cubicBezTo>
                      <a:pt x="94" y="31"/>
                      <a:pt x="98" y="49"/>
                      <a:pt x="98" y="73"/>
                    </a:cubicBezTo>
                    <a:cubicBezTo>
                      <a:pt x="98" y="97"/>
                      <a:pt x="94" y="115"/>
                      <a:pt x="85" y="127"/>
                    </a:cubicBezTo>
                    <a:cubicBezTo>
                      <a:pt x="77" y="140"/>
                      <a:pt x="65" y="146"/>
                      <a:pt x="49" y="146"/>
                    </a:cubicBezTo>
                    <a:cubicBezTo>
                      <a:pt x="33" y="146"/>
                      <a:pt x="21" y="140"/>
                      <a:pt x="13" y="127"/>
                    </a:cubicBezTo>
                    <a:cubicBezTo>
                      <a:pt x="5" y="115"/>
                      <a:pt x="0" y="97"/>
                      <a:pt x="0" y="73"/>
                    </a:cubicBezTo>
                    <a:cubicBezTo>
                      <a:pt x="0" y="49"/>
                      <a:pt x="5" y="31"/>
                      <a:pt x="13" y="18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AA7AFE3F-E5A9-4631-BA2A-1820C2BDCA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01" y="3962401"/>
                <a:ext cx="69056" cy="104775"/>
              </a:xfrm>
              <a:custGeom>
                <a:avLst/>
                <a:gdLst>
                  <a:gd name="T0" fmla="*/ 49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9 w 97"/>
                  <a:gd name="T9" fmla="*/ 131 h 146"/>
                  <a:gd name="T10" fmla="*/ 71 w 97"/>
                  <a:gd name="T11" fmla="*/ 116 h 146"/>
                  <a:gd name="T12" fmla="*/ 78 w 97"/>
                  <a:gd name="T13" fmla="*/ 73 h 146"/>
                  <a:gd name="T14" fmla="*/ 71 w 97"/>
                  <a:gd name="T15" fmla="*/ 29 h 146"/>
                  <a:gd name="T16" fmla="*/ 49 w 97"/>
                  <a:gd name="T17" fmla="*/ 15 h 146"/>
                  <a:gd name="T18" fmla="*/ 49 w 97"/>
                  <a:gd name="T19" fmla="*/ 0 h 146"/>
                  <a:gd name="T20" fmla="*/ 85 w 97"/>
                  <a:gd name="T21" fmla="*/ 18 h 146"/>
                  <a:gd name="T22" fmla="*/ 97 w 97"/>
                  <a:gd name="T23" fmla="*/ 73 h 146"/>
                  <a:gd name="T24" fmla="*/ 85 w 97"/>
                  <a:gd name="T25" fmla="*/ 127 h 146"/>
                  <a:gd name="T26" fmla="*/ 49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8 h 146"/>
                  <a:gd name="T34" fmla="*/ 49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9" y="15"/>
                    </a:moveTo>
                    <a:cubicBezTo>
                      <a:pt x="39" y="15"/>
                      <a:pt x="31" y="20"/>
                      <a:pt x="26" y="29"/>
                    </a:cubicBezTo>
                    <a:cubicBezTo>
                      <a:pt x="22" y="39"/>
                      <a:pt x="19" y="53"/>
                      <a:pt x="19" y="73"/>
                    </a:cubicBezTo>
                    <a:cubicBezTo>
                      <a:pt x="19" y="92"/>
                      <a:pt x="22" y="107"/>
                      <a:pt x="26" y="116"/>
                    </a:cubicBezTo>
                    <a:cubicBezTo>
                      <a:pt x="31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8" y="92"/>
                      <a:pt x="78" y="73"/>
                    </a:cubicBezTo>
                    <a:cubicBezTo>
                      <a:pt x="78" y="53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6"/>
                      <a:pt x="85" y="18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7"/>
                    </a:cubicBezTo>
                    <a:cubicBezTo>
                      <a:pt x="76" y="140"/>
                      <a:pt x="64" y="146"/>
                      <a:pt x="49" y="146"/>
                    </a:cubicBezTo>
                    <a:cubicBezTo>
                      <a:pt x="33" y="146"/>
                      <a:pt x="21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8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C10CD069-420E-4EE0-B990-D59F37C1E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438" y="4336258"/>
                <a:ext cx="72628" cy="76200"/>
              </a:xfrm>
              <a:custGeom>
                <a:avLst/>
                <a:gdLst>
                  <a:gd name="T0" fmla="*/ 60 w 61"/>
                  <a:gd name="T1" fmla="*/ 0 h 64"/>
                  <a:gd name="T2" fmla="*/ 37 w 61"/>
                  <a:gd name="T3" fmla="*/ 31 h 64"/>
                  <a:gd name="T4" fmla="*/ 61 w 61"/>
                  <a:gd name="T5" fmla="*/ 64 h 64"/>
                  <a:gd name="T6" fmla="*/ 49 w 61"/>
                  <a:gd name="T7" fmla="*/ 64 h 64"/>
                  <a:gd name="T8" fmla="*/ 30 w 61"/>
                  <a:gd name="T9" fmla="*/ 39 h 64"/>
                  <a:gd name="T10" fmla="*/ 12 w 61"/>
                  <a:gd name="T11" fmla="*/ 64 h 64"/>
                  <a:gd name="T12" fmla="*/ 0 w 61"/>
                  <a:gd name="T13" fmla="*/ 64 h 64"/>
                  <a:gd name="T14" fmla="*/ 24 w 61"/>
                  <a:gd name="T15" fmla="*/ 30 h 64"/>
                  <a:gd name="T16" fmla="*/ 2 w 61"/>
                  <a:gd name="T17" fmla="*/ 0 h 64"/>
                  <a:gd name="T18" fmla="*/ 14 w 61"/>
                  <a:gd name="T19" fmla="*/ 0 h 64"/>
                  <a:gd name="T20" fmla="*/ 31 w 61"/>
                  <a:gd name="T21" fmla="*/ 23 h 64"/>
                  <a:gd name="T22" fmla="*/ 48 w 61"/>
                  <a:gd name="T23" fmla="*/ 0 h 64"/>
                  <a:gd name="T24" fmla="*/ 60 w 61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4">
                    <a:moveTo>
                      <a:pt x="60" y="0"/>
                    </a:moveTo>
                    <a:lnTo>
                      <a:pt x="37" y="31"/>
                    </a:lnTo>
                    <a:lnTo>
                      <a:pt x="61" y="64"/>
                    </a:lnTo>
                    <a:lnTo>
                      <a:pt x="49" y="64"/>
                    </a:lnTo>
                    <a:lnTo>
                      <a:pt x="30" y="39"/>
                    </a:lnTo>
                    <a:lnTo>
                      <a:pt x="12" y="64"/>
                    </a:lnTo>
                    <a:lnTo>
                      <a:pt x="0" y="64"/>
                    </a:lnTo>
                    <a:lnTo>
                      <a:pt x="24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034156D9-9103-47FD-8F72-23B263F21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01" y="4656536"/>
                <a:ext cx="69056" cy="104775"/>
              </a:xfrm>
              <a:custGeom>
                <a:avLst/>
                <a:gdLst>
                  <a:gd name="T0" fmla="*/ 49 w 97"/>
                  <a:gd name="T1" fmla="*/ 15 h 147"/>
                  <a:gd name="T2" fmla="*/ 26 w 97"/>
                  <a:gd name="T3" fmla="*/ 30 h 147"/>
                  <a:gd name="T4" fmla="*/ 19 w 97"/>
                  <a:gd name="T5" fmla="*/ 73 h 147"/>
                  <a:gd name="T6" fmla="*/ 26 w 97"/>
                  <a:gd name="T7" fmla="*/ 117 h 147"/>
                  <a:gd name="T8" fmla="*/ 49 w 97"/>
                  <a:gd name="T9" fmla="*/ 131 h 147"/>
                  <a:gd name="T10" fmla="*/ 71 w 97"/>
                  <a:gd name="T11" fmla="*/ 117 h 147"/>
                  <a:gd name="T12" fmla="*/ 78 w 97"/>
                  <a:gd name="T13" fmla="*/ 73 h 147"/>
                  <a:gd name="T14" fmla="*/ 71 w 97"/>
                  <a:gd name="T15" fmla="*/ 30 h 147"/>
                  <a:gd name="T16" fmla="*/ 49 w 97"/>
                  <a:gd name="T17" fmla="*/ 15 h 147"/>
                  <a:gd name="T18" fmla="*/ 49 w 97"/>
                  <a:gd name="T19" fmla="*/ 0 h 147"/>
                  <a:gd name="T20" fmla="*/ 85 w 97"/>
                  <a:gd name="T21" fmla="*/ 19 h 147"/>
                  <a:gd name="T22" fmla="*/ 97 w 97"/>
                  <a:gd name="T23" fmla="*/ 73 h 147"/>
                  <a:gd name="T24" fmla="*/ 85 w 97"/>
                  <a:gd name="T25" fmla="*/ 128 h 147"/>
                  <a:gd name="T26" fmla="*/ 49 w 97"/>
                  <a:gd name="T27" fmla="*/ 147 h 147"/>
                  <a:gd name="T28" fmla="*/ 12 w 97"/>
                  <a:gd name="T29" fmla="*/ 128 h 147"/>
                  <a:gd name="T30" fmla="*/ 0 w 97"/>
                  <a:gd name="T31" fmla="*/ 73 h 147"/>
                  <a:gd name="T32" fmla="*/ 12 w 97"/>
                  <a:gd name="T33" fmla="*/ 19 h 147"/>
                  <a:gd name="T34" fmla="*/ 49 w 97"/>
                  <a:gd name="T3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7">
                    <a:moveTo>
                      <a:pt x="49" y="15"/>
                    </a:moveTo>
                    <a:cubicBezTo>
                      <a:pt x="39" y="15"/>
                      <a:pt x="31" y="20"/>
                      <a:pt x="26" y="30"/>
                    </a:cubicBezTo>
                    <a:cubicBezTo>
                      <a:pt x="22" y="40"/>
                      <a:pt x="19" y="54"/>
                      <a:pt x="19" y="73"/>
                    </a:cubicBezTo>
                    <a:cubicBezTo>
                      <a:pt x="19" y="93"/>
                      <a:pt x="22" y="107"/>
                      <a:pt x="26" y="117"/>
                    </a:cubicBezTo>
                    <a:cubicBezTo>
                      <a:pt x="31" y="127"/>
                      <a:pt x="39" y="131"/>
                      <a:pt x="49" y="131"/>
                    </a:cubicBezTo>
                    <a:cubicBezTo>
                      <a:pt x="59" y="131"/>
                      <a:pt x="66" y="127"/>
                      <a:pt x="71" y="117"/>
                    </a:cubicBezTo>
                    <a:cubicBezTo>
                      <a:pt x="76" y="107"/>
                      <a:pt x="78" y="93"/>
                      <a:pt x="78" y="73"/>
                    </a:cubicBezTo>
                    <a:cubicBezTo>
                      <a:pt x="78" y="54"/>
                      <a:pt x="76" y="40"/>
                      <a:pt x="71" y="30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7"/>
                      <a:pt x="85" y="19"/>
                    </a:cubicBezTo>
                    <a:cubicBezTo>
                      <a:pt x="93" y="32"/>
                      <a:pt x="97" y="50"/>
                      <a:pt x="97" y="73"/>
                    </a:cubicBezTo>
                    <a:cubicBezTo>
                      <a:pt x="97" y="97"/>
                      <a:pt x="93" y="115"/>
                      <a:pt x="85" y="128"/>
                    </a:cubicBezTo>
                    <a:cubicBezTo>
                      <a:pt x="76" y="140"/>
                      <a:pt x="64" y="147"/>
                      <a:pt x="49" y="147"/>
                    </a:cubicBezTo>
                    <a:cubicBezTo>
                      <a:pt x="33" y="147"/>
                      <a:pt x="21" y="140"/>
                      <a:pt x="12" y="128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50"/>
                      <a:pt x="4" y="32"/>
                      <a:pt x="12" y="19"/>
                    </a:cubicBezTo>
                    <a:cubicBezTo>
                      <a:pt x="21" y="7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78795A5A-40E8-4709-B820-979F243003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201" y="5003008"/>
                <a:ext cx="69056" cy="104775"/>
              </a:xfrm>
              <a:custGeom>
                <a:avLst/>
                <a:gdLst>
                  <a:gd name="T0" fmla="*/ 49 w 97"/>
                  <a:gd name="T1" fmla="*/ 15 h 146"/>
                  <a:gd name="T2" fmla="*/ 26 w 97"/>
                  <a:gd name="T3" fmla="*/ 29 h 146"/>
                  <a:gd name="T4" fmla="*/ 19 w 97"/>
                  <a:gd name="T5" fmla="*/ 73 h 146"/>
                  <a:gd name="T6" fmla="*/ 26 w 97"/>
                  <a:gd name="T7" fmla="*/ 116 h 146"/>
                  <a:gd name="T8" fmla="*/ 49 w 97"/>
                  <a:gd name="T9" fmla="*/ 131 h 146"/>
                  <a:gd name="T10" fmla="*/ 71 w 97"/>
                  <a:gd name="T11" fmla="*/ 116 h 146"/>
                  <a:gd name="T12" fmla="*/ 78 w 97"/>
                  <a:gd name="T13" fmla="*/ 73 h 146"/>
                  <a:gd name="T14" fmla="*/ 71 w 97"/>
                  <a:gd name="T15" fmla="*/ 29 h 146"/>
                  <a:gd name="T16" fmla="*/ 49 w 97"/>
                  <a:gd name="T17" fmla="*/ 15 h 146"/>
                  <a:gd name="T18" fmla="*/ 49 w 97"/>
                  <a:gd name="T19" fmla="*/ 0 h 146"/>
                  <a:gd name="T20" fmla="*/ 85 w 97"/>
                  <a:gd name="T21" fmla="*/ 18 h 146"/>
                  <a:gd name="T22" fmla="*/ 97 w 97"/>
                  <a:gd name="T23" fmla="*/ 73 h 146"/>
                  <a:gd name="T24" fmla="*/ 85 w 97"/>
                  <a:gd name="T25" fmla="*/ 127 h 146"/>
                  <a:gd name="T26" fmla="*/ 49 w 97"/>
                  <a:gd name="T27" fmla="*/ 146 h 146"/>
                  <a:gd name="T28" fmla="*/ 12 w 97"/>
                  <a:gd name="T29" fmla="*/ 127 h 146"/>
                  <a:gd name="T30" fmla="*/ 0 w 97"/>
                  <a:gd name="T31" fmla="*/ 73 h 146"/>
                  <a:gd name="T32" fmla="*/ 12 w 97"/>
                  <a:gd name="T33" fmla="*/ 18 h 146"/>
                  <a:gd name="T34" fmla="*/ 49 w 97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46">
                    <a:moveTo>
                      <a:pt x="49" y="15"/>
                    </a:moveTo>
                    <a:cubicBezTo>
                      <a:pt x="39" y="15"/>
                      <a:pt x="31" y="20"/>
                      <a:pt x="26" y="29"/>
                    </a:cubicBezTo>
                    <a:cubicBezTo>
                      <a:pt x="22" y="39"/>
                      <a:pt x="19" y="53"/>
                      <a:pt x="19" y="73"/>
                    </a:cubicBezTo>
                    <a:cubicBezTo>
                      <a:pt x="19" y="92"/>
                      <a:pt x="22" y="107"/>
                      <a:pt x="26" y="116"/>
                    </a:cubicBezTo>
                    <a:cubicBezTo>
                      <a:pt x="31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8" y="92"/>
                      <a:pt x="78" y="73"/>
                    </a:cubicBezTo>
                    <a:cubicBezTo>
                      <a:pt x="78" y="53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4" y="0"/>
                      <a:pt x="76" y="6"/>
                      <a:pt x="85" y="18"/>
                    </a:cubicBezTo>
                    <a:cubicBezTo>
                      <a:pt x="93" y="31"/>
                      <a:pt x="97" y="49"/>
                      <a:pt x="97" y="73"/>
                    </a:cubicBezTo>
                    <a:cubicBezTo>
                      <a:pt x="97" y="97"/>
                      <a:pt x="93" y="115"/>
                      <a:pt x="85" y="127"/>
                    </a:cubicBezTo>
                    <a:cubicBezTo>
                      <a:pt x="76" y="140"/>
                      <a:pt x="64" y="146"/>
                      <a:pt x="49" y="146"/>
                    </a:cubicBezTo>
                    <a:cubicBezTo>
                      <a:pt x="33" y="146"/>
                      <a:pt x="21" y="140"/>
                      <a:pt x="12" y="127"/>
                    </a:cubicBezTo>
                    <a:cubicBezTo>
                      <a:pt x="4" y="115"/>
                      <a:pt x="0" y="97"/>
                      <a:pt x="0" y="73"/>
                    </a:cubicBezTo>
                    <a:cubicBezTo>
                      <a:pt x="0" y="49"/>
                      <a:pt x="4" y="31"/>
                      <a:pt x="12" y="18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B4FA49E8-ACC4-4FE8-9BF7-7FA177A86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297" y="3964783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0 h 85"/>
                  <a:gd name="T6" fmla="*/ 0 w 50"/>
                  <a:gd name="T7" fmla="*/ 14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D9E71B99-6E8D-4C7C-B49C-26C5C937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297" y="4311254"/>
                <a:ext cx="59531" cy="101203"/>
              </a:xfrm>
              <a:custGeom>
                <a:avLst/>
                <a:gdLst>
                  <a:gd name="T0" fmla="*/ 1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1 w 50"/>
                  <a:gd name="T21" fmla="*/ 85 h 85"/>
                  <a:gd name="T22" fmla="*/ 1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1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1" y="85"/>
                    </a:lnTo>
                    <a:lnTo>
                      <a:pt x="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2F11B48-3342-4B63-AB40-DA607654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391" y="4682729"/>
                <a:ext cx="73819" cy="76200"/>
              </a:xfrm>
              <a:custGeom>
                <a:avLst/>
                <a:gdLst>
                  <a:gd name="T0" fmla="*/ 61 w 62"/>
                  <a:gd name="T1" fmla="*/ 0 h 64"/>
                  <a:gd name="T2" fmla="*/ 38 w 62"/>
                  <a:gd name="T3" fmla="*/ 31 h 64"/>
                  <a:gd name="T4" fmla="*/ 62 w 62"/>
                  <a:gd name="T5" fmla="*/ 64 h 64"/>
                  <a:gd name="T6" fmla="*/ 49 w 62"/>
                  <a:gd name="T7" fmla="*/ 64 h 64"/>
                  <a:gd name="T8" fmla="*/ 31 w 62"/>
                  <a:gd name="T9" fmla="*/ 39 h 64"/>
                  <a:gd name="T10" fmla="*/ 13 w 62"/>
                  <a:gd name="T11" fmla="*/ 64 h 64"/>
                  <a:gd name="T12" fmla="*/ 0 w 62"/>
                  <a:gd name="T13" fmla="*/ 64 h 64"/>
                  <a:gd name="T14" fmla="*/ 25 w 62"/>
                  <a:gd name="T15" fmla="*/ 31 h 64"/>
                  <a:gd name="T16" fmla="*/ 2 w 62"/>
                  <a:gd name="T17" fmla="*/ 0 h 64"/>
                  <a:gd name="T18" fmla="*/ 14 w 62"/>
                  <a:gd name="T19" fmla="*/ 0 h 64"/>
                  <a:gd name="T20" fmla="*/ 31 w 62"/>
                  <a:gd name="T21" fmla="*/ 23 h 64"/>
                  <a:gd name="T22" fmla="*/ 48 w 62"/>
                  <a:gd name="T23" fmla="*/ 0 h 64"/>
                  <a:gd name="T24" fmla="*/ 61 w 62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4">
                    <a:moveTo>
                      <a:pt x="61" y="0"/>
                    </a:moveTo>
                    <a:lnTo>
                      <a:pt x="38" y="31"/>
                    </a:lnTo>
                    <a:lnTo>
                      <a:pt x="62" y="64"/>
                    </a:lnTo>
                    <a:lnTo>
                      <a:pt x="49" y="64"/>
                    </a:lnTo>
                    <a:lnTo>
                      <a:pt x="31" y="39"/>
                    </a:lnTo>
                    <a:lnTo>
                      <a:pt x="13" y="64"/>
                    </a:lnTo>
                    <a:lnTo>
                      <a:pt x="0" y="64"/>
                    </a:lnTo>
                    <a:lnTo>
                      <a:pt x="25" y="31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AA0C12F0-C35B-4C80-836A-C2BE206AB5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5154" y="5003008"/>
                <a:ext cx="70247" cy="104775"/>
              </a:xfrm>
              <a:custGeom>
                <a:avLst/>
                <a:gdLst>
                  <a:gd name="T0" fmla="*/ 49 w 98"/>
                  <a:gd name="T1" fmla="*/ 15 h 146"/>
                  <a:gd name="T2" fmla="*/ 27 w 98"/>
                  <a:gd name="T3" fmla="*/ 29 h 146"/>
                  <a:gd name="T4" fmla="*/ 20 w 98"/>
                  <a:gd name="T5" fmla="*/ 73 h 146"/>
                  <a:gd name="T6" fmla="*/ 27 w 98"/>
                  <a:gd name="T7" fmla="*/ 116 h 146"/>
                  <a:gd name="T8" fmla="*/ 49 w 98"/>
                  <a:gd name="T9" fmla="*/ 131 h 146"/>
                  <a:gd name="T10" fmla="*/ 71 w 98"/>
                  <a:gd name="T11" fmla="*/ 116 h 146"/>
                  <a:gd name="T12" fmla="*/ 79 w 98"/>
                  <a:gd name="T13" fmla="*/ 73 h 146"/>
                  <a:gd name="T14" fmla="*/ 71 w 98"/>
                  <a:gd name="T15" fmla="*/ 29 h 146"/>
                  <a:gd name="T16" fmla="*/ 49 w 98"/>
                  <a:gd name="T17" fmla="*/ 15 h 146"/>
                  <a:gd name="T18" fmla="*/ 49 w 98"/>
                  <a:gd name="T19" fmla="*/ 0 h 146"/>
                  <a:gd name="T20" fmla="*/ 85 w 98"/>
                  <a:gd name="T21" fmla="*/ 18 h 146"/>
                  <a:gd name="T22" fmla="*/ 98 w 98"/>
                  <a:gd name="T23" fmla="*/ 73 h 146"/>
                  <a:gd name="T24" fmla="*/ 85 w 98"/>
                  <a:gd name="T25" fmla="*/ 127 h 146"/>
                  <a:gd name="T26" fmla="*/ 49 w 98"/>
                  <a:gd name="T27" fmla="*/ 146 h 146"/>
                  <a:gd name="T28" fmla="*/ 13 w 98"/>
                  <a:gd name="T29" fmla="*/ 127 h 146"/>
                  <a:gd name="T30" fmla="*/ 0 w 98"/>
                  <a:gd name="T31" fmla="*/ 73 h 146"/>
                  <a:gd name="T32" fmla="*/ 13 w 98"/>
                  <a:gd name="T33" fmla="*/ 18 h 146"/>
                  <a:gd name="T34" fmla="*/ 49 w 98"/>
                  <a:gd name="T3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46">
                    <a:moveTo>
                      <a:pt x="49" y="15"/>
                    </a:moveTo>
                    <a:cubicBezTo>
                      <a:pt x="39" y="15"/>
                      <a:pt x="32" y="20"/>
                      <a:pt x="27" y="29"/>
                    </a:cubicBezTo>
                    <a:cubicBezTo>
                      <a:pt x="22" y="39"/>
                      <a:pt x="20" y="53"/>
                      <a:pt x="20" y="73"/>
                    </a:cubicBezTo>
                    <a:cubicBezTo>
                      <a:pt x="20" y="92"/>
                      <a:pt x="22" y="107"/>
                      <a:pt x="27" y="116"/>
                    </a:cubicBezTo>
                    <a:cubicBezTo>
                      <a:pt x="32" y="126"/>
                      <a:pt x="39" y="131"/>
                      <a:pt x="49" y="131"/>
                    </a:cubicBezTo>
                    <a:cubicBezTo>
                      <a:pt x="59" y="131"/>
                      <a:pt x="66" y="126"/>
                      <a:pt x="71" y="116"/>
                    </a:cubicBezTo>
                    <a:cubicBezTo>
                      <a:pt x="76" y="107"/>
                      <a:pt x="79" y="92"/>
                      <a:pt x="79" y="73"/>
                    </a:cubicBezTo>
                    <a:cubicBezTo>
                      <a:pt x="79" y="53"/>
                      <a:pt x="76" y="39"/>
                      <a:pt x="71" y="29"/>
                    </a:cubicBezTo>
                    <a:cubicBezTo>
                      <a:pt x="66" y="20"/>
                      <a:pt x="59" y="15"/>
                      <a:pt x="49" y="15"/>
                    </a:cubicBezTo>
                    <a:close/>
                    <a:moveTo>
                      <a:pt x="49" y="0"/>
                    </a:moveTo>
                    <a:cubicBezTo>
                      <a:pt x="65" y="0"/>
                      <a:pt x="77" y="6"/>
                      <a:pt x="85" y="18"/>
                    </a:cubicBezTo>
                    <a:cubicBezTo>
                      <a:pt x="94" y="31"/>
                      <a:pt x="98" y="49"/>
                      <a:pt x="98" y="73"/>
                    </a:cubicBezTo>
                    <a:cubicBezTo>
                      <a:pt x="98" y="97"/>
                      <a:pt x="94" y="115"/>
                      <a:pt x="85" y="127"/>
                    </a:cubicBezTo>
                    <a:cubicBezTo>
                      <a:pt x="77" y="140"/>
                      <a:pt x="65" y="146"/>
                      <a:pt x="49" y="146"/>
                    </a:cubicBezTo>
                    <a:cubicBezTo>
                      <a:pt x="33" y="146"/>
                      <a:pt x="21" y="140"/>
                      <a:pt x="13" y="127"/>
                    </a:cubicBezTo>
                    <a:cubicBezTo>
                      <a:pt x="5" y="115"/>
                      <a:pt x="0" y="97"/>
                      <a:pt x="0" y="73"/>
                    </a:cubicBezTo>
                    <a:cubicBezTo>
                      <a:pt x="0" y="49"/>
                      <a:pt x="5" y="31"/>
                      <a:pt x="13" y="18"/>
                    </a:cubicBezTo>
                    <a:cubicBezTo>
                      <a:pt x="21" y="6"/>
                      <a:pt x="33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23A8F609-92C0-42E8-A351-9D03D2AEA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3964783"/>
                <a:ext cx="59531" cy="101203"/>
              </a:xfrm>
              <a:custGeom>
                <a:avLst/>
                <a:gdLst>
                  <a:gd name="T0" fmla="*/ 2 w 50"/>
                  <a:gd name="T1" fmla="*/ 75 h 85"/>
                  <a:gd name="T2" fmla="*/ 20 w 50"/>
                  <a:gd name="T3" fmla="*/ 75 h 85"/>
                  <a:gd name="T4" fmla="*/ 20 w 50"/>
                  <a:gd name="T5" fmla="*/ 10 h 85"/>
                  <a:gd name="T6" fmla="*/ 0 w 50"/>
                  <a:gd name="T7" fmla="*/ 14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2 w 50"/>
                  <a:gd name="T21" fmla="*/ 85 h 85"/>
                  <a:gd name="T22" fmla="*/ 2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2" y="75"/>
                    </a:moveTo>
                    <a:lnTo>
                      <a:pt x="20" y="75"/>
                    </a:lnTo>
                    <a:lnTo>
                      <a:pt x="20" y="1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69FEFC3A-0E44-4874-94D6-E97EDC21C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4311254"/>
                <a:ext cx="59531" cy="101203"/>
              </a:xfrm>
              <a:custGeom>
                <a:avLst/>
                <a:gdLst>
                  <a:gd name="T0" fmla="*/ 2 w 50"/>
                  <a:gd name="T1" fmla="*/ 75 h 85"/>
                  <a:gd name="T2" fmla="*/ 20 w 50"/>
                  <a:gd name="T3" fmla="*/ 75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4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5 h 85"/>
                  <a:gd name="T16" fmla="*/ 50 w 50"/>
                  <a:gd name="T17" fmla="*/ 75 h 85"/>
                  <a:gd name="T18" fmla="*/ 50 w 50"/>
                  <a:gd name="T19" fmla="*/ 85 h 85"/>
                  <a:gd name="T20" fmla="*/ 2 w 50"/>
                  <a:gd name="T21" fmla="*/ 85 h 85"/>
                  <a:gd name="T22" fmla="*/ 2 w 50"/>
                  <a:gd name="T23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2" y="75"/>
                    </a:moveTo>
                    <a:lnTo>
                      <a:pt x="20" y="75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50" y="85"/>
                    </a:lnTo>
                    <a:lnTo>
                      <a:pt x="2" y="85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B1148105-BEAE-4435-8753-0AD6BEACF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4657726"/>
                <a:ext cx="59531" cy="101203"/>
              </a:xfrm>
              <a:custGeom>
                <a:avLst/>
                <a:gdLst>
                  <a:gd name="T0" fmla="*/ 2 w 50"/>
                  <a:gd name="T1" fmla="*/ 76 h 85"/>
                  <a:gd name="T2" fmla="*/ 20 w 50"/>
                  <a:gd name="T3" fmla="*/ 76 h 85"/>
                  <a:gd name="T4" fmla="*/ 20 w 50"/>
                  <a:gd name="T5" fmla="*/ 11 h 85"/>
                  <a:gd name="T6" fmla="*/ 0 w 50"/>
                  <a:gd name="T7" fmla="*/ 15 h 85"/>
                  <a:gd name="T8" fmla="*/ 0 w 50"/>
                  <a:gd name="T9" fmla="*/ 5 h 85"/>
                  <a:gd name="T10" fmla="*/ 20 w 50"/>
                  <a:gd name="T11" fmla="*/ 0 h 85"/>
                  <a:gd name="T12" fmla="*/ 32 w 50"/>
                  <a:gd name="T13" fmla="*/ 0 h 85"/>
                  <a:gd name="T14" fmla="*/ 32 w 50"/>
                  <a:gd name="T15" fmla="*/ 76 h 85"/>
                  <a:gd name="T16" fmla="*/ 50 w 50"/>
                  <a:gd name="T17" fmla="*/ 76 h 85"/>
                  <a:gd name="T18" fmla="*/ 50 w 50"/>
                  <a:gd name="T19" fmla="*/ 85 h 85"/>
                  <a:gd name="T20" fmla="*/ 2 w 50"/>
                  <a:gd name="T21" fmla="*/ 85 h 85"/>
                  <a:gd name="T22" fmla="*/ 2 w 50"/>
                  <a:gd name="T23" fmla="*/ 7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85">
                    <a:moveTo>
                      <a:pt x="2" y="76"/>
                    </a:moveTo>
                    <a:lnTo>
                      <a:pt x="20" y="76"/>
                    </a:lnTo>
                    <a:lnTo>
                      <a:pt x="20" y="11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32" y="76"/>
                    </a:lnTo>
                    <a:lnTo>
                      <a:pt x="50" y="76"/>
                    </a:lnTo>
                    <a:lnTo>
                      <a:pt x="50" y="85"/>
                    </a:lnTo>
                    <a:lnTo>
                      <a:pt x="2" y="85"/>
                    </a:lnTo>
                    <a:lnTo>
                      <a:pt x="2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C30E91ED-E203-43A0-9116-5BE4D139B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535" y="5030392"/>
                <a:ext cx="72628" cy="75009"/>
              </a:xfrm>
              <a:custGeom>
                <a:avLst/>
                <a:gdLst>
                  <a:gd name="T0" fmla="*/ 60 w 61"/>
                  <a:gd name="T1" fmla="*/ 0 h 63"/>
                  <a:gd name="T2" fmla="*/ 37 w 61"/>
                  <a:gd name="T3" fmla="*/ 31 h 63"/>
                  <a:gd name="T4" fmla="*/ 61 w 61"/>
                  <a:gd name="T5" fmla="*/ 63 h 63"/>
                  <a:gd name="T6" fmla="*/ 49 w 61"/>
                  <a:gd name="T7" fmla="*/ 63 h 63"/>
                  <a:gd name="T8" fmla="*/ 31 w 61"/>
                  <a:gd name="T9" fmla="*/ 39 h 63"/>
                  <a:gd name="T10" fmla="*/ 12 w 61"/>
                  <a:gd name="T11" fmla="*/ 63 h 63"/>
                  <a:gd name="T12" fmla="*/ 0 w 61"/>
                  <a:gd name="T13" fmla="*/ 63 h 63"/>
                  <a:gd name="T14" fmla="*/ 24 w 61"/>
                  <a:gd name="T15" fmla="*/ 30 h 63"/>
                  <a:gd name="T16" fmla="*/ 2 w 61"/>
                  <a:gd name="T17" fmla="*/ 0 h 63"/>
                  <a:gd name="T18" fmla="*/ 14 w 61"/>
                  <a:gd name="T19" fmla="*/ 0 h 63"/>
                  <a:gd name="T20" fmla="*/ 31 w 61"/>
                  <a:gd name="T21" fmla="*/ 23 h 63"/>
                  <a:gd name="T22" fmla="*/ 48 w 61"/>
                  <a:gd name="T23" fmla="*/ 0 h 63"/>
                  <a:gd name="T24" fmla="*/ 60 w 61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60" y="0"/>
                    </a:moveTo>
                    <a:lnTo>
                      <a:pt x="37" y="31"/>
                    </a:lnTo>
                    <a:lnTo>
                      <a:pt x="61" y="63"/>
                    </a:lnTo>
                    <a:lnTo>
                      <a:pt x="49" y="63"/>
                    </a:lnTo>
                    <a:lnTo>
                      <a:pt x="31" y="39"/>
                    </a:lnTo>
                    <a:lnTo>
                      <a:pt x="12" y="63"/>
                    </a:lnTo>
                    <a:lnTo>
                      <a:pt x="0" y="63"/>
                    </a:lnTo>
                    <a:lnTo>
                      <a:pt x="24" y="3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31" y="23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C0B94746-6F71-4F95-A335-C152DB95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916" y="3892154"/>
                <a:ext cx="233362" cy="1346597"/>
              </a:xfrm>
              <a:custGeom>
                <a:avLst/>
                <a:gdLst>
                  <a:gd name="T0" fmla="*/ 0 w 324"/>
                  <a:gd name="T1" fmla="*/ 0 h 1876"/>
                  <a:gd name="T2" fmla="*/ 324 w 324"/>
                  <a:gd name="T3" fmla="*/ 0 h 1876"/>
                  <a:gd name="T4" fmla="*/ 324 w 324"/>
                  <a:gd name="T5" fmla="*/ 1876 h 1876"/>
                  <a:gd name="T6" fmla="*/ 19 w 324"/>
                  <a:gd name="T7" fmla="*/ 1876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4" h="1876">
                    <a:moveTo>
                      <a:pt x="0" y="0"/>
                    </a:moveTo>
                    <a:lnTo>
                      <a:pt x="324" y="0"/>
                    </a:lnTo>
                    <a:lnTo>
                      <a:pt x="324" y="1876"/>
                    </a:lnTo>
                    <a:lnTo>
                      <a:pt x="19" y="1876"/>
                    </a:lnTo>
                  </a:path>
                </a:pathLst>
              </a:custGeom>
              <a:noFill/>
              <a:ln w="1428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Oval 87">
                <a:extLst>
                  <a:ext uri="{FF2B5EF4-FFF2-40B4-BE49-F238E27FC236}">
                    <a16:creationId xmlns:a16="http://schemas.microsoft.com/office/drawing/2014/main" id="{F2588C18-C89D-4193-A10B-CB77EBA62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882" y="4057651"/>
                <a:ext cx="228600" cy="188119"/>
              </a:xfrm>
              <a:prstGeom prst="ellipse">
                <a:avLst/>
              </a:prstGeom>
              <a:solidFill>
                <a:srgbClr val="F6FFD5"/>
              </a:solidFill>
              <a:ln w="26988" cap="flat">
                <a:solidFill>
                  <a:srgbClr val="230C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2DBB9148-632E-4568-BC0F-1BA4AF83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01" y="4112420"/>
                <a:ext cx="79772" cy="88106"/>
              </a:xfrm>
              <a:custGeom>
                <a:avLst/>
                <a:gdLst>
                  <a:gd name="T0" fmla="*/ 28 w 110"/>
                  <a:gd name="T1" fmla="*/ 110 h 124"/>
                  <a:gd name="T2" fmla="*/ 110 w 110"/>
                  <a:gd name="T3" fmla="*/ 110 h 124"/>
                  <a:gd name="T4" fmla="*/ 110 w 110"/>
                  <a:gd name="T5" fmla="*/ 124 h 124"/>
                  <a:gd name="T6" fmla="*/ 0 w 110"/>
                  <a:gd name="T7" fmla="*/ 124 h 124"/>
                  <a:gd name="T8" fmla="*/ 0 w 110"/>
                  <a:gd name="T9" fmla="*/ 110 h 124"/>
                  <a:gd name="T10" fmla="*/ 36 w 110"/>
                  <a:gd name="T11" fmla="*/ 84 h 124"/>
                  <a:gd name="T12" fmla="*/ 65 w 110"/>
                  <a:gd name="T13" fmla="*/ 63 h 124"/>
                  <a:gd name="T14" fmla="*/ 81 w 110"/>
                  <a:gd name="T15" fmla="*/ 48 h 124"/>
                  <a:gd name="T16" fmla="*/ 85 w 110"/>
                  <a:gd name="T17" fmla="*/ 36 h 124"/>
                  <a:gd name="T18" fmla="*/ 76 w 110"/>
                  <a:gd name="T19" fmla="*/ 20 h 124"/>
                  <a:gd name="T20" fmla="*/ 51 w 110"/>
                  <a:gd name="T21" fmla="*/ 14 h 124"/>
                  <a:gd name="T22" fmla="*/ 27 w 110"/>
                  <a:gd name="T23" fmla="*/ 17 h 124"/>
                  <a:gd name="T24" fmla="*/ 1 w 110"/>
                  <a:gd name="T25" fmla="*/ 25 h 124"/>
                  <a:gd name="T26" fmla="*/ 1 w 110"/>
                  <a:gd name="T27" fmla="*/ 8 h 124"/>
                  <a:gd name="T28" fmla="*/ 28 w 110"/>
                  <a:gd name="T29" fmla="*/ 2 h 124"/>
                  <a:gd name="T30" fmla="*/ 50 w 110"/>
                  <a:gd name="T31" fmla="*/ 0 h 124"/>
                  <a:gd name="T32" fmla="*/ 93 w 110"/>
                  <a:gd name="T33" fmla="*/ 10 h 124"/>
                  <a:gd name="T34" fmla="*/ 109 w 110"/>
                  <a:gd name="T35" fmla="*/ 35 h 124"/>
                  <a:gd name="T36" fmla="*/ 105 w 110"/>
                  <a:gd name="T37" fmla="*/ 49 h 124"/>
                  <a:gd name="T38" fmla="*/ 90 w 110"/>
                  <a:gd name="T39" fmla="*/ 65 h 124"/>
                  <a:gd name="T40" fmla="*/ 72 w 110"/>
                  <a:gd name="T41" fmla="*/ 79 h 124"/>
                  <a:gd name="T42" fmla="*/ 28 w 110"/>
                  <a:gd name="T43" fmla="*/ 1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24">
                    <a:moveTo>
                      <a:pt x="28" y="110"/>
                    </a:moveTo>
                    <a:lnTo>
                      <a:pt x="110" y="110"/>
                    </a:lnTo>
                    <a:lnTo>
                      <a:pt x="110" y="124"/>
                    </a:lnTo>
                    <a:lnTo>
                      <a:pt x="0" y="124"/>
                    </a:lnTo>
                    <a:lnTo>
                      <a:pt x="0" y="110"/>
                    </a:lnTo>
                    <a:cubicBezTo>
                      <a:pt x="9" y="104"/>
                      <a:pt x="21" y="95"/>
                      <a:pt x="36" y="84"/>
                    </a:cubicBezTo>
                    <a:cubicBezTo>
                      <a:pt x="52" y="73"/>
                      <a:pt x="61" y="66"/>
                      <a:pt x="65" y="63"/>
                    </a:cubicBezTo>
                    <a:cubicBezTo>
                      <a:pt x="73" y="57"/>
                      <a:pt x="78" y="52"/>
                      <a:pt x="81" y="48"/>
                    </a:cubicBezTo>
                    <a:cubicBezTo>
                      <a:pt x="84" y="44"/>
                      <a:pt x="85" y="40"/>
                      <a:pt x="85" y="36"/>
                    </a:cubicBezTo>
                    <a:cubicBezTo>
                      <a:pt x="85" y="30"/>
                      <a:pt x="82" y="24"/>
                      <a:pt x="76" y="20"/>
                    </a:cubicBezTo>
                    <a:cubicBezTo>
                      <a:pt x="69" y="16"/>
                      <a:pt x="61" y="14"/>
                      <a:pt x="51" y="14"/>
                    </a:cubicBezTo>
                    <a:cubicBezTo>
                      <a:pt x="43" y="14"/>
                      <a:pt x="36" y="15"/>
                      <a:pt x="27" y="17"/>
                    </a:cubicBezTo>
                    <a:cubicBezTo>
                      <a:pt x="19" y="19"/>
                      <a:pt x="11" y="21"/>
                      <a:pt x="1" y="25"/>
                    </a:cubicBezTo>
                    <a:lnTo>
                      <a:pt x="1" y="8"/>
                    </a:lnTo>
                    <a:cubicBezTo>
                      <a:pt x="11" y="6"/>
                      <a:pt x="20" y="4"/>
                      <a:pt x="28" y="2"/>
                    </a:cubicBezTo>
                    <a:cubicBezTo>
                      <a:pt x="36" y="1"/>
                      <a:pt x="43" y="0"/>
                      <a:pt x="50" y="0"/>
                    </a:cubicBezTo>
                    <a:cubicBezTo>
                      <a:pt x="68" y="0"/>
                      <a:pt x="82" y="4"/>
                      <a:pt x="93" y="10"/>
                    </a:cubicBezTo>
                    <a:cubicBezTo>
                      <a:pt x="103" y="16"/>
                      <a:pt x="109" y="25"/>
                      <a:pt x="109" y="35"/>
                    </a:cubicBezTo>
                    <a:cubicBezTo>
                      <a:pt x="109" y="40"/>
                      <a:pt x="107" y="45"/>
                      <a:pt x="105" y="49"/>
                    </a:cubicBezTo>
                    <a:cubicBezTo>
                      <a:pt x="102" y="54"/>
                      <a:pt x="97" y="59"/>
                      <a:pt x="90" y="65"/>
                    </a:cubicBezTo>
                    <a:cubicBezTo>
                      <a:pt x="88" y="67"/>
                      <a:pt x="82" y="71"/>
                      <a:pt x="72" y="79"/>
                    </a:cubicBezTo>
                    <a:cubicBezTo>
                      <a:pt x="62" y="86"/>
                      <a:pt x="47" y="97"/>
                      <a:pt x="28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112924-8C59-494D-8EC4-C1482A4DCED4}"/>
                </a:ext>
              </a:extLst>
            </p:cNvPr>
            <p:cNvSpPr/>
            <p:nvPr/>
          </p:nvSpPr>
          <p:spPr>
            <a:xfrm>
              <a:off x="1616978" y="2253854"/>
              <a:ext cx="1421934" cy="25836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7D02FA1-27B7-4D25-ACD0-9452F0FC7D0F}"/>
                </a:ext>
              </a:extLst>
            </p:cNvPr>
            <p:cNvSpPr/>
            <p:nvPr/>
          </p:nvSpPr>
          <p:spPr>
            <a:xfrm>
              <a:off x="4183939" y="2927606"/>
              <a:ext cx="1421934" cy="25836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C81E62B-984C-4E2A-9B69-55EF845F2521}"/>
                </a:ext>
              </a:extLst>
            </p:cNvPr>
            <p:cNvSpPr/>
            <p:nvPr/>
          </p:nvSpPr>
          <p:spPr>
            <a:xfrm>
              <a:off x="6671947" y="3281958"/>
              <a:ext cx="1421934" cy="25836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D29323-A843-484F-B92A-0B0A84E57124}"/>
                </a:ext>
              </a:extLst>
            </p:cNvPr>
            <p:cNvSpPr/>
            <p:nvPr/>
          </p:nvSpPr>
          <p:spPr>
            <a:xfrm>
              <a:off x="4152152" y="4232848"/>
              <a:ext cx="1421934" cy="25836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AB834-2EAC-4849-B8DB-C80C7351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469804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909336C6-6534-48BB-84BB-1076A040DAE3}"/>
              </a:ext>
            </a:extLst>
          </p:cNvPr>
          <p:cNvSpPr/>
          <p:nvPr/>
        </p:nvSpPr>
        <p:spPr>
          <a:xfrm>
            <a:off x="7461662" y="2320459"/>
            <a:ext cx="2921760" cy="6470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D4486-ED9D-4292-9462-CC2BD018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30" y="226122"/>
            <a:ext cx="7543800" cy="1088068"/>
          </a:xfrm>
        </p:spPr>
        <p:txBody>
          <a:bodyPr/>
          <a:lstStyle/>
          <a:p>
            <a:r>
              <a:rPr lang="en-US" dirty="0"/>
              <a:t>A Separable Allocator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5EE19-BA15-4CFE-86EF-5AF2DA4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99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27F4CE6-16A6-491B-8EBE-136F697D5F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2571" y="1275773"/>
            <a:ext cx="5453379" cy="3017044"/>
            <a:chOff x="1259" y="1163"/>
            <a:chExt cx="5200" cy="25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713363C-B764-4564-BAC6-772CEBD624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9" y="1163"/>
              <a:ext cx="5200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1C2FB339-8C15-46E5-9805-FFF99086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174"/>
              <a:ext cx="753" cy="536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7FC3715-BD3B-434B-9C3B-CE4AC566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384"/>
              <a:ext cx="87" cy="142"/>
            </a:xfrm>
            <a:custGeom>
              <a:avLst/>
              <a:gdLst>
                <a:gd name="T0" fmla="*/ 90 w 130"/>
                <a:gd name="T1" fmla="*/ 99 h 213"/>
                <a:gd name="T2" fmla="*/ 119 w 130"/>
                <a:gd name="T3" fmla="*/ 116 h 213"/>
                <a:gd name="T4" fmla="*/ 130 w 130"/>
                <a:gd name="T5" fmla="*/ 150 h 213"/>
                <a:gd name="T6" fmla="*/ 110 w 130"/>
                <a:gd name="T7" fmla="*/ 197 h 213"/>
                <a:gd name="T8" fmla="*/ 53 w 130"/>
                <a:gd name="T9" fmla="*/ 213 h 213"/>
                <a:gd name="T10" fmla="*/ 28 w 130"/>
                <a:gd name="T11" fmla="*/ 211 h 213"/>
                <a:gd name="T12" fmla="*/ 0 w 130"/>
                <a:gd name="T13" fmla="*/ 203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90 h 213"/>
                <a:gd name="T20" fmla="*/ 91 w 130"/>
                <a:gd name="T21" fmla="*/ 180 h 213"/>
                <a:gd name="T22" fmla="*/ 104 w 130"/>
                <a:gd name="T23" fmla="*/ 150 h 213"/>
                <a:gd name="T24" fmla="*/ 91 w 130"/>
                <a:gd name="T25" fmla="*/ 121 h 213"/>
                <a:gd name="T26" fmla="*/ 58 w 130"/>
                <a:gd name="T27" fmla="*/ 111 h 213"/>
                <a:gd name="T28" fmla="*/ 35 w 130"/>
                <a:gd name="T29" fmla="*/ 111 h 213"/>
                <a:gd name="T30" fmla="*/ 35 w 130"/>
                <a:gd name="T31" fmla="*/ 88 h 213"/>
                <a:gd name="T32" fmla="*/ 59 w 130"/>
                <a:gd name="T33" fmla="*/ 88 h 213"/>
                <a:gd name="T34" fmla="*/ 89 w 130"/>
                <a:gd name="T35" fmla="*/ 80 h 213"/>
                <a:gd name="T36" fmla="*/ 99 w 130"/>
                <a:gd name="T37" fmla="*/ 56 h 213"/>
                <a:gd name="T38" fmla="*/ 88 w 130"/>
                <a:gd name="T39" fmla="*/ 32 h 213"/>
                <a:gd name="T40" fmla="*/ 58 w 130"/>
                <a:gd name="T41" fmla="*/ 24 h 213"/>
                <a:gd name="T42" fmla="*/ 34 w 130"/>
                <a:gd name="T43" fmla="*/ 26 h 213"/>
                <a:gd name="T44" fmla="*/ 6 w 130"/>
                <a:gd name="T45" fmla="*/ 34 h 213"/>
                <a:gd name="T46" fmla="*/ 6 w 130"/>
                <a:gd name="T47" fmla="*/ 9 h 213"/>
                <a:gd name="T48" fmla="*/ 35 w 130"/>
                <a:gd name="T49" fmla="*/ 3 h 213"/>
                <a:gd name="T50" fmla="*/ 60 w 130"/>
                <a:gd name="T51" fmla="*/ 0 h 213"/>
                <a:gd name="T52" fmla="*/ 108 w 130"/>
                <a:gd name="T53" fmla="*/ 15 h 213"/>
                <a:gd name="T54" fmla="*/ 126 w 130"/>
                <a:gd name="T55" fmla="*/ 54 h 213"/>
                <a:gd name="T56" fmla="*/ 116 w 130"/>
                <a:gd name="T57" fmla="*/ 82 h 213"/>
                <a:gd name="T58" fmla="*/ 90 w 130"/>
                <a:gd name="T59" fmla="*/ 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90" y="99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7" y="125"/>
                    <a:pt x="130" y="136"/>
                    <a:pt x="130" y="150"/>
                  </a:cubicBezTo>
                  <a:cubicBezTo>
                    <a:pt x="130" y="170"/>
                    <a:pt x="124" y="186"/>
                    <a:pt x="110" y="197"/>
                  </a:cubicBezTo>
                  <a:cubicBezTo>
                    <a:pt x="97" y="208"/>
                    <a:pt x="78" y="213"/>
                    <a:pt x="53" y="213"/>
                  </a:cubicBezTo>
                  <a:cubicBezTo>
                    <a:pt x="45" y="213"/>
                    <a:pt x="36" y="212"/>
                    <a:pt x="28" y="211"/>
                  </a:cubicBezTo>
                  <a:cubicBezTo>
                    <a:pt x="19" y="209"/>
                    <a:pt x="10" y="206"/>
                    <a:pt x="0" y="203"/>
                  </a:cubicBezTo>
                  <a:lnTo>
                    <a:pt x="0" y="176"/>
                  </a:lnTo>
                  <a:cubicBezTo>
                    <a:pt x="8" y="181"/>
                    <a:pt x="16" y="184"/>
                    <a:pt x="25" y="186"/>
                  </a:cubicBezTo>
                  <a:cubicBezTo>
                    <a:pt x="34" y="189"/>
                    <a:pt x="43" y="190"/>
                    <a:pt x="52" y="190"/>
                  </a:cubicBezTo>
                  <a:cubicBezTo>
                    <a:pt x="69" y="190"/>
                    <a:pt x="82" y="186"/>
                    <a:pt x="91" y="180"/>
                  </a:cubicBezTo>
                  <a:cubicBezTo>
                    <a:pt x="99" y="173"/>
                    <a:pt x="104" y="163"/>
                    <a:pt x="104" y="150"/>
                  </a:cubicBezTo>
                  <a:cubicBezTo>
                    <a:pt x="104" y="138"/>
                    <a:pt x="100" y="128"/>
                    <a:pt x="91" y="121"/>
                  </a:cubicBezTo>
                  <a:cubicBezTo>
                    <a:pt x="83" y="114"/>
                    <a:pt x="72" y="111"/>
                    <a:pt x="58" y="111"/>
                  </a:cubicBezTo>
                  <a:lnTo>
                    <a:pt x="35" y="111"/>
                  </a:lnTo>
                  <a:lnTo>
                    <a:pt x="35" y="88"/>
                  </a:lnTo>
                  <a:lnTo>
                    <a:pt x="59" y="88"/>
                  </a:lnTo>
                  <a:cubicBezTo>
                    <a:pt x="72" y="88"/>
                    <a:pt x="82" y="85"/>
                    <a:pt x="89" y="80"/>
                  </a:cubicBezTo>
                  <a:cubicBezTo>
                    <a:pt x="96" y="75"/>
                    <a:pt x="99" y="67"/>
                    <a:pt x="99" y="56"/>
                  </a:cubicBezTo>
                  <a:cubicBezTo>
                    <a:pt x="99" y="46"/>
                    <a:pt x="96" y="38"/>
                    <a:pt x="88" y="32"/>
                  </a:cubicBezTo>
                  <a:cubicBezTo>
                    <a:pt x="81" y="27"/>
                    <a:pt x="71" y="24"/>
                    <a:pt x="58" y="24"/>
                  </a:cubicBezTo>
                  <a:cubicBezTo>
                    <a:pt x="50" y="24"/>
                    <a:pt x="42" y="25"/>
                    <a:pt x="34" y="26"/>
                  </a:cubicBezTo>
                  <a:cubicBezTo>
                    <a:pt x="26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7" y="6"/>
                    <a:pt x="26" y="4"/>
                    <a:pt x="35" y="3"/>
                  </a:cubicBezTo>
                  <a:cubicBezTo>
                    <a:pt x="44" y="1"/>
                    <a:pt x="52" y="0"/>
                    <a:pt x="60" y="0"/>
                  </a:cubicBezTo>
                  <a:cubicBezTo>
                    <a:pt x="80" y="0"/>
                    <a:pt x="96" y="5"/>
                    <a:pt x="108" y="15"/>
                  </a:cubicBezTo>
                  <a:cubicBezTo>
                    <a:pt x="120" y="24"/>
                    <a:pt x="126" y="37"/>
                    <a:pt x="126" y="54"/>
                  </a:cubicBezTo>
                  <a:cubicBezTo>
                    <a:pt x="126" y="65"/>
                    <a:pt x="123" y="75"/>
                    <a:pt x="116" y="82"/>
                  </a:cubicBezTo>
                  <a:cubicBezTo>
                    <a:pt x="110" y="90"/>
                    <a:pt x="101" y="96"/>
                    <a:pt x="90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1CE60D1-C120-40DE-BA19-53ACC49B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1420"/>
              <a:ext cx="96" cy="104"/>
            </a:xfrm>
            <a:custGeom>
              <a:avLst/>
              <a:gdLst>
                <a:gd name="T0" fmla="*/ 94 w 96"/>
                <a:gd name="T1" fmla="*/ 0 h 104"/>
                <a:gd name="T2" fmla="*/ 58 w 96"/>
                <a:gd name="T3" fmla="*/ 51 h 104"/>
                <a:gd name="T4" fmla="*/ 96 w 96"/>
                <a:gd name="T5" fmla="*/ 104 h 104"/>
                <a:gd name="T6" fmla="*/ 77 w 96"/>
                <a:gd name="T7" fmla="*/ 104 h 104"/>
                <a:gd name="T8" fmla="*/ 48 w 96"/>
                <a:gd name="T9" fmla="*/ 64 h 104"/>
                <a:gd name="T10" fmla="*/ 19 w 96"/>
                <a:gd name="T11" fmla="*/ 104 h 104"/>
                <a:gd name="T12" fmla="*/ 0 w 96"/>
                <a:gd name="T13" fmla="*/ 104 h 104"/>
                <a:gd name="T14" fmla="*/ 38 w 96"/>
                <a:gd name="T15" fmla="*/ 50 h 104"/>
                <a:gd name="T16" fmla="*/ 3 w 96"/>
                <a:gd name="T17" fmla="*/ 0 h 104"/>
                <a:gd name="T18" fmla="*/ 23 w 96"/>
                <a:gd name="T19" fmla="*/ 0 h 104"/>
                <a:gd name="T20" fmla="*/ 49 w 96"/>
                <a:gd name="T21" fmla="*/ 37 h 104"/>
                <a:gd name="T22" fmla="*/ 75 w 96"/>
                <a:gd name="T23" fmla="*/ 0 h 104"/>
                <a:gd name="T24" fmla="*/ 94 w 96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4">
                  <a:moveTo>
                    <a:pt x="94" y="0"/>
                  </a:moveTo>
                  <a:lnTo>
                    <a:pt x="58" y="51"/>
                  </a:lnTo>
                  <a:lnTo>
                    <a:pt x="96" y="104"/>
                  </a:lnTo>
                  <a:lnTo>
                    <a:pt x="77" y="104"/>
                  </a:lnTo>
                  <a:lnTo>
                    <a:pt x="48" y="64"/>
                  </a:lnTo>
                  <a:lnTo>
                    <a:pt x="19" y="104"/>
                  </a:lnTo>
                  <a:lnTo>
                    <a:pt x="0" y="104"/>
                  </a:lnTo>
                  <a:lnTo>
                    <a:pt x="38" y="50"/>
                  </a:lnTo>
                  <a:lnTo>
                    <a:pt x="3" y="0"/>
                  </a:lnTo>
                  <a:lnTo>
                    <a:pt x="23" y="0"/>
                  </a:lnTo>
                  <a:lnTo>
                    <a:pt x="49" y="37"/>
                  </a:lnTo>
                  <a:lnTo>
                    <a:pt x="7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865A05C-15F9-43A7-8305-C1C1D6A6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384"/>
              <a:ext cx="87" cy="142"/>
            </a:xfrm>
            <a:custGeom>
              <a:avLst/>
              <a:gdLst>
                <a:gd name="T0" fmla="*/ 89 w 130"/>
                <a:gd name="T1" fmla="*/ 99 h 213"/>
                <a:gd name="T2" fmla="*/ 119 w 130"/>
                <a:gd name="T3" fmla="*/ 116 h 213"/>
                <a:gd name="T4" fmla="*/ 130 w 130"/>
                <a:gd name="T5" fmla="*/ 150 h 213"/>
                <a:gd name="T6" fmla="*/ 110 w 130"/>
                <a:gd name="T7" fmla="*/ 197 h 213"/>
                <a:gd name="T8" fmla="*/ 53 w 130"/>
                <a:gd name="T9" fmla="*/ 213 h 213"/>
                <a:gd name="T10" fmla="*/ 27 w 130"/>
                <a:gd name="T11" fmla="*/ 211 h 213"/>
                <a:gd name="T12" fmla="*/ 0 w 130"/>
                <a:gd name="T13" fmla="*/ 203 h 213"/>
                <a:gd name="T14" fmla="*/ 0 w 130"/>
                <a:gd name="T15" fmla="*/ 176 h 213"/>
                <a:gd name="T16" fmla="*/ 24 w 130"/>
                <a:gd name="T17" fmla="*/ 186 h 213"/>
                <a:gd name="T18" fmla="*/ 52 w 130"/>
                <a:gd name="T19" fmla="*/ 190 h 213"/>
                <a:gd name="T20" fmla="*/ 90 w 130"/>
                <a:gd name="T21" fmla="*/ 180 h 213"/>
                <a:gd name="T22" fmla="*/ 103 w 130"/>
                <a:gd name="T23" fmla="*/ 150 h 213"/>
                <a:gd name="T24" fmla="*/ 91 w 130"/>
                <a:gd name="T25" fmla="*/ 121 h 213"/>
                <a:gd name="T26" fmla="*/ 57 w 130"/>
                <a:gd name="T27" fmla="*/ 111 h 213"/>
                <a:gd name="T28" fmla="*/ 34 w 130"/>
                <a:gd name="T29" fmla="*/ 111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4 h 213"/>
                <a:gd name="T42" fmla="*/ 34 w 130"/>
                <a:gd name="T43" fmla="*/ 26 h 213"/>
                <a:gd name="T44" fmla="*/ 6 w 130"/>
                <a:gd name="T45" fmla="*/ 34 h 213"/>
                <a:gd name="T46" fmla="*/ 6 w 130"/>
                <a:gd name="T47" fmla="*/ 9 h 213"/>
                <a:gd name="T48" fmla="*/ 34 w 130"/>
                <a:gd name="T49" fmla="*/ 3 h 213"/>
                <a:gd name="T50" fmla="*/ 59 w 130"/>
                <a:gd name="T51" fmla="*/ 0 h 213"/>
                <a:gd name="T52" fmla="*/ 108 w 130"/>
                <a:gd name="T53" fmla="*/ 15 h 213"/>
                <a:gd name="T54" fmla="*/ 125 w 130"/>
                <a:gd name="T55" fmla="*/ 54 h 213"/>
                <a:gd name="T56" fmla="*/ 116 w 130"/>
                <a:gd name="T57" fmla="*/ 82 h 213"/>
                <a:gd name="T58" fmla="*/ 89 w 130"/>
                <a:gd name="T59" fmla="*/ 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9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50"/>
                  </a:cubicBezTo>
                  <a:cubicBezTo>
                    <a:pt x="130" y="170"/>
                    <a:pt x="123" y="186"/>
                    <a:pt x="110" y="197"/>
                  </a:cubicBezTo>
                  <a:cubicBezTo>
                    <a:pt x="96" y="208"/>
                    <a:pt x="77" y="213"/>
                    <a:pt x="53" y="213"/>
                  </a:cubicBezTo>
                  <a:cubicBezTo>
                    <a:pt x="44" y="213"/>
                    <a:pt x="36" y="212"/>
                    <a:pt x="27" y="211"/>
                  </a:cubicBezTo>
                  <a:cubicBezTo>
                    <a:pt x="18" y="209"/>
                    <a:pt x="9" y="206"/>
                    <a:pt x="0" y="203"/>
                  </a:cubicBezTo>
                  <a:lnTo>
                    <a:pt x="0" y="176"/>
                  </a:lnTo>
                  <a:cubicBezTo>
                    <a:pt x="7" y="181"/>
                    <a:pt x="16" y="184"/>
                    <a:pt x="24" y="186"/>
                  </a:cubicBezTo>
                  <a:cubicBezTo>
                    <a:pt x="33" y="189"/>
                    <a:pt x="42" y="190"/>
                    <a:pt x="52" y="190"/>
                  </a:cubicBezTo>
                  <a:cubicBezTo>
                    <a:pt x="69" y="190"/>
                    <a:pt x="81" y="186"/>
                    <a:pt x="90" y="180"/>
                  </a:cubicBezTo>
                  <a:cubicBezTo>
                    <a:pt x="99" y="173"/>
                    <a:pt x="103" y="163"/>
                    <a:pt x="103" y="150"/>
                  </a:cubicBezTo>
                  <a:cubicBezTo>
                    <a:pt x="103" y="138"/>
                    <a:pt x="99" y="128"/>
                    <a:pt x="91" y="121"/>
                  </a:cubicBezTo>
                  <a:cubicBezTo>
                    <a:pt x="83" y="114"/>
                    <a:pt x="72" y="111"/>
                    <a:pt x="57" y="111"/>
                  </a:cubicBezTo>
                  <a:lnTo>
                    <a:pt x="34" y="111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5"/>
                    <a:pt x="99" y="67"/>
                    <a:pt x="99" y="56"/>
                  </a:cubicBezTo>
                  <a:cubicBezTo>
                    <a:pt x="99" y="46"/>
                    <a:pt x="95" y="38"/>
                    <a:pt x="88" y="32"/>
                  </a:cubicBezTo>
                  <a:cubicBezTo>
                    <a:pt x="81" y="27"/>
                    <a:pt x="70" y="24"/>
                    <a:pt x="57" y="24"/>
                  </a:cubicBezTo>
                  <a:cubicBezTo>
                    <a:pt x="50" y="24"/>
                    <a:pt x="42" y="25"/>
                    <a:pt x="34" y="26"/>
                  </a:cubicBezTo>
                  <a:cubicBezTo>
                    <a:pt x="25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6" y="6"/>
                    <a:pt x="26" y="4"/>
                    <a:pt x="34" y="3"/>
                  </a:cubicBezTo>
                  <a:cubicBezTo>
                    <a:pt x="43" y="1"/>
                    <a:pt x="52" y="0"/>
                    <a:pt x="59" y="0"/>
                  </a:cubicBezTo>
                  <a:cubicBezTo>
                    <a:pt x="80" y="0"/>
                    <a:pt x="96" y="5"/>
                    <a:pt x="108" y="15"/>
                  </a:cubicBezTo>
                  <a:cubicBezTo>
                    <a:pt x="119" y="24"/>
                    <a:pt x="125" y="37"/>
                    <a:pt x="125" y="54"/>
                  </a:cubicBezTo>
                  <a:cubicBezTo>
                    <a:pt x="125" y="65"/>
                    <a:pt x="122" y="75"/>
                    <a:pt x="116" y="82"/>
                  </a:cubicBezTo>
                  <a:cubicBezTo>
                    <a:pt x="110" y="90"/>
                    <a:pt x="101" y="96"/>
                    <a:pt x="89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29004A11-71B9-4D5C-AEEB-9320F2201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219"/>
              <a:ext cx="518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BF697F09-1309-49BC-914D-56CDFCD0C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" y="1449"/>
              <a:ext cx="518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9C781105-FBD2-44BE-B386-854CA761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4" y="1647"/>
              <a:ext cx="517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1871775-B2B8-4F2F-9D4C-83DC73F89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1168"/>
              <a:ext cx="71" cy="110"/>
            </a:xfrm>
            <a:custGeom>
              <a:avLst/>
              <a:gdLst>
                <a:gd name="T0" fmla="*/ 64 w 106"/>
                <a:gd name="T1" fmla="*/ 87 h 163"/>
                <a:gd name="T2" fmla="*/ 76 w 106"/>
                <a:gd name="T3" fmla="*/ 97 h 163"/>
                <a:gd name="T4" fmla="*/ 87 w 106"/>
                <a:gd name="T5" fmla="*/ 119 h 163"/>
                <a:gd name="T6" fmla="*/ 106 w 106"/>
                <a:gd name="T7" fmla="*/ 163 h 163"/>
                <a:gd name="T8" fmla="*/ 86 w 106"/>
                <a:gd name="T9" fmla="*/ 163 h 163"/>
                <a:gd name="T10" fmla="*/ 69 w 106"/>
                <a:gd name="T11" fmla="*/ 122 h 163"/>
                <a:gd name="T12" fmla="*/ 55 w 106"/>
                <a:gd name="T13" fmla="*/ 100 h 163"/>
                <a:gd name="T14" fmla="*/ 38 w 106"/>
                <a:gd name="T15" fmla="*/ 94 h 163"/>
                <a:gd name="T16" fmla="*/ 18 w 106"/>
                <a:gd name="T17" fmla="*/ 94 h 163"/>
                <a:gd name="T18" fmla="*/ 18 w 106"/>
                <a:gd name="T19" fmla="*/ 163 h 163"/>
                <a:gd name="T20" fmla="*/ 0 w 106"/>
                <a:gd name="T21" fmla="*/ 163 h 163"/>
                <a:gd name="T22" fmla="*/ 0 w 106"/>
                <a:gd name="T23" fmla="*/ 0 h 163"/>
                <a:gd name="T24" fmla="*/ 41 w 106"/>
                <a:gd name="T25" fmla="*/ 0 h 163"/>
                <a:gd name="T26" fmla="*/ 76 w 106"/>
                <a:gd name="T27" fmla="*/ 12 h 163"/>
                <a:gd name="T28" fmla="*/ 88 w 106"/>
                <a:gd name="T29" fmla="*/ 47 h 163"/>
                <a:gd name="T30" fmla="*/ 82 w 106"/>
                <a:gd name="T31" fmla="*/ 73 h 163"/>
                <a:gd name="T32" fmla="*/ 64 w 106"/>
                <a:gd name="T33" fmla="*/ 87 h 163"/>
                <a:gd name="T34" fmla="*/ 18 w 106"/>
                <a:gd name="T35" fmla="*/ 18 h 163"/>
                <a:gd name="T36" fmla="*/ 18 w 106"/>
                <a:gd name="T37" fmla="*/ 76 h 163"/>
                <a:gd name="T38" fmla="*/ 41 w 106"/>
                <a:gd name="T39" fmla="*/ 76 h 163"/>
                <a:gd name="T40" fmla="*/ 61 w 106"/>
                <a:gd name="T41" fmla="*/ 69 h 163"/>
                <a:gd name="T42" fmla="*/ 68 w 106"/>
                <a:gd name="T43" fmla="*/ 47 h 163"/>
                <a:gd name="T44" fmla="*/ 61 w 106"/>
                <a:gd name="T45" fmla="*/ 26 h 163"/>
                <a:gd name="T46" fmla="*/ 41 w 106"/>
                <a:gd name="T47" fmla="*/ 18 h 163"/>
                <a:gd name="T48" fmla="*/ 18 w 106"/>
                <a:gd name="T49" fmla="*/ 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3">
                  <a:moveTo>
                    <a:pt x="64" y="87"/>
                  </a:moveTo>
                  <a:cubicBezTo>
                    <a:pt x="68" y="88"/>
                    <a:pt x="72" y="92"/>
                    <a:pt x="76" y="97"/>
                  </a:cubicBezTo>
                  <a:cubicBezTo>
                    <a:pt x="80" y="102"/>
                    <a:pt x="83" y="110"/>
                    <a:pt x="87" y="119"/>
                  </a:cubicBezTo>
                  <a:lnTo>
                    <a:pt x="106" y="163"/>
                  </a:lnTo>
                  <a:lnTo>
                    <a:pt x="86" y="163"/>
                  </a:lnTo>
                  <a:lnTo>
                    <a:pt x="69" y="122"/>
                  </a:lnTo>
                  <a:cubicBezTo>
                    <a:pt x="64" y="111"/>
                    <a:pt x="60" y="103"/>
                    <a:pt x="55" y="100"/>
                  </a:cubicBezTo>
                  <a:cubicBezTo>
                    <a:pt x="51" y="96"/>
                    <a:pt x="46" y="94"/>
                    <a:pt x="38" y="94"/>
                  </a:cubicBezTo>
                  <a:lnTo>
                    <a:pt x="18" y="94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4"/>
                    <a:pt x="76" y="12"/>
                  </a:cubicBezTo>
                  <a:cubicBezTo>
                    <a:pt x="84" y="20"/>
                    <a:pt x="88" y="31"/>
                    <a:pt x="88" y="47"/>
                  </a:cubicBezTo>
                  <a:cubicBezTo>
                    <a:pt x="88" y="57"/>
                    <a:pt x="86" y="66"/>
                    <a:pt x="82" y="73"/>
                  </a:cubicBezTo>
                  <a:cubicBezTo>
                    <a:pt x="78" y="80"/>
                    <a:pt x="72" y="84"/>
                    <a:pt x="64" y="87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4"/>
                    <a:pt x="61" y="69"/>
                  </a:cubicBezTo>
                  <a:cubicBezTo>
                    <a:pt x="66" y="64"/>
                    <a:pt x="68" y="57"/>
                    <a:pt x="68" y="47"/>
                  </a:cubicBezTo>
                  <a:cubicBezTo>
                    <a:pt x="68" y="38"/>
                    <a:pt x="66" y="30"/>
                    <a:pt x="61" y="26"/>
                  </a:cubicBezTo>
                  <a:cubicBezTo>
                    <a:pt x="57" y="21"/>
                    <a:pt x="50" y="18"/>
                    <a:pt x="41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D0323F7-034F-41BB-B75D-4F81EAC5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1237"/>
              <a:ext cx="36" cy="71"/>
            </a:xfrm>
            <a:custGeom>
              <a:avLst/>
              <a:gdLst>
                <a:gd name="T0" fmla="*/ 1 w 36"/>
                <a:gd name="T1" fmla="*/ 63 h 71"/>
                <a:gd name="T2" fmla="*/ 15 w 36"/>
                <a:gd name="T3" fmla="*/ 63 h 71"/>
                <a:gd name="T4" fmla="*/ 15 w 36"/>
                <a:gd name="T5" fmla="*/ 8 h 71"/>
                <a:gd name="T6" fmla="*/ 0 w 36"/>
                <a:gd name="T7" fmla="*/ 12 h 71"/>
                <a:gd name="T8" fmla="*/ 0 w 36"/>
                <a:gd name="T9" fmla="*/ 3 h 71"/>
                <a:gd name="T10" fmla="*/ 15 w 36"/>
                <a:gd name="T11" fmla="*/ 0 h 71"/>
                <a:gd name="T12" fmla="*/ 23 w 36"/>
                <a:gd name="T13" fmla="*/ 0 h 71"/>
                <a:gd name="T14" fmla="*/ 23 w 36"/>
                <a:gd name="T15" fmla="*/ 63 h 71"/>
                <a:gd name="T16" fmla="*/ 36 w 36"/>
                <a:gd name="T17" fmla="*/ 63 h 71"/>
                <a:gd name="T18" fmla="*/ 36 w 36"/>
                <a:gd name="T19" fmla="*/ 71 h 71"/>
                <a:gd name="T20" fmla="*/ 1 w 36"/>
                <a:gd name="T21" fmla="*/ 71 h 71"/>
                <a:gd name="T22" fmla="*/ 1 w 36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1">
                  <a:moveTo>
                    <a:pt x="1" y="63"/>
                  </a:moveTo>
                  <a:lnTo>
                    <a:pt x="15" y="63"/>
                  </a:lnTo>
                  <a:lnTo>
                    <a:pt x="15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63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D3B1D9C-F3FD-4B12-A54F-D5A61C5A6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1237"/>
              <a:ext cx="35" cy="71"/>
            </a:xfrm>
            <a:custGeom>
              <a:avLst/>
              <a:gdLst>
                <a:gd name="T0" fmla="*/ 1 w 35"/>
                <a:gd name="T1" fmla="*/ 63 h 71"/>
                <a:gd name="T2" fmla="*/ 14 w 35"/>
                <a:gd name="T3" fmla="*/ 63 h 71"/>
                <a:gd name="T4" fmla="*/ 14 w 35"/>
                <a:gd name="T5" fmla="*/ 8 h 71"/>
                <a:gd name="T6" fmla="*/ 0 w 35"/>
                <a:gd name="T7" fmla="*/ 12 h 71"/>
                <a:gd name="T8" fmla="*/ 0 w 35"/>
                <a:gd name="T9" fmla="*/ 3 h 71"/>
                <a:gd name="T10" fmla="*/ 14 w 35"/>
                <a:gd name="T11" fmla="*/ 0 h 71"/>
                <a:gd name="T12" fmla="*/ 22 w 35"/>
                <a:gd name="T13" fmla="*/ 0 h 71"/>
                <a:gd name="T14" fmla="*/ 22 w 35"/>
                <a:gd name="T15" fmla="*/ 63 h 71"/>
                <a:gd name="T16" fmla="*/ 35 w 35"/>
                <a:gd name="T17" fmla="*/ 63 h 71"/>
                <a:gd name="T18" fmla="*/ 35 w 35"/>
                <a:gd name="T19" fmla="*/ 71 h 71"/>
                <a:gd name="T20" fmla="*/ 1 w 35"/>
                <a:gd name="T21" fmla="*/ 71 h 71"/>
                <a:gd name="T22" fmla="*/ 1 w 35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1">
                  <a:moveTo>
                    <a:pt x="1" y="63"/>
                  </a:moveTo>
                  <a:lnTo>
                    <a:pt x="14" y="63"/>
                  </a:lnTo>
                  <a:lnTo>
                    <a:pt x="14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63"/>
                  </a:lnTo>
                  <a:lnTo>
                    <a:pt x="35" y="63"/>
                  </a:lnTo>
                  <a:lnTo>
                    <a:pt x="35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62F68D4-A89A-4351-9E28-D7417EBDD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8" y="1366"/>
              <a:ext cx="71" cy="109"/>
            </a:xfrm>
            <a:custGeom>
              <a:avLst/>
              <a:gdLst>
                <a:gd name="T0" fmla="*/ 65 w 106"/>
                <a:gd name="T1" fmla="*/ 87 h 163"/>
                <a:gd name="T2" fmla="*/ 76 w 106"/>
                <a:gd name="T3" fmla="*/ 97 h 163"/>
                <a:gd name="T4" fmla="*/ 87 w 106"/>
                <a:gd name="T5" fmla="*/ 119 h 163"/>
                <a:gd name="T6" fmla="*/ 106 w 106"/>
                <a:gd name="T7" fmla="*/ 163 h 163"/>
                <a:gd name="T8" fmla="*/ 86 w 106"/>
                <a:gd name="T9" fmla="*/ 163 h 163"/>
                <a:gd name="T10" fmla="*/ 69 w 106"/>
                <a:gd name="T11" fmla="*/ 122 h 163"/>
                <a:gd name="T12" fmla="*/ 56 w 106"/>
                <a:gd name="T13" fmla="*/ 100 h 163"/>
                <a:gd name="T14" fmla="*/ 38 w 106"/>
                <a:gd name="T15" fmla="*/ 94 h 163"/>
                <a:gd name="T16" fmla="*/ 18 w 106"/>
                <a:gd name="T17" fmla="*/ 94 h 163"/>
                <a:gd name="T18" fmla="*/ 18 w 106"/>
                <a:gd name="T19" fmla="*/ 163 h 163"/>
                <a:gd name="T20" fmla="*/ 0 w 106"/>
                <a:gd name="T21" fmla="*/ 163 h 163"/>
                <a:gd name="T22" fmla="*/ 0 w 106"/>
                <a:gd name="T23" fmla="*/ 0 h 163"/>
                <a:gd name="T24" fmla="*/ 42 w 106"/>
                <a:gd name="T25" fmla="*/ 0 h 163"/>
                <a:gd name="T26" fmla="*/ 76 w 106"/>
                <a:gd name="T27" fmla="*/ 12 h 163"/>
                <a:gd name="T28" fmla="*/ 88 w 106"/>
                <a:gd name="T29" fmla="*/ 47 h 163"/>
                <a:gd name="T30" fmla="*/ 82 w 106"/>
                <a:gd name="T31" fmla="*/ 73 h 163"/>
                <a:gd name="T32" fmla="*/ 65 w 106"/>
                <a:gd name="T33" fmla="*/ 87 h 163"/>
                <a:gd name="T34" fmla="*/ 18 w 106"/>
                <a:gd name="T35" fmla="*/ 18 h 163"/>
                <a:gd name="T36" fmla="*/ 18 w 106"/>
                <a:gd name="T37" fmla="*/ 76 h 163"/>
                <a:gd name="T38" fmla="*/ 42 w 106"/>
                <a:gd name="T39" fmla="*/ 76 h 163"/>
                <a:gd name="T40" fmla="*/ 62 w 106"/>
                <a:gd name="T41" fmla="*/ 69 h 163"/>
                <a:gd name="T42" fmla="*/ 68 w 106"/>
                <a:gd name="T43" fmla="*/ 47 h 163"/>
                <a:gd name="T44" fmla="*/ 62 w 106"/>
                <a:gd name="T45" fmla="*/ 26 h 163"/>
                <a:gd name="T46" fmla="*/ 42 w 106"/>
                <a:gd name="T47" fmla="*/ 18 h 163"/>
                <a:gd name="T48" fmla="*/ 18 w 106"/>
                <a:gd name="T49" fmla="*/ 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3">
                  <a:moveTo>
                    <a:pt x="65" y="87"/>
                  </a:moveTo>
                  <a:cubicBezTo>
                    <a:pt x="68" y="88"/>
                    <a:pt x="72" y="92"/>
                    <a:pt x="76" y="97"/>
                  </a:cubicBezTo>
                  <a:cubicBezTo>
                    <a:pt x="80" y="102"/>
                    <a:pt x="83" y="110"/>
                    <a:pt x="87" y="119"/>
                  </a:cubicBezTo>
                  <a:lnTo>
                    <a:pt x="106" y="163"/>
                  </a:lnTo>
                  <a:lnTo>
                    <a:pt x="86" y="163"/>
                  </a:lnTo>
                  <a:lnTo>
                    <a:pt x="69" y="122"/>
                  </a:lnTo>
                  <a:cubicBezTo>
                    <a:pt x="64" y="111"/>
                    <a:pt x="60" y="103"/>
                    <a:pt x="56" y="100"/>
                  </a:cubicBezTo>
                  <a:cubicBezTo>
                    <a:pt x="52" y="96"/>
                    <a:pt x="46" y="94"/>
                    <a:pt x="38" y="94"/>
                  </a:cubicBezTo>
                  <a:lnTo>
                    <a:pt x="18" y="94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42" y="0"/>
                  </a:lnTo>
                  <a:cubicBezTo>
                    <a:pt x="57" y="0"/>
                    <a:pt x="69" y="4"/>
                    <a:pt x="76" y="12"/>
                  </a:cubicBezTo>
                  <a:cubicBezTo>
                    <a:pt x="84" y="20"/>
                    <a:pt x="88" y="31"/>
                    <a:pt x="88" y="47"/>
                  </a:cubicBezTo>
                  <a:cubicBezTo>
                    <a:pt x="88" y="57"/>
                    <a:pt x="86" y="66"/>
                    <a:pt x="82" y="73"/>
                  </a:cubicBezTo>
                  <a:cubicBezTo>
                    <a:pt x="78" y="80"/>
                    <a:pt x="72" y="84"/>
                    <a:pt x="65" y="87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2" y="76"/>
                  </a:lnTo>
                  <a:cubicBezTo>
                    <a:pt x="50" y="76"/>
                    <a:pt x="57" y="74"/>
                    <a:pt x="62" y="69"/>
                  </a:cubicBezTo>
                  <a:cubicBezTo>
                    <a:pt x="66" y="64"/>
                    <a:pt x="68" y="57"/>
                    <a:pt x="68" y="47"/>
                  </a:cubicBezTo>
                  <a:cubicBezTo>
                    <a:pt x="68" y="38"/>
                    <a:pt x="66" y="30"/>
                    <a:pt x="62" y="26"/>
                  </a:cubicBezTo>
                  <a:cubicBezTo>
                    <a:pt x="57" y="21"/>
                    <a:pt x="50" y="18"/>
                    <a:pt x="42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E0BF09B-38CC-4F5F-B403-D7639E13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434"/>
              <a:ext cx="35" cy="71"/>
            </a:xfrm>
            <a:custGeom>
              <a:avLst/>
              <a:gdLst>
                <a:gd name="T0" fmla="*/ 0 w 35"/>
                <a:gd name="T1" fmla="*/ 63 h 71"/>
                <a:gd name="T2" fmla="*/ 14 w 35"/>
                <a:gd name="T3" fmla="*/ 63 h 71"/>
                <a:gd name="T4" fmla="*/ 14 w 35"/>
                <a:gd name="T5" fmla="*/ 9 h 71"/>
                <a:gd name="T6" fmla="*/ 0 w 35"/>
                <a:gd name="T7" fmla="*/ 12 h 71"/>
                <a:gd name="T8" fmla="*/ 0 w 35"/>
                <a:gd name="T9" fmla="*/ 3 h 71"/>
                <a:gd name="T10" fmla="*/ 14 w 35"/>
                <a:gd name="T11" fmla="*/ 0 h 71"/>
                <a:gd name="T12" fmla="*/ 22 w 35"/>
                <a:gd name="T13" fmla="*/ 0 h 71"/>
                <a:gd name="T14" fmla="*/ 22 w 35"/>
                <a:gd name="T15" fmla="*/ 63 h 71"/>
                <a:gd name="T16" fmla="*/ 35 w 35"/>
                <a:gd name="T17" fmla="*/ 63 h 71"/>
                <a:gd name="T18" fmla="*/ 35 w 35"/>
                <a:gd name="T19" fmla="*/ 71 h 71"/>
                <a:gd name="T20" fmla="*/ 0 w 35"/>
                <a:gd name="T21" fmla="*/ 71 h 71"/>
                <a:gd name="T22" fmla="*/ 0 w 35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1">
                  <a:moveTo>
                    <a:pt x="0" y="63"/>
                  </a:moveTo>
                  <a:lnTo>
                    <a:pt x="14" y="63"/>
                  </a:lnTo>
                  <a:lnTo>
                    <a:pt x="14" y="9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63"/>
                  </a:lnTo>
                  <a:lnTo>
                    <a:pt x="35" y="63"/>
                  </a:lnTo>
                  <a:lnTo>
                    <a:pt x="35" y="71"/>
                  </a:lnTo>
                  <a:lnTo>
                    <a:pt x="0" y="7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3189808-F848-48E7-8C79-74E99D219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1433"/>
              <a:ext cx="38" cy="72"/>
            </a:xfrm>
            <a:custGeom>
              <a:avLst/>
              <a:gdLst>
                <a:gd name="T0" fmla="*/ 15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9 w 56"/>
                <a:gd name="T11" fmla="*/ 74 h 108"/>
                <a:gd name="T12" fmla="*/ 34 w 56"/>
                <a:gd name="T13" fmla="*/ 55 h 108"/>
                <a:gd name="T14" fmla="*/ 42 w 56"/>
                <a:gd name="T15" fmla="*/ 42 h 108"/>
                <a:gd name="T16" fmla="*/ 44 w 56"/>
                <a:gd name="T17" fmla="*/ 31 h 108"/>
                <a:gd name="T18" fmla="*/ 39 w 56"/>
                <a:gd name="T19" fmla="*/ 18 h 108"/>
                <a:gd name="T20" fmla="*/ 26 w 56"/>
                <a:gd name="T21" fmla="*/ 12 h 108"/>
                <a:gd name="T22" fmla="*/ 14 w 56"/>
                <a:gd name="T23" fmla="*/ 15 h 108"/>
                <a:gd name="T24" fmla="*/ 1 w 56"/>
                <a:gd name="T25" fmla="*/ 22 h 108"/>
                <a:gd name="T26" fmla="*/ 1 w 56"/>
                <a:gd name="T27" fmla="*/ 7 h 108"/>
                <a:gd name="T28" fmla="*/ 14 w 56"/>
                <a:gd name="T29" fmla="*/ 2 h 108"/>
                <a:gd name="T30" fmla="*/ 26 w 56"/>
                <a:gd name="T31" fmla="*/ 0 h 108"/>
                <a:gd name="T32" fmla="*/ 48 w 56"/>
                <a:gd name="T33" fmla="*/ 8 h 108"/>
                <a:gd name="T34" fmla="*/ 56 w 56"/>
                <a:gd name="T35" fmla="*/ 30 h 108"/>
                <a:gd name="T36" fmla="*/ 54 w 56"/>
                <a:gd name="T37" fmla="*/ 43 h 108"/>
                <a:gd name="T38" fmla="*/ 46 w 56"/>
                <a:gd name="T39" fmla="*/ 57 h 108"/>
                <a:gd name="T40" fmla="*/ 37 w 56"/>
                <a:gd name="T41" fmla="*/ 69 h 108"/>
                <a:gd name="T42" fmla="*/ 15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5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1"/>
                    <a:pt x="11" y="83"/>
                    <a:pt x="19" y="74"/>
                  </a:cubicBezTo>
                  <a:cubicBezTo>
                    <a:pt x="27" y="64"/>
                    <a:pt x="32" y="58"/>
                    <a:pt x="34" y="55"/>
                  </a:cubicBezTo>
                  <a:cubicBezTo>
                    <a:pt x="37" y="50"/>
                    <a:pt x="40" y="46"/>
                    <a:pt x="42" y="42"/>
                  </a:cubicBezTo>
                  <a:cubicBezTo>
                    <a:pt x="43" y="38"/>
                    <a:pt x="44" y="35"/>
                    <a:pt x="44" y="31"/>
                  </a:cubicBezTo>
                  <a:cubicBezTo>
                    <a:pt x="44" y="26"/>
                    <a:pt x="42" y="21"/>
                    <a:pt x="39" y="18"/>
                  </a:cubicBezTo>
                  <a:cubicBezTo>
                    <a:pt x="36" y="14"/>
                    <a:pt x="31" y="12"/>
                    <a:pt x="26" y="12"/>
                  </a:cubicBezTo>
                  <a:cubicBezTo>
                    <a:pt x="22" y="12"/>
                    <a:pt x="18" y="13"/>
                    <a:pt x="14" y="15"/>
                  </a:cubicBezTo>
                  <a:cubicBezTo>
                    <a:pt x="10" y="16"/>
                    <a:pt x="6" y="19"/>
                    <a:pt x="1" y="22"/>
                  </a:cubicBezTo>
                  <a:lnTo>
                    <a:pt x="1" y="7"/>
                  </a:lnTo>
                  <a:cubicBezTo>
                    <a:pt x="6" y="5"/>
                    <a:pt x="10" y="3"/>
                    <a:pt x="14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5" y="0"/>
                    <a:pt x="42" y="3"/>
                    <a:pt x="48" y="8"/>
                  </a:cubicBezTo>
                  <a:cubicBezTo>
                    <a:pt x="53" y="14"/>
                    <a:pt x="56" y="21"/>
                    <a:pt x="56" y="30"/>
                  </a:cubicBezTo>
                  <a:cubicBezTo>
                    <a:pt x="56" y="35"/>
                    <a:pt x="55" y="39"/>
                    <a:pt x="54" y="43"/>
                  </a:cubicBezTo>
                  <a:cubicBezTo>
                    <a:pt x="53" y="47"/>
                    <a:pt x="50" y="51"/>
                    <a:pt x="46" y="57"/>
                  </a:cubicBezTo>
                  <a:cubicBezTo>
                    <a:pt x="45" y="58"/>
                    <a:pt x="42" y="62"/>
                    <a:pt x="37" y="69"/>
                  </a:cubicBezTo>
                  <a:cubicBezTo>
                    <a:pt x="32" y="75"/>
                    <a:pt x="24" y="84"/>
                    <a:pt x="15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FF4D110-E549-4E00-9998-19C6ADE09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" y="1563"/>
              <a:ext cx="71" cy="110"/>
            </a:xfrm>
            <a:custGeom>
              <a:avLst/>
              <a:gdLst>
                <a:gd name="T0" fmla="*/ 64 w 105"/>
                <a:gd name="T1" fmla="*/ 87 h 164"/>
                <a:gd name="T2" fmla="*/ 76 w 105"/>
                <a:gd name="T3" fmla="*/ 97 h 164"/>
                <a:gd name="T4" fmla="*/ 87 w 105"/>
                <a:gd name="T5" fmla="*/ 119 h 164"/>
                <a:gd name="T6" fmla="*/ 105 w 105"/>
                <a:gd name="T7" fmla="*/ 164 h 164"/>
                <a:gd name="T8" fmla="*/ 86 w 105"/>
                <a:gd name="T9" fmla="*/ 164 h 164"/>
                <a:gd name="T10" fmla="*/ 68 w 105"/>
                <a:gd name="T11" fmla="*/ 122 h 164"/>
                <a:gd name="T12" fmla="*/ 55 w 105"/>
                <a:gd name="T13" fmla="*/ 100 h 164"/>
                <a:gd name="T14" fmla="*/ 38 w 105"/>
                <a:gd name="T15" fmla="*/ 95 h 164"/>
                <a:gd name="T16" fmla="*/ 18 w 105"/>
                <a:gd name="T17" fmla="*/ 95 h 164"/>
                <a:gd name="T18" fmla="*/ 18 w 105"/>
                <a:gd name="T19" fmla="*/ 164 h 164"/>
                <a:gd name="T20" fmla="*/ 0 w 105"/>
                <a:gd name="T21" fmla="*/ 164 h 164"/>
                <a:gd name="T22" fmla="*/ 0 w 105"/>
                <a:gd name="T23" fmla="*/ 0 h 164"/>
                <a:gd name="T24" fmla="*/ 41 w 105"/>
                <a:gd name="T25" fmla="*/ 0 h 164"/>
                <a:gd name="T26" fmla="*/ 76 w 105"/>
                <a:gd name="T27" fmla="*/ 12 h 164"/>
                <a:gd name="T28" fmla="*/ 87 w 105"/>
                <a:gd name="T29" fmla="*/ 47 h 164"/>
                <a:gd name="T30" fmla="*/ 81 w 105"/>
                <a:gd name="T31" fmla="*/ 73 h 164"/>
                <a:gd name="T32" fmla="*/ 64 w 105"/>
                <a:gd name="T33" fmla="*/ 87 h 164"/>
                <a:gd name="T34" fmla="*/ 18 w 105"/>
                <a:gd name="T35" fmla="*/ 19 h 164"/>
                <a:gd name="T36" fmla="*/ 18 w 105"/>
                <a:gd name="T37" fmla="*/ 76 h 164"/>
                <a:gd name="T38" fmla="*/ 41 w 105"/>
                <a:gd name="T39" fmla="*/ 76 h 164"/>
                <a:gd name="T40" fmla="*/ 61 w 105"/>
                <a:gd name="T41" fmla="*/ 69 h 164"/>
                <a:gd name="T42" fmla="*/ 68 w 105"/>
                <a:gd name="T43" fmla="*/ 47 h 164"/>
                <a:gd name="T44" fmla="*/ 61 w 105"/>
                <a:gd name="T45" fmla="*/ 26 h 164"/>
                <a:gd name="T46" fmla="*/ 41 w 105"/>
                <a:gd name="T47" fmla="*/ 19 h 164"/>
                <a:gd name="T48" fmla="*/ 18 w 105"/>
                <a:gd name="T49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64" y="87"/>
                  </a:moveTo>
                  <a:cubicBezTo>
                    <a:pt x="68" y="89"/>
                    <a:pt x="72" y="92"/>
                    <a:pt x="76" y="97"/>
                  </a:cubicBezTo>
                  <a:cubicBezTo>
                    <a:pt x="79" y="103"/>
                    <a:pt x="83" y="110"/>
                    <a:pt x="87" y="119"/>
                  </a:cubicBezTo>
                  <a:lnTo>
                    <a:pt x="105" y="164"/>
                  </a:lnTo>
                  <a:lnTo>
                    <a:pt x="86" y="164"/>
                  </a:lnTo>
                  <a:lnTo>
                    <a:pt x="68" y="122"/>
                  </a:lnTo>
                  <a:cubicBezTo>
                    <a:pt x="64" y="111"/>
                    <a:pt x="59" y="104"/>
                    <a:pt x="55" y="100"/>
                  </a:cubicBezTo>
                  <a:cubicBezTo>
                    <a:pt x="51" y="96"/>
                    <a:pt x="45" y="95"/>
                    <a:pt x="38" y="95"/>
                  </a:cubicBezTo>
                  <a:lnTo>
                    <a:pt x="18" y="95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4"/>
                    <a:pt x="76" y="12"/>
                  </a:cubicBezTo>
                  <a:cubicBezTo>
                    <a:pt x="84" y="20"/>
                    <a:pt x="87" y="32"/>
                    <a:pt x="87" y="47"/>
                  </a:cubicBezTo>
                  <a:cubicBezTo>
                    <a:pt x="87" y="58"/>
                    <a:pt x="85" y="66"/>
                    <a:pt x="81" y="73"/>
                  </a:cubicBezTo>
                  <a:cubicBezTo>
                    <a:pt x="77" y="80"/>
                    <a:pt x="72" y="84"/>
                    <a:pt x="64" y="87"/>
                  </a:cubicBezTo>
                  <a:close/>
                  <a:moveTo>
                    <a:pt x="18" y="19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4"/>
                    <a:pt x="61" y="69"/>
                  </a:cubicBezTo>
                  <a:cubicBezTo>
                    <a:pt x="66" y="64"/>
                    <a:pt x="68" y="57"/>
                    <a:pt x="68" y="47"/>
                  </a:cubicBezTo>
                  <a:cubicBezTo>
                    <a:pt x="68" y="38"/>
                    <a:pt x="66" y="31"/>
                    <a:pt x="61" y="26"/>
                  </a:cubicBezTo>
                  <a:cubicBezTo>
                    <a:pt x="57" y="21"/>
                    <a:pt x="50" y="19"/>
                    <a:pt x="41" y="19"/>
                  </a:cubicBez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8FF1D8C-7933-4C5A-8B18-BBE0EBDC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32"/>
              <a:ext cx="35" cy="71"/>
            </a:xfrm>
            <a:custGeom>
              <a:avLst/>
              <a:gdLst>
                <a:gd name="T0" fmla="*/ 1 w 35"/>
                <a:gd name="T1" fmla="*/ 63 h 71"/>
                <a:gd name="T2" fmla="*/ 14 w 35"/>
                <a:gd name="T3" fmla="*/ 63 h 71"/>
                <a:gd name="T4" fmla="*/ 14 w 35"/>
                <a:gd name="T5" fmla="*/ 8 h 71"/>
                <a:gd name="T6" fmla="*/ 0 w 35"/>
                <a:gd name="T7" fmla="*/ 12 h 71"/>
                <a:gd name="T8" fmla="*/ 0 w 35"/>
                <a:gd name="T9" fmla="*/ 3 h 71"/>
                <a:gd name="T10" fmla="*/ 14 w 35"/>
                <a:gd name="T11" fmla="*/ 0 h 71"/>
                <a:gd name="T12" fmla="*/ 22 w 35"/>
                <a:gd name="T13" fmla="*/ 0 h 71"/>
                <a:gd name="T14" fmla="*/ 22 w 35"/>
                <a:gd name="T15" fmla="*/ 63 h 71"/>
                <a:gd name="T16" fmla="*/ 35 w 35"/>
                <a:gd name="T17" fmla="*/ 63 h 71"/>
                <a:gd name="T18" fmla="*/ 35 w 35"/>
                <a:gd name="T19" fmla="*/ 71 h 71"/>
                <a:gd name="T20" fmla="*/ 1 w 35"/>
                <a:gd name="T21" fmla="*/ 71 h 71"/>
                <a:gd name="T22" fmla="*/ 1 w 35"/>
                <a:gd name="T2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1">
                  <a:moveTo>
                    <a:pt x="1" y="63"/>
                  </a:moveTo>
                  <a:lnTo>
                    <a:pt x="14" y="63"/>
                  </a:lnTo>
                  <a:lnTo>
                    <a:pt x="14" y="8"/>
                  </a:lnTo>
                  <a:lnTo>
                    <a:pt x="0" y="12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63"/>
                  </a:lnTo>
                  <a:lnTo>
                    <a:pt x="35" y="63"/>
                  </a:lnTo>
                  <a:lnTo>
                    <a:pt x="35" y="71"/>
                  </a:lnTo>
                  <a:lnTo>
                    <a:pt x="1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1CEDAD0-BE77-4B6C-B492-E9E440A0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630"/>
              <a:ext cx="39" cy="75"/>
            </a:xfrm>
            <a:custGeom>
              <a:avLst/>
              <a:gdLst>
                <a:gd name="T0" fmla="*/ 40 w 58"/>
                <a:gd name="T1" fmla="*/ 51 h 111"/>
                <a:gd name="T2" fmla="*/ 54 w 58"/>
                <a:gd name="T3" fmla="*/ 60 h 111"/>
                <a:gd name="T4" fmla="*/ 58 w 58"/>
                <a:gd name="T5" fmla="*/ 78 h 111"/>
                <a:gd name="T6" fmla="*/ 49 w 58"/>
                <a:gd name="T7" fmla="*/ 102 h 111"/>
                <a:gd name="T8" fmla="*/ 24 w 58"/>
                <a:gd name="T9" fmla="*/ 111 h 111"/>
                <a:gd name="T10" fmla="*/ 12 w 58"/>
                <a:gd name="T11" fmla="*/ 109 h 111"/>
                <a:gd name="T12" fmla="*/ 0 w 58"/>
                <a:gd name="T13" fmla="*/ 105 h 111"/>
                <a:gd name="T14" fmla="*/ 0 w 58"/>
                <a:gd name="T15" fmla="*/ 91 h 111"/>
                <a:gd name="T16" fmla="*/ 11 w 58"/>
                <a:gd name="T17" fmla="*/ 97 h 111"/>
                <a:gd name="T18" fmla="*/ 23 w 58"/>
                <a:gd name="T19" fmla="*/ 98 h 111"/>
                <a:gd name="T20" fmla="*/ 41 w 58"/>
                <a:gd name="T21" fmla="*/ 93 h 111"/>
                <a:gd name="T22" fmla="*/ 46 w 58"/>
                <a:gd name="T23" fmla="*/ 78 h 111"/>
                <a:gd name="T24" fmla="*/ 41 w 58"/>
                <a:gd name="T25" fmla="*/ 63 h 111"/>
                <a:gd name="T26" fmla="*/ 26 w 58"/>
                <a:gd name="T27" fmla="*/ 58 h 111"/>
                <a:gd name="T28" fmla="*/ 15 w 58"/>
                <a:gd name="T29" fmla="*/ 58 h 111"/>
                <a:gd name="T30" fmla="*/ 15 w 58"/>
                <a:gd name="T31" fmla="*/ 46 h 111"/>
                <a:gd name="T32" fmla="*/ 26 w 58"/>
                <a:gd name="T33" fmla="*/ 46 h 111"/>
                <a:gd name="T34" fmla="*/ 40 w 58"/>
                <a:gd name="T35" fmla="*/ 42 h 111"/>
                <a:gd name="T36" fmla="*/ 44 w 58"/>
                <a:gd name="T37" fmla="*/ 29 h 111"/>
                <a:gd name="T38" fmla="*/ 40 w 58"/>
                <a:gd name="T39" fmla="*/ 17 h 111"/>
                <a:gd name="T40" fmla="*/ 26 w 58"/>
                <a:gd name="T41" fmla="*/ 13 h 111"/>
                <a:gd name="T42" fmla="*/ 15 w 58"/>
                <a:gd name="T43" fmla="*/ 14 h 111"/>
                <a:gd name="T44" fmla="*/ 3 w 58"/>
                <a:gd name="T45" fmla="*/ 18 h 111"/>
                <a:gd name="T46" fmla="*/ 3 w 58"/>
                <a:gd name="T47" fmla="*/ 5 h 111"/>
                <a:gd name="T48" fmla="*/ 16 w 58"/>
                <a:gd name="T49" fmla="*/ 2 h 111"/>
                <a:gd name="T50" fmla="*/ 27 w 58"/>
                <a:gd name="T51" fmla="*/ 0 h 111"/>
                <a:gd name="T52" fmla="*/ 48 w 58"/>
                <a:gd name="T53" fmla="*/ 8 h 111"/>
                <a:gd name="T54" fmla="*/ 56 w 58"/>
                <a:gd name="T55" fmla="*/ 28 h 111"/>
                <a:gd name="T56" fmla="*/ 52 w 58"/>
                <a:gd name="T57" fmla="*/ 43 h 111"/>
                <a:gd name="T58" fmla="*/ 40 w 58"/>
                <a:gd name="T59" fmla="*/ 5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111">
                  <a:moveTo>
                    <a:pt x="40" y="51"/>
                  </a:moveTo>
                  <a:cubicBezTo>
                    <a:pt x="46" y="53"/>
                    <a:pt x="50" y="56"/>
                    <a:pt x="54" y="60"/>
                  </a:cubicBezTo>
                  <a:cubicBezTo>
                    <a:pt x="57" y="65"/>
                    <a:pt x="58" y="71"/>
                    <a:pt x="58" y="78"/>
                  </a:cubicBezTo>
                  <a:cubicBezTo>
                    <a:pt x="58" y="88"/>
                    <a:pt x="55" y="96"/>
                    <a:pt x="49" y="102"/>
                  </a:cubicBezTo>
                  <a:cubicBezTo>
                    <a:pt x="43" y="108"/>
                    <a:pt x="35" y="111"/>
                    <a:pt x="24" y="111"/>
                  </a:cubicBezTo>
                  <a:cubicBezTo>
                    <a:pt x="20" y="111"/>
                    <a:pt x="16" y="110"/>
                    <a:pt x="12" y="109"/>
                  </a:cubicBezTo>
                  <a:cubicBezTo>
                    <a:pt x="8" y="108"/>
                    <a:pt x="4" y="107"/>
                    <a:pt x="0" y="105"/>
                  </a:cubicBezTo>
                  <a:lnTo>
                    <a:pt x="0" y="91"/>
                  </a:lnTo>
                  <a:cubicBezTo>
                    <a:pt x="4" y="94"/>
                    <a:pt x="7" y="96"/>
                    <a:pt x="11" y="97"/>
                  </a:cubicBezTo>
                  <a:cubicBezTo>
                    <a:pt x="15" y="98"/>
                    <a:pt x="19" y="98"/>
                    <a:pt x="23" y="98"/>
                  </a:cubicBezTo>
                  <a:cubicBezTo>
                    <a:pt x="31" y="98"/>
                    <a:pt x="37" y="97"/>
                    <a:pt x="41" y="93"/>
                  </a:cubicBezTo>
                  <a:cubicBezTo>
                    <a:pt x="45" y="90"/>
                    <a:pt x="46" y="84"/>
                    <a:pt x="46" y="78"/>
                  </a:cubicBezTo>
                  <a:cubicBezTo>
                    <a:pt x="46" y="71"/>
                    <a:pt x="45" y="67"/>
                    <a:pt x="41" y="63"/>
                  </a:cubicBezTo>
                  <a:cubicBezTo>
                    <a:pt x="37" y="59"/>
                    <a:pt x="32" y="58"/>
                    <a:pt x="26" y="58"/>
                  </a:cubicBezTo>
                  <a:lnTo>
                    <a:pt x="15" y="58"/>
                  </a:lnTo>
                  <a:lnTo>
                    <a:pt x="15" y="46"/>
                  </a:lnTo>
                  <a:lnTo>
                    <a:pt x="26" y="46"/>
                  </a:lnTo>
                  <a:cubicBezTo>
                    <a:pt x="32" y="46"/>
                    <a:pt x="37" y="44"/>
                    <a:pt x="40" y="42"/>
                  </a:cubicBezTo>
                  <a:cubicBezTo>
                    <a:pt x="43" y="39"/>
                    <a:pt x="44" y="35"/>
                    <a:pt x="44" y="29"/>
                  </a:cubicBezTo>
                  <a:cubicBezTo>
                    <a:pt x="44" y="24"/>
                    <a:pt x="43" y="20"/>
                    <a:pt x="40" y="17"/>
                  </a:cubicBezTo>
                  <a:cubicBezTo>
                    <a:pt x="36" y="14"/>
                    <a:pt x="32" y="13"/>
                    <a:pt x="26" y="13"/>
                  </a:cubicBezTo>
                  <a:cubicBezTo>
                    <a:pt x="23" y="13"/>
                    <a:pt x="19" y="13"/>
                    <a:pt x="15" y="14"/>
                  </a:cubicBezTo>
                  <a:cubicBezTo>
                    <a:pt x="12" y="15"/>
                    <a:pt x="7" y="16"/>
                    <a:pt x="3" y="18"/>
                  </a:cubicBezTo>
                  <a:lnTo>
                    <a:pt x="3" y="5"/>
                  </a:lnTo>
                  <a:cubicBezTo>
                    <a:pt x="7" y="3"/>
                    <a:pt x="12" y="2"/>
                    <a:pt x="16" y="2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6" y="0"/>
                    <a:pt x="43" y="3"/>
                    <a:pt x="48" y="8"/>
                  </a:cubicBezTo>
                  <a:cubicBezTo>
                    <a:pt x="54" y="13"/>
                    <a:pt x="56" y="19"/>
                    <a:pt x="56" y="28"/>
                  </a:cubicBezTo>
                  <a:cubicBezTo>
                    <a:pt x="56" y="34"/>
                    <a:pt x="55" y="39"/>
                    <a:pt x="52" y="43"/>
                  </a:cubicBezTo>
                  <a:cubicBezTo>
                    <a:pt x="49" y="47"/>
                    <a:pt x="45" y="50"/>
                    <a:pt x="4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1A926683-2377-40C7-978B-EDFAEE9C0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2163"/>
              <a:ext cx="754" cy="537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66DA455-E7A0-43A6-958D-2110F70F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2374"/>
              <a:ext cx="87" cy="142"/>
            </a:xfrm>
            <a:custGeom>
              <a:avLst/>
              <a:gdLst>
                <a:gd name="T0" fmla="*/ 90 w 130"/>
                <a:gd name="T1" fmla="*/ 98 h 212"/>
                <a:gd name="T2" fmla="*/ 119 w 130"/>
                <a:gd name="T3" fmla="*/ 116 h 212"/>
                <a:gd name="T4" fmla="*/ 130 w 130"/>
                <a:gd name="T5" fmla="*/ 149 h 212"/>
                <a:gd name="T6" fmla="*/ 110 w 130"/>
                <a:gd name="T7" fmla="*/ 196 h 212"/>
                <a:gd name="T8" fmla="*/ 53 w 130"/>
                <a:gd name="T9" fmla="*/ 212 h 212"/>
                <a:gd name="T10" fmla="*/ 27 w 130"/>
                <a:gd name="T11" fmla="*/ 210 h 212"/>
                <a:gd name="T12" fmla="*/ 0 w 130"/>
                <a:gd name="T13" fmla="*/ 202 h 212"/>
                <a:gd name="T14" fmla="*/ 0 w 130"/>
                <a:gd name="T15" fmla="*/ 175 h 212"/>
                <a:gd name="T16" fmla="*/ 25 w 130"/>
                <a:gd name="T17" fmla="*/ 186 h 212"/>
                <a:gd name="T18" fmla="*/ 52 w 130"/>
                <a:gd name="T19" fmla="*/ 189 h 212"/>
                <a:gd name="T20" fmla="*/ 90 w 130"/>
                <a:gd name="T21" fmla="*/ 179 h 212"/>
                <a:gd name="T22" fmla="*/ 104 w 130"/>
                <a:gd name="T23" fmla="*/ 149 h 212"/>
                <a:gd name="T24" fmla="*/ 91 w 130"/>
                <a:gd name="T25" fmla="*/ 121 h 212"/>
                <a:gd name="T26" fmla="*/ 57 w 130"/>
                <a:gd name="T27" fmla="*/ 110 h 212"/>
                <a:gd name="T28" fmla="*/ 34 w 130"/>
                <a:gd name="T29" fmla="*/ 110 h 212"/>
                <a:gd name="T30" fmla="*/ 34 w 130"/>
                <a:gd name="T31" fmla="*/ 87 h 212"/>
                <a:gd name="T32" fmla="*/ 58 w 130"/>
                <a:gd name="T33" fmla="*/ 87 h 212"/>
                <a:gd name="T34" fmla="*/ 89 w 130"/>
                <a:gd name="T35" fmla="*/ 79 h 212"/>
                <a:gd name="T36" fmla="*/ 99 w 130"/>
                <a:gd name="T37" fmla="*/ 56 h 212"/>
                <a:gd name="T38" fmla="*/ 88 w 130"/>
                <a:gd name="T39" fmla="*/ 31 h 212"/>
                <a:gd name="T40" fmla="*/ 57 w 130"/>
                <a:gd name="T41" fmla="*/ 23 h 212"/>
                <a:gd name="T42" fmla="*/ 34 w 130"/>
                <a:gd name="T43" fmla="*/ 25 h 212"/>
                <a:gd name="T44" fmla="*/ 6 w 130"/>
                <a:gd name="T45" fmla="*/ 33 h 212"/>
                <a:gd name="T46" fmla="*/ 6 w 130"/>
                <a:gd name="T47" fmla="*/ 8 h 212"/>
                <a:gd name="T48" fmla="*/ 35 w 130"/>
                <a:gd name="T49" fmla="*/ 2 h 212"/>
                <a:gd name="T50" fmla="*/ 60 w 130"/>
                <a:gd name="T51" fmla="*/ 0 h 212"/>
                <a:gd name="T52" fmla="*/ 108 w 130"/>
                <a:gd name="T53" fmla="*/ 14 h 212"/>
                <a:gd name="T54" fmla="*/ 126 w 130"/>
                <a:gd name="T55" fmla="*/ 53 h 212"/>
                <a:gd name="T56" fmla="*/ 116 w 130"/>
                <a:gd name="T57" fmla="*/ 82 h 212"/>
                <a:gd name="T58" fmla="*/ 90 w 130"/>
                <a:gd name="T59" fmla="*/ 9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2">
                  <a:moveTo>
                    <a:pt x="90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7" y="125"/>
                    <a:pt x="130" y="136"/>
                    <a:pt x="130" y="149"/>
                  </a:cubicBezTo>
                  <a:cubicBezTo>
                    <a:pt x="130" y="169"/>
                    <a:pt x="124" y="185"/>
                    <a:pt x="110" y="196"/>
                  </a:cubicBezTo>
                  <a:cubicBezTo>
                    <a:pt x="97" y="207"/>
                    <a:pt x="78" y="212"/>
                    <a:pt x="53" y="212"/>
                  </a:cubicBezTo>
                  <a:cubicBezTo>
                    <a:pt x="45" y="212"/>
                    <a:pt x="36" y="212"/>
                    <a:pt x="27" y="210"/>
                  </a:cubicBezTo>
                  <a:cubicBezTo>
                    <a:pt x="19" y="208"/>
                    <a:pt x="10" y="206"/>
                    <a:pt x="0" y="202"/>
                  </a:cubicBezTo>
                  <a:lnTo>
                    <a:pt x="0" y="175"/>
                  </a:lnTo>
                  <a:cubicBezTo>
                    <a:pt x="8" y="180"/>
                    <a:pt x="16" y="183"/>
                    <a:pt x="25" y="186"/>
                  </a:cubicBezTo>
                  <a:cubicBezTo>
                    <a:pt x="33" y="188"/>
                    <a:pt x="43" y="189"/>
                    <a:pt x="52" y="189"/>
                  </a:cubicBezTo>
                  <a:cubicBezTo>
                    <a:pt x="69" y="189"/>
                    <a:pt x="82" y="186"/>
                    <a:pt x="90" y="179"/>
                  </a:cubicBezTo>
                  <a:cubicBezTo>
                    <a:pt x="99" y="172"/>
                    <a:pt x="104" y="162"/>
                    <a:pt x="104" y="149"/>
                  </a:cubicBezTo>
                  <a:cubicBezTo>
                    <a:pt x="104" y="137"/>
                    <a:pt x="100" y="127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7"/>
                  </a:lnTo>
                  <a:lnTo>
                    <a:pt x="58" y="87"/>
                  </a:lnTo>
                  <a:cubicBezTo>
                    <a:pt x="72" y="87"/>
                    <a:pt x="82" y="85"/>
                    <a:pt x="89" y="79"/>
                  </a:cubicBezTo>
                  <a:cubicBezTo>
                    <a:pt x="96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1"/>
                  </a:cubicBezTo>
                  <a:cubicBezTo>
                    <a:pt x="81" y="26"/>
                    <a:pt x="71" y="23"/>
                    <a:pt x="57" y="23"/>
                  </a:cubicBezTo>
                  <a:cubicBezTo>
                    <a:pt x="50" y="23"/>
                    <a:pt x="42" y="24"/>
                    <a:pt x="34" y="25"/>
                  </a:cubicBezTo>
                  <a:cubicBezTo>
                    <a:pt x="26" y="27"/>
                    <a:pt x="16" y="30"/>
                    <a:pt x="6" y="33"/>
                  </a:cubicBezTo>
                  <a:lnTo>
                    <a:pt x="6" y="8"/>
                  </a:lnTo>
                  <a:cubicBezTo>
                    <a:pt x="16" y="5"/>
                    <a:pt x="26" y="3"/>
                    <a:pt x="35" y="2"/>
                  </a:cubicBezTo>
                  <a:cubicBezTo>
                    <a:pt x="44" y="0"/>
                    <a:pt x="52" y="0"/>
                    <a:pt x="60" y="0"/>
                  </a:cubicBezTo>
                  <a:cubicBezTo>
                    <a:pt x="80" y="0"/>
                    <a:pt x="96" y="4"/>
                    <a:pt x="108" y="14"/>
                  </a:cubicBezTo>
                  <a:cubicBezTo>
                    <a:pt x="120" y="24"/>
                    <a:pt x="126" y="36"/>
                    <a:pt x="126" y="53"/>
                  </a:cubicBezTo>
                  <a:cubicBezTo>
                    <a:pt x="126" y="64"/>
                    <a:pt x="122" y="74"/>
                    <a:pt x="116" y="82"/>
                  </a:cubicBezTo>
                  <a:cubicBezTo>
                    <a:pt x="110" y="89"/>
                    <a:pt x="101" y="95"/>
                    <a:pt x="90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D70BB6-433C-4882-A9ED-B222602A3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411"/>
              <a:ext cx="96" cy="102"/>
            </a:xfrm>
            <a:custGeom>
              <a:avLst/>
              <a:gdLst>
                <a:gd name="T0" fmla="*/ 95 w 96"/>
                <a:gd name="T1" fmla="*/ 0 h 102"/>
                <a:gd name="T2" fmla="*/ 59 w 96"/>
                <a:gd name="T3" fmla="*/ 50 h 102"/>
                <a:gd name="T4" fmla="*/ 96 w 96"/>
                <a:gd name="T5" fmla="*/ 102 h 102"/>
                <a:gd name="T6" fmla="*/ 77 w 96"/>
                <a:gd name="T7" fmla="*/ 102 h 102"/>
                <a:gd name="T8" fmla="*/ 48 w 96"/>
                <a:gd name="T9" fmla="*/ 62 h 102"/>
                <a:gd name="T10" fmla="*/ 20 w 96"/>
                <a:gd name="T11" fmla="*/ 102 h 102"/>
                <a:gd name="T12" fmla="*/ 0 w 96"/>
                <a:gd name="T13" fmla="*/ 102 h 102"/>
                <a:gd name="T14" fmla="*/ 38 w 96"/>
                <a:gd name="T15" fmla="*/ 49 h 102"/>
                <a:gd name="T16" fmla="*/ 3 w 96"/>
                <a:gd name="T17" fmla="*/ 0 h 102"/>
                <a:gd name="T18" fmla="*/ 22 w 96"/>
                <a:gd name="T19" fmla="*/ 0 h 102"/>
                <a:gd name="T20" fmla="*/ 49 w 96"/>
                <a:gd name="T21" fmla="*/ 36 h 102"/>
                <a:gd name="T22" fmla="*/ 75 w 96"/>
                <a:gd name="T23" fmla="*/ 0 h 102"/>
                <a:gd name="T24" fmla="*/ 95 w 96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2">
                  <a:moveTo>
                    <a:pt x="95" y="0"/>
                  </a:moveTo>
                  <a:lnTo>
                    <a:pt x="59" y="50"/>
                  </a:lnTo>
                  <a:lnTo>
                    <a:pt x="96" y="102"/>
                  </a:lnTo>
                  <a:lnTo>
                    <a:pt x="77" y="102"/>
                  </a:lnTo>
                  <a:lnTo>
                    <a:pt x="48" y="62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38" y="4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6"/>
                  </a:lnTo>
                  <a:lnTo>
                    <a:pt x="7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EB34C63-2117-4571-8062-E3CCA4C1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374"/>
              <a:ext cx="87" cy="142"/>
            </a:xfrm>
            <a:custGeom>
              <a:avLst/>
              <a:gdLst>
                <a:gd name="T0" fmla="*/ 89 w 130"/>
                <a:gd name="T1" fmla="*/ 98 h 212"/>
                <a:gd name="T2" fmla="*/ 119 w 130"/>
                <a:gd name="T3" fmla="*/ 116 h 212"/>
                <a:gd name="T4" fmla="*/ 130 w 130"/>
                <a:gd name="T5" fmla="*/ 149 h 212"/>
                <a:gd name="T6" fmla="*/ 110 w 130"/>
                <a:gd name="T7" fmla="*/ 196 h 212"/>
                <a:gd name="T8" fmla="*/ 53 w 130"/>
                <a:gd name="T9" fmla="*/ 212 h 212"/>
                <a:gd name="T10" fmla="*/ 27 w 130"/>
                <a:gd name="T11" fmla="*/ 210 h 212"/>
                <a:gd name="T12" fmla="*/ 0 w 130"/>
                <a:gd name="T13" fmla="*/ 202 h 212"/>
                <a:gd name="T14" fmla="*/ 0 w 130"/>
                <a:gd name="T15" fmla="*/ 175 h 212"/>
                <a:gd name="T16" fmla="*/ 24 w 130"/>
                <a:gd name="T17" fmla="*/ 186 h 212"/>
                <a:gd name="T18" fmla="*/ 52 w 130"/>
                <a:gd name="T19" fmla="*/ 189 h 212"/>
                <a:gd name="T20" fmla="*/ 90 w 130"/>
                <a:gd name="T21" fmla="*/ 179 h 212"/>
                <a:gd name="T22" fmla="*/ 103 w 130"/>
                <a:gd name="T23" fmla="*/ 149 h 212"/>
                <a:gd name="T24" fmla="*/ 91 w 130"/>
                <a:gd name="T25" fmla="*/ 121 h 212"/>
                <a:gd name="T26" fmla="*/ 57 w 130"/>
                <a:gd name="T27" fmla="*/ 110 h 212"/>
                <a:gd name="T28" fmla="*/ 34 w 130"/>
                <a:gd name="T29" fmla="*/ 110 h 212"/>
                <a:gd name="T30" fmla="*/ 34 w 130"/>
                <a:gd name="T31" fmla="*/ 87 h 212"/>
                <a:gd name="T32" fmla="*/ 58 w 130"/>
                <a:gd name="T33" fmla="*/ 87 h 212"/>
                <a:gd name="T34" fmla="*/ 88 w 130"/>
                <a:gd name="T35" fmla="*/ 79 h 212"/>
                <a:gd name="T36" fmla="*/ 99 w 130"/>
                <a:gd name="T37" fmla="*/ 56 h 212"/>
                <a:gd name="T38" fmla="*/ 88 w 130"/>
                <a:gd name="T39" fmla="*/ 31 h 212"/>
                <a:gd name="T40" fmla="*/ 57 w 130"/>
                <a:gd name="T41" fmla="*/ 23 h 212"/>
                <a:gd name="T42" fmla="*/ 33 w 130"/>
                <a:gd name="T43" fmla="*/ 25 h 212"/>
                <a:gd name="T44" fmla="*/ 6 w 130"/>
                <a:gd name="T45" fmla="*/ 33 h 212"/>
                <a:gd name="T46" fmla="*/ 6 w 130"/>
                <a:gd name="T47" fmla="*/ 8 h 212"/>
                <a:gd name="T48" fmla="*/ 34 w 130"/>
                <a:gd name="T49" fmla="*/ 2 h 212"/>
                <a:gd name="T50" fmla="*/ 59 w 130"/>
                <a:gd name="T51" fmla="*/ 0 h 212"/>
                <a:gd name="T52" fmla="*/ 107 w 130"/>
                <a:gd name="T53" fmla="*/ 14 h 212"/>
                <a:gd name="T54" fmla="*/ 125 w 130"/>
                <a:gd name="T55" fmla="*/ 53 h 212"/>
                <a:gd name="T56" fmla="*/ 116 w 130"/>
                <a:gd name="T57" fmla="*/ 82 h 212"/>
                <a:gd name="T58" fmla="*/ 89 w 130"/>
                <a:gd name="T59" fmla="*/ 9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2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6" y="207"/>
                    <a:pt x="77" y="212"/>
                    <a:pt x="53" y="212"/>
                  </a:cubicBezTo>
                  <a:cubicBezTo>
                    <a:pt x="44" y="212"/>
                    <a:pt x="36" y="212"/>
                    <a:pt x="27" y="210"/>
                  </a:cubicBezTo>
                  <a:cubicBezTo>
                    <a:pt x="18" y="208"/>
                    <a:pt x="9" y="206"/>
                    <a:pt x="0" y="202"/>
                  </a:cubicBezTo>
                  <a:lnTo>
                    <a:pt x="0" y="175"/>
                  </a:lnTo>
                  <a:cubicBezTo>
                    <a:pt x="7" y="180"/>
                    <a:pt x="15" y="183"/>
                    <a:pt x="24" y="186"/>
                  </a:cubicBezTo>
                  <a:cubicBezTo>
                    <a:pt x="33" y="188"/>
                    <a:pt x="42" y="189"/>
                    <a:pt x="52" y="189"/>
                  </a:cubicBezTo>
                  <a:cubicBezTo>
                    <a:pt x="69" y="189"/>
                    <a:pt x="81" y="186"/>
                    <a:pt x="90" y="179"/>
                  </a:cubicBezTo>
                  <a:cubicBezTo>
                    <a:pt x="99" y="172"/>
                    <a:pt x="103" y="162"/>
                    <a:pt x="103" y="149"/>
                  </a:cubicBezTo>
                  <a:cubicBezTo>
                    <a:pt x="103" y="137"/>
                    <a:pt x="99" y="127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7"/>
                  </a:lnTo>
                  <a:lnTo>
                    <a:pt x="58" y="87"/>
                  </a:lnTo>
                  <a:cubicBezTo>
                    <a:pt x="71" y="87"/>
                    <a:pt x="81" y="85"/>
                    <a:pt x="88" y="79"/>
                  </a:cubicBezTo>
                  <a:cubicBezTo>
                    <a:pt x="95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1"/>
                  </a:cubicBezTo>
                  <a:cubicBezTo>
                    <a:pt x="81" y="26"/>
                    <a:pt x="70" y="23"/>
                    <a:pt x="57" y="23"/>
                  </a:cubicBezTo>
                  <a:cubicBezTo>
                    <a:pt x="50" y="23"/>
                    <a:pt x="42" y="24"/>
                    <a:pt x="33" y="25"/>
                  </a:cubicBezTo>
                  <a:cubicBezTo>
                    <a:pt x="25" y="27"/>
                    <a:pt x="16" y="30"/>
                    <a:pt x="6" y="33"/>
                  </a:cubicBezTo>
                  <a:lnTo>
                    <a:pt x="6" y="8"/>
                  </a:lnTo>
                  <a:cubicBezTo>
                    <a:pt x="16" y="5"/>
                    <a:pt x="25" y="3"/>
                    <a:pt x="34" y="2"/>
                  </a:cubicBezTo>
                  <a:cubicBezTo>
                    <a:pt x="43" y="0"/>
                    <a:pt x="52" y="0"/>
                    <a:pt x="59" y="0"/>
                  </a:cubicBezTo>
                  <a:cubicBezTo>
                    <a:pt x="80" y="0"/>
                    <a:pt x="96" y="4"/>
                    <a:pt x="107" y="14"/>
                  </a:cubicBezTo>
                  <a:cubicBezTo>
                    <a:pt x="119" y="24"/>
                    <a:pt x="125" y="36"/>
                    <a:pt x="125" y="53"/>
                  </a:cubicBezTo>
                  <a:cubicBezTo>
                    <a:pt x="125" y="64"/>
                    <a:pt x="122" y="74"/>
                    <a:pt x="116" y="82"/>
                  </a:cubicBezTo>
                  <a:cubicBezTo>
                    <a:pt x="109" y="89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BD55877-0E2A-4F8A-BBAD-DC365B11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2209"/>
              <a:ext cx="517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7FE6AC38-97F0-4277-BC18-1C64BB31C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" y="2439"/>
              <a:ext cx="519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1A90F694-538A-4FAE-B178-23311875B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2638"/>
              <a:ext cx="518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9113076-E677-45D8-B477-705567C4D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1" y="2158"/>
              <a:ext cx="71" cy="110"/>
            </a:xfrm>
            <a:custGeom>
              <a:avLst/>
              <a:gdLst>
                <a:gd name="T0" fmla="*/ 64 w 106"/>
                <a:gd name="T1" fmla="*/ 87 h 164"/>
                <a:gd name="T2" fmla="*/ 76 w 106"/>
                <a:gd name="T3" fmla="*/ 97 h 164"/>
                <a:gd name="T4" fmla="*/ 87 w 106"/>
                <a:gd name="T5" fmla="*/ 119 h 164"/>
                <a:gd name="T6" fmla="*/ 106 w 106"/>
                <a:gd name="T7" fmla="*/ 164 h 164"/>
                <a:gd name="T8" fmla="*/ 86 w 106"/>
                <a:gd name="T9" fmla="*/ 164 h 164"/>
                <a:gd name="T10" fmla="*/ 68 w 106"/>
                <a:gd name="T11" fmla="*/ 122 h 164"/>
                <a:gd name="T12" fmla="*/ 55 w 106"/>
                <a:gd name="T13" fmla="*/ 100 h 164"/>
                <a:gd name="T14" fmla="*/ 38 w 106"/>
                <a:gd name="T15" fmla="*/ 95 h 164"/>
                <a:gd name="T16" fmla="*/ 18 w 106"/>
                <a:gd name="T17" fmla="*/ 95 h 164"/>
                <a:gd name="T18" fmla="*/ 18 w 106"/>
                <a:gd name="T19" fmla="*/ 164 h 164"/>
                <a:gd name="T20" fmla="*/ 0 w 106"/>
                <a:gd name="T21" fmla="*/ 164 h 164"/>
                <a:gd name="T22" fmla="*/ 0 w 106"/>
                <a:gd name="T23" fmla="*/ 0 h 164"/>
                <a:gd name="T24" fmla="*/ 41 w 106"/>
                <a:gd name="T25" fmla="*/ 0 h 164"/>
                <a:gd name="T26" fmla="*/ 76 w 106"/>
                <a:gd name="T27" fmla="*/ 12 h 164"/>
                <a:gd name="T28" fmla="*/ 87 w 106"/>
                <a:gd name="T29" fmla="*/ 47 h 164"/>
                <a:gd name="T30" fmla="*/ 81 w 106"/>
                <a:gd name="T31" fmla="*/ 73 h 164"/>
                <a:gd name="T32" fmla="*/ 64 w 106"/>
                <a:gd name="T33" fmla="*/ 87 h 164"/>
                <a:gd name="T34" fmla="*/ 18 w 106"/>
                <a:gd name="T35" fmla="*/ 18 h 164"/>
                <a:gd name="T36" fmla="*/ 18 w 106"/>
                <a:gd name="T37" fmla="*/ 76 h 164"/>
                <a:gd name="T38" fmla="*/ 41 w 106"/>
                <a:gd name="T39" fmla="*/ 76 h 164"/>
                <a:gd name="T40" fmla="*/ 61 w 106"/>
                <a:gd name="T41" fmla="*/ 69 h 164"/>
                <a:gd name="T42" fmla="*/ 68 w 106"/>
                <a:gd name="T43" fmla="*/ 47 h 164"/>
                <a:gd name="T44" fmla="*/ 61 w 106"/>
                <a:gd name="T45" fmla="*/ 26 h 164"/>
                <a:gd name="T46" fmla="*/ 41 w 106"/>
                <a:gd name="T47" fmla="*/ 18 h 164"/>
                <a:gd name="T48" fmla="*/ 18 w 106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4">
                  <a:moveTo>
                    <a:pt x="64" y="87"/>
                  </a:moveTo>
                  <a:cubicBezTo>
                    <a:pt x="68" y="89"/>
                    <a:pt x="72" y="92"/>
                    <a:pt x="76" y="97"/>
                  </a:cubicBezTo>
                  <a:cubicBezTo>
                    <a:pt x="79" y="103"/>
                    <a:pt x="83" y="110"/>
                    <a:pt x="87" y="119"/>
                  </a:cubicBezTo>
                  <a:lnTo>
                    <a:pt x="106" y="164"/>
                  </a:lnTo>
                  <a:lnTo>
                    <a:pt x="86" y="164"/>
                  </a:lnTo>
                  <a:lnTo>
                    <a:pt x="68" y="122"/>
                  </a:lnTo>
                  <a:cubicBezTo>
                    <a:pt x="64" y="111"/>
                    <a:pt x="60" y="104"/>
                    <a:pt x="55" y="100"/>
                  </a:cubicBezTo>
                  <a:cubicBezTo>
                    <a:pt x="51" y="96"/>
                    <a:pt x="45" y="95"/>
                    <a:pt x="38" y="95"/>
                  </a:cubicBezTo>
                  <a:lnTo>
                    <a:pt x="18" y="95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4"/>
                    <a:pt x="76" y="12"/>
                  </a:cubicBezTo>
                  <a:cubicBezTo>
                    <a:pt x="84" y="20"/>
                    <a:pt x="87" y="32"/>
                    <a:pt x="87" y="47"/>
                  </a:cubicBezTo>
                  <a:cubicBezTo>
                    <a:pt x="87" y="58"/>
                    <a:pt x="85" y="66"/>
                    <a:pt x="81" y="73"/>
                  </a:cubicBezTo>
                  <a:cubicBezTo>
                    <a:pt x="78" y="80"/>
                    <a:pt x="72" y="84"/>
                    <a:pt x="64" y="87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4"/>
                    <a:pt x="61" y="69"/>
                  </a:cubicBezTo>
                  <a:cubicBezTo>
                    <a:pt x="66" y="64"/>
                    <a:pt x="68" y="57"/>
                    <a:pt x="68" y="47"/>
                  </a:cubicBezTo>
                  <a:cubicBezTo>
                    <a:pt x="68" y="38"/>
                    <a:pt x="66" y="31"/>
                    <a:pt x="61" y="26"/>
                  </a:cubicBezTo>
                  <a:cubicBezTo>
                    <a:pt x="57" y="21"/>
                    <a:pt x="50" y="18"/>
                    <a:pt x="41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F441FBE-FA63-43A2-88B5-8B464EDB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225"/>
              <a:ext cx="37" cy="73"/>
            </a:xfrm>
            <a:custGeom>
              <a:avLst/>
              <a:gdLst>
                <a:gd name="T0" fmla="*/ 14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8 w 56"/>
                <a:gd name="T11" fmla="*/ 74 h 108"/>
                <a:gd name="T12" fmla="*/ 33 w 56"/>
                <a:gd name="T13" fmla="*/ 55 h 108"/>
                <a:gd name="T14" fmla="*/ 41 w 56"/>
                <a:gd name="T15" fmla="*/ 42 h 108"/>
                <a:gd name="T16" fmla="*/ 43 w 56"/>
                <a:gd name="T17" fmla="*/ 32 h 108"/>
                <a:gd name="T18" fmla="*/ 39 w 56"/>
                <a:gd name="T19" fmla="*/ 18 h 108"/>
                <a:gd name="T20" fmla="*/ 26 w 56"/>
                <a:gd name="T21" fmla="*/ 12 h 108"/>
                <a:gd name="T22" fmla="*/ 14 w 56"/>
                <a:gd name="T23" fmla="*/ 15 h 108"/>
                <a:gd name="T24" fmla="*/ 1 w 56"/>
                <a:gd name="T25" fmla="*/ 22 h 108"/>
                <a:gd name="T26" fmla="*/ 1 w 56"/>
                <a:gd name="T27" fmla="*/ 7 h 108"/>
                <a:gd name="T28" fmla="*/ 14 w 56"/>
                <a:gd name="T29" fmla="*/ 2 h 108"/>
                <a:gd name="T30" fmla="*/ 25 w 56"/>
                <a:gd name="T31" fmla="*/ 0 h 108"/>
                <a:gd name="T32" fmla="*/ 47 w 56"/>
                <a:gd name="T33" fmla="*/ 9 h 108"/>
                <a:gd name="T34" fmla="*/ 56 w 56"/>
                <a:gd name="T35" fmla="*/ 31 h 108"/>
                <a:gd name="T36" fmla="*/ 53 w 56"/>
                <a:gd name="T37" fmla="*/ 43 h 108"/>
                <a:gd name="T38" fmla="*/ 46 w 56"/>
                <a:gd name="T39" fmla="*/ 57 h 108"/>
                <a:gd name="T40" fmla="*/ 37 w 56"/>
                <a:gd name="T41" fmla="*/ 69 h 108"/>
                <a:gd name="T42" fmla="*/ 14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4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4" y="91"/>
                    <a:pt x="11" y="83"/>
                    <a:pt x="18" y="74"/>
                  </a:cubicBezTo>
                  <a:cubicBezTo>
                    <a:pt x="26" y="64"/>
                    <a:pt x="31" y="58"/>
                    <a:pt x="33" y="55"/>
                  </a:cubicBezTo>
                  <a:cubicBezTo>
                    <a:pt x="37" y="50"/>
                    <a:pt x="40" y="46"/>
                    <a:pt x="41" y="42"/>
                  </a:cubicBezTo>
                  <a:cubicBezTo>
                    <a:pt x="43" y="39"/>
                    <a:pt x="43" y="35"/>
                    <a:pt x="43" y="32"/>
                  </a:cubicBezTo>
                  <a:cubicBezTo>
                    <a:pt x="43" y="26"/>
                    <a:pt x="42" y="21"/>
                    <a:pt x="39" y="18"/>
                  </a:cubicBezTo>
                  <a:cubicBezTo>
                    <a:pt x="35" y="14"/>
                    <a:pt x="31" y="12"/>
                    <a:pt x="26" y="12"/>
                  </a:cubicBezTo>
                  <a:cubicBezTo>
                    <a:pt x="22" y="12"/>
                    <a:pt x="18" y="13"/>
                    <a:pt x="14" y="15"/>
                  </a:cubicBezTo>
                  <a:cubicBezTo>
                    <a:pt x="10" y="16"/>
                    <a:pt x="5" y="19"/>
                    <a:pt x="1" y="22"/>
                  </a:cubicBezTo>
                  <a:lnTo>
                    <a:pt x="1" y="7"/>
                  </a:lnTo>
                  <a:cubicBezTo>
                    <a:pt x="5" y="5"/>
                    <a:pt x="10" y="3"/>
                    <a:pt x="14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35" y="0"/>
                    <a:pt x="42" y="3"/>
                    <a:pt x="47" y="9"/>
                  </a:cubicBezTo>
                  <a:cubicBezTo>
                    <a:pt x="53" y="14"/>
                    <a:pt x="56" y="21"/>
                    <a:pt x="56" y="31"/>
                  </a:cubicBezTo>
                  <a:cubicBezTo>
                    <a:pt x="56" y="35"/>
                    <a:pt x="55" y="39"/>
                    <a:pt x="53" y="43"/>
                  </a:cubicBezTo>
                  <a:cubicBezTo>
                    <a:pt x="52" y="47"/>
                    <a:pt x="50" y="52"/>
                    <a:pt x="46" y="57"/>
                  </a:cubicBezTo>
                  <a:cubicBezTo>
                    <a:pt x="45" y="58"/>
                    <a:pt x="42" y="62"/>
                    <a:pt x="37" y="69"/>
                  </a:cubicBezTo>
                  <a:cubicBezTo>
                    <a:pt x="31" y="75"/>
                    <a:pt x="24" y="85"/>
                    <a:pt x="14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58F3A8E-5228-4015-B39B-64F7BDE00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26"/>
              <a:ext cx="35" cy="72"/>
            </a:xfrm>
            <a:custGeom>
              <a:avLst/>
              <a:gdLst>
                <a:gd name="T0" fmla="*/ 1 w 35"/>
                <a:gd name="T1" fmla="*/ 64 h 72"/>
                <a:gd name="T2" fmla="*/ 15 w 35"/>
                <a:gd name="T3" fmla="*/ 64 h 72"/>
                <a:gd name="T4" fmla="*/ 15 w 35"/>
                <a:gd name="T5" fmla="*/ 9 h 72"/>
                <a:gd name="T6" fmla="*/ 0 w 35"/>
                <a:gd name="T7" fmla="*/ 13 h 72"/>
                <a:gd name="T8" fmla="*/ 0 w 35"/>
                <a:gd name="T9" fmla="*/ 4 h 72"/>
                <a:gd name="T10" fmla="*/ 15 w 35"/>
                <a:gd name="T11" fmla="*/ 0 h 72"/>
                <a:gd name="T12" fmla="*/ 23 w 35"/>
                <a:gd name="T13" fmla="*/ 0 h 72"/>
                <a:gd name="T14" fmla="*/ 23 w 35"/>
                <a:gd name="T15" fmla="*/ 64 h 72"/>
                <a:gd name="T16" fmla="*/ 35 w 35"/>
                <a:gd name="T17" fmla="*/ 64 h 72"/>
                <a:gd name="T18" fmla="*/ 35 w 35"/>
                <a:gd name="T19" fmla="*/ 72 h 72"/>
                <a:gd name="T20" fmla="*/ 1 w 35"/>
                <a:gd name="T21" fmla="*/ 72 h 72"/>
                <a:gd name="T22" fmla="*/ 1 w 35"/>
                <a:gd name="T2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2">
                  <a:moveTo>
                    <a:pt x="1" y="64"/>
                  </a:moveTo>
                  <a:lnTo>
                    <a:pt x="15" y="64"/>
                  </a:lnTo>
                  <a:lnTo>
                    <a:pt x="15" y="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64"/>
                  </a:lnTo>
                  <a:lnTo>
                    <a:pt x="35" y="64"/>
                  </a:lnTo>
                  <a:lnTo>
                    <a:pt x="35" y="72"/>
                  </a:lnTo>
                  <a:lnTo>
                    <a:pt x="1" y="72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E45EB52-35E7-455C-9CDF-FB06C307C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" y="2355"/>
              <a:ext cx="71" cy="110"/>
            </a:xfrm>
            <a:custGeom>
              <a:avLst/>
              <a:gdLst>
                <a:gd name="T0" fmla="*/ 64 w 106"/>
                <a:gd name="T1" fmla="*/ 87 h 164"/>
                <a:gd name="T2" fmla="*/ 76 w 106"/>
                <a:gd name="T3" fmla="*/ 97 h 164"/>
                <a:gd name="T4" fmla="*/ 87 w 106"/>
                <a:gd name="T5" fmla="*/ 119 h 164"/>
                <a:gd name="T6" fmla="*/ 106 w 106"/>
                <a:gd name="T7" fmla="*/ 164 h 164"/>
                <a:gd name="T8" fmla="*/ 86 w 106"/>
                <a:gd name="T9" fmla="*/ 164 h 164"/>
                <a:gd name="T10" fmla="*/ 69 w 106"/>
                <a:gd name="T11" fmla="*/ 122 h 164"/>
                <a:gd name="T12" fmla="*/ 56 w 106"/>
                <a:gd name="T13" fmla="*/ 100 h 164"/>
                <a:gd name="T14" fmla="*/ 38 w 106"/>
                <a:gd name="T15" fmla="*/ 95 h 164"/>
                <a:gd name="T16" fmla="*/ 18 w 106"/>
                <a:gd name="T17" fmla="*/ 95 h 164"/>
                <a:gd name="T18" fmla="*/ 18 w 106"/>
                <a:gd name="T19" fmla="*/ 164 h 164"/>
                <a:gd name="T20" fmla="*/ 0 w 106"/>
                <a:gd name="T21" fmla="*/ 164 h 164"/>
                <a:gd name="T22" fmla="*/ 0 w 106"/>
                <a:gd name="T23" fmla="*/ 0 h 164"/>
                <a:gd name="T24" fmla="*/ 41 w 106"/>
                <a:gd name="T25" fmla="*/ 0 h 164"/>
                <a:gd name="T26" fmla="*/ 76 w 106"/>
                <a:gd name="T27" fmla="*/ 12 h 164"/>
                <a:gd name="T28" fmla="*/ 88 w 106"/>
                <a:gd name="T29" fmla="*/ 47 h 164"/>
                <a:gd name="T30" fmla="*/ 82 w 106"/>
                <a:gd name="T31" fmla="*/ 73 h 164"/>
                <a:gd name="T32" fmla="*/ 64 w 106"/>
                <a:gd name="T33" fmla="*/ 87 h 164"/>
                <a:gd name="T34" fmla="*/ 18 w 106"/>
                <a:gd name="T35" fmla="*/ 18 h 164"/>
                <a:gd name="T36" fmla="*/ 18 w 106"/>
                <a:gd name="T37" fmla="*/ 76 h 164"/>
                <a:gd name="T38" fmla="*/ 41 w 106"/>
                <a:gd name="T39" fmla="*/ 76 h 164"/>
                <a:gd name="T40" fmla="*/ 62 w 106"/>
                <a:gd name="T41" fmla="*/ 69 h 164"/>
                <a:gd name="T42" fmla="*/ 68 w 106"/>
                <a:gd name="T43" fmla="*/ 47 h 164"/>
                <a:gd name="T44" fmla="*/ 62 w 106"/>
                <a:gd name="T45" fmla="*/ 26 h 164"/>
                <a:gd name="T46" fmla="*/ 41 w 106"/>
                <a:gd name="T47" fmla="*/ 18 h 164"/>
                <a:gd name="T48" fmla="*/ 18 w 106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4">
                  <a:moveTo>
                    <a:pt x="64" y="87"/>
                  </a:moveTo>
                  <a:cubicBezTo>
                    <a:pt x="68" y="89"/>
                    <a:pt x="72" y="92"/>
                    <a:pt x="76" y="97"/>
                  </a:cubicBezTo>
                  <a:cubicBezTo>
                    <a:pt x="80" y="103"/>
                    <a:pt x="83" y="110"/>
                    <a:pt x="87" y="119"/>
                  </a:cubicBezTo>
                  <a:lnTo>
                    <a:pt x="106" y="164"/>
                  </a:lnTo>
                  <a:lnTo>
                    <a:pt x="86" y="164"/>
                  </a:lnTo>
                  <a:lnTo>
                    <a:pt x="69" y="122"/>
                  </a:lnTo>
                  <a:cubicBezTo>
                    <a:pt x="64" y="111"/>
                    <a:pt x="60" y="104"/>
                    <a:pt x="56" y="100"/>
                  </a:cubicBezTo>
                  <a:cubicBezTo>
                    <a:pt x="51" y="96"/>
                    <a:pt x="46" y="95"/>
                    <a:pt x="38" y="95"/>
                  </a:cubicBezTo>
                  <a:lnTo>
                    <a:pt x="18" y="95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9" y="4"/>
                    <a:pt x="76" y="12"/>
                  </a:cubicBezTo>
                  <a:cubicBezTo>
                    <a:pt x="84" y="20"/>
                    <a:pt x="88" y="32"/>
                    <a:pt x="88" y="47"/>
                  </a:cubicBezTo>
                  <a:cubicBezTo>
                    <a:pt x="88" y="58"/>
                    <a:pt x="86" y="66"/>
                    <a:pt x="82" y="73"/>
                  </a:cubicBezTo>
                  <a:cubicBezTo>
                    <a:pt x="78" y="80"/>
                    <a:pt x="72" y="84"/>
                    <a:pt x="64" y="87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4"/>
                    <a:pt x="62" y="69"/>
                  </a:cubicBezTo>
                  <a:cubicBezTo>
                    <a:pt x="66" y="64"/>
                    <a:pt x="68" y="57"/>
                    <a:pt x="68" y="47"/>
                  </a:cubicBezTo>
                  <a:cubicBezTo>
                    <a:pt x="68" y="38"/>
                    <a:pt x="66" y="31"/>
                    <a:pt x="62" y="26"/>
                  </a:cubicBezTo>
                  <a:cubicBezTo>
                    <a:pt x="57" y="21"/>
                    <a:pt x="50" y="18"/>
                    <a:pt x="41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6E86B76F-D84B-4A35-8EFD-A3B891F65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2422"/>
              <a:ext cx="37" cy="73"/>
            </a:xfrm>
            <a:custGeom>
              <a:avLst/>
              <a:gdLst>
                <a:gd name="T0" fmla="*/ 15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9 w 56"/>
                <a:gd name="T11" fmla="*/ 74 h 108"/>
                <a:gd name="T12" fmla="*/ 33 w 56"/>
                <a:gd name="T13" fmla="*/ 55 h 108"/>
                <a:gd name="T14" fmla="*/ 41 w 56"/>
                <a:gd name="T15" fmla="*/ 42 h 108"/>
                <a:gd name="T16" fmla="*/ 44 w 56"/>
                <a:gd name="T17" fmla="*/ 32 h 108"/>
                <a:gd name="T18" fmla="*/ 39 w 56"/>
                <a:gd name="T19" fmla="*/ 18 h 108"/>
                <a:gd name="T20" fmla="*/ 26 w 56"/>
                <a:gd name="T21" fmla="*/ 12 h 108"/>
                <a:gd name="T22" fmla="*/ 14 w 56"/>
                <a:gd name="T23" fmla="*/ 15 h 108"/>
                <a:gd name="T24" fmla="*/ 1 w 56"/>
                <a:gd name="T25" fmla="*/ 22 h 108"/>
                <a:gd name="T26" fmla="*/ 1 w 56"/>
                <a:gd name="T27" fmla="*/ 7 h 108"/>
                <a:gd name="T28" fmla="*/ 14 w 56"/>
                <a:gd name="T29" fmla="*/ 2 h 108"/>
                <a:gd name="T30" fmla="*/ 26 w 56"/>
                <a:gd name="T31" fmla="*/ 0 h 108"/>
                <a:gd name="T32" fmla="*/ 48 w 56"/>
                <a:gd name="T33" fmla="*/ 9 h 108"/>
                <a:gd name="T34" fmla="*/ 56 w 56"/>
                <a:gd name="T35" fmla="*/ 31 h 108"/>
                <a:gd name="T36" fmla="*/ 54 w 56"/>
                <a:gd name="T37" fmla="*/ 43 h 108"/>
                <a:gd name="T38" fmla="*/ 46 w 56"/>
                <a:gd name="T39" fmla="*/ 57 h 108"/>
                <a:gd name="T40" fmla="*/ 37 w 56"/>
                <a:gd name="T41" fmla="*/ 69 h 108"/>
                <a:gd name="T42" fmla="*/ 15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5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1"/>
                    <a:pt x="11" y="83"/>
                    <a:pt x="19" y="74"/>
                  </a:cubicBezTo>
                  <a:cubicBezTo>
                    <a:pt x="26" y="64"/>
                    <a:pt x="31" y="58"/>
                    <a:pt x="33" y="55"/>
                  </a:cubicBezTo>
                  <a:cubicBezTo>
                    <a:pt x="37" y="50"/>
                    <a:pt x="40" y="46"/>
                    <a:pt x="41" y="42"/>
                  </a:cubicBezTo>
                  <a:cubicBezTo>
                    <a:pt x="43" y="39"/>
                    <a:pt x="44" y="35"/>
                    <a:pt x="44" y="32"/>
                  </a:cubicBezTo>
                  <a:cubicBezTo>
                    <a:pt x="44" y="26"/>
                    <a:pt x="42" y="21"/>
                    <a:pt x="39" y="18"/>
                  </a:cubicBezTo>
                  <a:cubicBezTo>
                    <a:pt x="35" y="14"/>
                    <a:pt x="31" y="12"/>
                    <a:pt x="26" y="12"/>
                  </a:cubicBezTo>
                  <a:cubicBezTo>
                    <a:pt x="22" y="12"/>
                    <a:pt x="18" y="13"/>
                    <a:pt x="14" y="15"/>
                  </a:cubicBezTo>
                  <a:cubicBezTo>
                    <a:pt x="10" y="16"/>
                    <a:pt x="5" y="19"/>
                    <a:pt x="1" y="22"/>
                  </a:cubicBezTo>
                  <a:lnTo>
                    <a:pt x="1" y="7"/>
                  </a:lnTo>
                  <a:cubicBezTo>
                    <a:pt x="6" y="5"/>
                    <a:pt x="10" y="3"/>
                    <a:pt x="14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5" y="0"/>
                    <a:pt x="42" y="3"/>
                    <a:pt x="48" y="9"/>
                  </a:cubicBezTo>
                  <a:cubicBezTo>
                    <a:pt x="53" y="14"/>
                    <a:pt x="56" y="21"/>
                    <a:pt x="56" y="31"/>
                  </a:cubicBezTo>
                  <a:cubicBezTo>
                    <a:pt x="56" y="35"/>
                    <a:pt x="55" y="39"/>
                    <a:pt x="54" y="43"/>
                  </a:cubicBezTo>
                  <a:cubicBezTo>
                    <a:pt x="52" y="47"/>
                    <a:pt x="50" y="52"/>
                    <a:pt x="46" y="57"/>
                  </a:cubicBezTo>
                  <a:cubicBezTo>
                    <a:pt x="45" y="58"/>
                    <a:pt x="42" y="62"/>
                    <a:pt x="37" y="69"/>
                  </a:cubicBezTo>
                  <a:cubicBezTo>
                    <a:pt x="32" y="75"/>
                    <a:pt x="24" y="85"/>
                    <a:pt x="15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D48BBCB0-DAF6-483F-8030-242C4E47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2422"/>
              <a:ext cx="38" cy="73"/>
            </a:xfrm>
            <a:custGeom>
              <a:avLst/>
              <a:gdLst>
                <a:gd name="T0" fmla="*/ 15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9 w 56"/>
                <a:gd name="T11" fmla="*/ 74 h 108"/>
                <a:gd name="T12" fmla="*/ 34 w 56"/>
                <a:gd name="T13" fmla="*/ 55 h 108"/>
                <a:gd name="T14" fmla="*/ 42 w 56"/>
                <a:gd name="T15" fmla="*/ 42 h 108"/>
                <a:gd name="T16" fmla="*/ 44 w 56"/>
                <a:gd name="T17" fmla="*/ 32 h 108"/>
                <a:gd name="T18" fmla="*/ 39 w 56"/>
                <a:gd name="T19" fmla="*/ 18 h 108"/>
                <a:gd name="T20" fmla="*/ 26 w 56"/>
                <a:gd name="T21" fmla="*/ 12 h 108"/>
                <a:gd name="T22" fmla="*/ 14 w 56"/>
                <a:gd name="T23" fmla="*/ 15 h 108"/>
                <a:gd name="T24" fmla="*/ 1 w 56"/>
                <a:gd name="T25" fmla="*/ 22 h 108"/>
                <a:gd name="T26" fmla="*/ 1 w 56"/>
                <a:gd name="T27" fmla="*/ 7 h 108"/>
                <a:gd name="T28" fmla="*/ 14 w 56"/>
                <a:gd name="T29" fmla="*/ 2 h 108"/>
                <a:gd name="T30" fmla="*/ 26 w 56"/>
                <a:gd name="T31" fmla="*/ 0 h 108"/>
                <a:gd name="T32" fmla="*/ 48 w 56"/>
                <a:gd name="T33" fmla="*/ 9 h 108"/>
                <a:gd name="T34" fmla="*/ 56 w 56"/>
                <a:gd name="T35" fmla="*/ 31 h 108"/>
                <a:gd name="T36" fmla="*/ 54 w 56"/>
                <a:gd name="T37" fmla="*/ 43 h 108"/>
                <a:gd name="T38" fmla="*/ 46 w 56"/>
                <a:gd name="T39" fmla="*/ 57 h 108"/>
                <a:gd name="T40" fmla="*/ 37 w 56"/>
                <a:gd name="T41" fmla="*/ 69 h 108"/>
                <a:gd name="T42" fmla="*/ 15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5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1"/>
                    <a:pt x="11" y="83"/>
                    <a:pt x="19" y="74"/>
                  </a:cubicBezTo>
                  <a:cubicBezTo>
                    <a:pt x="27" y="64"/>
                    <a:pt x="32" y="58"/>
                    <a:pt x="34" y="55"/>
                  </a:cubicBezTo>
                  <a:cubicBezTo>
                    <a:pt x="37" y="50"/>
                    <a:pt x="40" y="46"/>
                    <a:pt x="42" y="42"/>
                  </a:cubicBezTo>
                  <a:cubicBezTo>
                    <a:pt x="43" y="39"/>
                    <a:pt x="44" y="35"/>
                    <a:pt x="44" y="32"/>
                  </a:cubicBezTo>
                  <a:cubicBezTo>
                    <a:pt x="44" y="26"/>
                    <a:pt x="42" y="21"/>
                    <a:pt x="39" y="18"/>
                  </a:cubicBezTo>
                  <a:cubicBezTo>
                    <a:pt x="36" y="14"/>
                    <a:pt x="31" y="12"/>
                    <a:pt x="26" y="12"/>
                  </a:cubicBezTo>
                  <a:cubicBezTo>
                    <a:pt x="22" y="12"/>
                    <a:pt x="18" y="13"/>
                    <a:pt x="14" y="15"/>
                  </a:cubicBezTo>
                  <a:cubicBezTo>
                    <a:pt x="10" y="16"/>
                    <a:pt x="6" y="19"/>
                    <a:pt x="1" y="22"/>
                  </a:cubicBezTo>
                  <a:lnTo>
                    <a:pt x="1" y="7"/>
                  </a:lnTo>
                  <a:cubicBezTo>
                    <a:pt x="6" y="5"/>
                    <a:pt x="10" y="3"/>
                    <a:pt x="14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5" y="0"/>
                    <a:pt x="42" y="3"/>
                    <a:pt x="48" y="9"/>
                  </a:cubicBezTo>
                  <a:cubicBezTo>
                    <a:pt x="53" y="14"/>
                    <a:pt x="56" y="21"/>
                    <a:pt x="56" y="31"/>
                  </a:cubicBezTo>
                  <a:cubicBezTo>
                    <a:pt x="56" y="35"/>
                    <a:pt x="55" y="39"/>
                    <a:pt x="54" y="43"/>
                  </a:cubicBezTo>
                  <a:cubicBezTo>
                    <a:pt x="52" y="47"/>
                    <a:pt x="50" y="52"/>
                    <a:pt x="46" y="57"/>
                  </a:cubicBezTo>
                  <a:cubicBezTo>
                    <a:pt x="45" y="58"/>
                    <a:pt x="42" y="62"/>
                    <a:pt x="37" y="69"/>
                  </a:cubicBezTo>
                  <a:cubicBezTo>
                    <a:pt x="32" y="75"/>
                    <a:pt x="24" y="85"/>
                    <a:pt x="15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04119E3-D6CC-42A6-83BF-D8EBC1622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" y="2554"/>
              <a:ext cx="70" cy="109"/>
            </a:xfrm>
            <a:custGeom>
              <a:avLst/>
              <a:gdLst>
                <a:gd name="T0" fmla="*/ 64 w 105"/>
                <a:gd name="T1" fmla="*/ 86 h 163"/>
                <a:gd name="T2" fmla="*/ 75 w 105"/>
                <a:gd name="T3" fmla="*/ 97 h 163"/>
                <a:gd name="T4" fmla="*/ 87 w 105"/>
                <a:gd name="T5" fmla="*/ 118 h 163"/>
                <a:gd name="T6" fmla="*/ 105 w 105"/>
                <a:gd name="T7" fmla="*/ 163 h 163"/>
                <a:gd name="T8" fmla="*/ 86 w 105"/>
                <a:gd name="T9" fmla="*/ 163 h 163"/>
                <a:gd name="T10" fmla="*/ 68 w 105"/>
                <a:gd name="T11" fmla="*/ 121 h 163"/>
                <a:gd name="T12" fmla="*/ 55 w 105"/>
                <a:gd name="T13" fmla="*/ 99 h 163"/>
                <a:gd name="T14" fmla="*/ 38 w 105"/>
                <a:gd name="T15" fmla="*/ 94 h 163"/>
                <a:gd name="T16" fmla="*/ 18 w 105"/>
                <a:gd name="T17" fmla="*/ 94 h 163"/>
                <a:gd name="T18" fmla="*/ 18 w 105"/>
                <a:gd name="T19" fmla="*/ 163 h 163"/>
                <a:gd name="T20" fmla="*/ 0 w 105"/>
                <a:gd name="T21" fmla="*/ 163 h 163"/>
                <a:gd name="T22" fmla="*/ 0 w 105"/>
                <a:gd name="T23" fmla="*/ 0 h 163"/>
                <a:gd name="T24" fmla="*/ 41 w 105"/>
                <a:gd name="T25" fmla="*/ 0 h 163"/>
                <a:gd name="T26" fmla="*/ 76 w 105"/>
                <a:gd name="T27" fmla="*/ 11 h 163"/>
                <a:gd name="T28" fmla="*/ 87 w 105"/>
                <a:gd name="T29" fmla="*/ 47 h 163"/>
                <a:gd name="T30" fmla="*/ 81 w 105"/>
                <a:gd name="T31" fmla="*/ 72 h 163"/>
                <a:gd name="T32" fmla="*/ 64 w 105"/>
                <a:gd name="T33" fmla="*/ 86 h 163"/>
                <a:gd name="T34" fmla="*/ 18 w 105"/>
                <a:gd name="T35" fmla="*/ 18 h 163"/>
                <a:gd name="T36" fmla="*/ 18 w 105"/>
                <a:gd name="T37" fmla="*/ 76 h 163"/>
                <a:gd name="T38" fmla="*/ 41 w 105"/>
                <a:gd name="T39" fmla="*/ 76 h 163"/>
                <a:gd name="T40" fmla="*/ 61 w 105"/>
                <a:gd name="T41" fmla="*/ 68 h 163"/>
                <a:gd name="T42" fmla="*/ 68 w 105"/>
                <a:gd name="T43" fmla="*/ 47 h 163"/>
                <a:gd name="T44" fmla="*/ 61 w 105"/>
                <a:gd name="T45" fmla="*/ 25 h 163"/>
                <a:gd name="T46" fmla="*/ 41 w 105"/>
                <a:gd name="T47" fmla="*/ 18 h 163"/>
                <a:gd name="T48" fmla="*/ 18 w 105"/>
                <a:gd name="T49" fmla="*/ 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3">
                  <a:moveTo>
                    <a:pt x="64" y="86"/>
                  </a:moveTo>
                  <a:cubicBezTo>
                    <a:pt x="68" y="88"/>
                    <a:pt x="72" y="91"/>
                    <a:pt x="75" y="97"/>
                  </a:cubicBezTo>
                  <a:cubicBezTo>
                    <a:pt x="79" y="102"/>
                    <a:pt x="83" y="109"/>
                    <a:pt x="87" y="118"/>
                  </a:cubicBezTo>
                  <a:lnTo>
                    <a:pt x="105" y="163"/>
                  </a:lnTo>
                  <a:lnTo>
                    <a:pt x="86" y="163"/>
                  </a:lnTo>
                  <a:lnTo>
                    <a:pt x="68" y="121"/>
                  </a:lnTo>
                  <a:cubicBezTo>
                    <a:pt x="64" y="110"/>
                    <a:pt x="59" y="103"/>
                    <a:pt x="55" y="99"/>
                  </a:cubicBezTo>
                  <a:cubicBezTo>
                    <a:pt x="51" y="96"/>
                    <a:pt x="45" y="94"/>
                    <a:pt x="38" y="94"/>
                  </a:cubicBezTo>
                  <a:lnTo>
                    <a:pt x="18" y="94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3"/>
                    <a:pt x="76" y="11"/>
                  </a:cubicBezTo>
                  <a:cubicBezTo>
                    <a:pt x="83" y="19"/>
                    <a:pt x="87" y="31"/>
                    <a:pt x="87" y="47"/>
                  </a:cubicBezTo>
                  <a:cubicBezTo>
                    <a:pt x="87" y="57"/>
                    <a:pt x="85" y="65"/>
                    <a:pt x="81" y="72"/>
                  </a:cubicBezTo>
                  <a:cubicBezTo>
                    <a:pt x="77" y="79"/>
                    <a:pt x="72" y="84"/>
                    <a:pt x="64" y="86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3"/>
                    <a:pt x="61" y="68"/>
                  </a:cubicBezTo>
                  <a:cubicBezTo>
                    <a:pt x="66" y="63"/>
                    <a:pt x="68" y="56"/>
                    <a:pt x="68" y="47"/>
                  </a:cubicBezTo>
                  <a:cubicBezTo>
                    <a:pt x="68" y="37"/>
                    <a:pt x="66" y="30"/>
                    <a:pt x="61" y="25"/>
                  </a:cubicBezTo>
                  <a:cubicBezTo>
                    <a:pt x="57" y="20"/>
                    <a:pt x="50" y="18"/>
                    <a:pt x="41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A13376C-4F5C-4556-8039-1F62E88A6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621"/>
              <a:ext cx="38" cy="72"/>
            </a:xfrm>
            <a:custGeom>
              <a:avLst/>
              <a:gdLst>
                <a:gd name="T0" fmla="*/ 14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8 w 56"/>
                <a:gd name="T11" fmla="*/ 73 h 108"/>
                <a:gd name="T12" fmla="*/ 33 w 56"/>
                <a:gd name="T13" fmla="*/ 55 h 108"/>
                <a:gd name="T14" fmla="*/ 41 w 56"/>
                <a:gd name="T15" fmla="*/ 41 h 108"/>
                <a:gd name="T16" fmla="*/ 43 w 56"/>
                <a:gd name="T17" fmla="*/ 31 h 108"/>
                <a:gd name="T18" fmla="*/ 38 w 56"/>
                <a:gd name="T19" fmla="*/ 17 h 108"/>
                <a:gd name="T20" fmla="*/ 25 w 56"/>
                <a:gd name="T21" fmla="*/ 12 h 108"/>
                <a:gd name="T22" fmla="*/ 14 w 56"/>
                <a:gd name="T23" fmla="*/ 14 h 108"/>
                <a:gd name="T24" fmla="*/ 0 w 56"/>
                <a:gd name="T25" fmla="*/ 21 h 108"/>
                <a:gd name="T26" fmla="*/ 0 w 56"/>
                <a:gd name="T27" fmla="*/ 7 h 108"/>
                <a:gd name="T28" fmla="*/ 14 w 56"/>
                <a:gd name="T29" fmla="*/ 1 h 108"/>
                <a:gd name="T30" fmla="*/ 25 w 56"/>
                <a:gd name="T31" fmla="*/ 0 h 108"/>
                <a:gd name="T32" fmla="*/ 47 w 56"/>
                <a:gd name="T33" fmla="*/ 8 h 108"/>
                <a:gd name="T34" fmla="*/ 55 w 56"/>
                <a:gd name="T35" fmla="*/ 30 h 108"/>
                <a:gd name="T36" fmla="*/ 53 w 56"/>
                <a:gd name="T37" fmla="*/ 42 h 108"/>
                <a:gd name="T38" fmla="*/ 46 w 56"/>
                <a:gd name="T39" fmla="*/ 56 h 108"/>
                <a:gd name="T40" fmla="*/ 36 w 56"/>
                <a:gd name="T41" fmla="*/ 68 h 108"/>
                <a:gd name="T42" fmla="*/ 14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4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4" y="90"/>
                    <a:pt x="10" y="82"/>
                    <a:pt x="18" y="73"/>
                  </a:cubicBezTo>
                  <a:cubicBezTo>
                    <a:pt x="26" y="63"/>
                    <a:pt x="31" y="57"/>
                    <a:pt x="33" y="55"/>
                  </a:cubicBezTo>
                  <a:cubicBezTo>
                    <a:pt x="37" y="49"/>
                    <a:pt x="39" y="45"/>
                    <a:pt x="41" y="41"/>
                  </a:cubicBezTo>
                  <a:cubicBezTo>
                    <a:pt x="42" y="38"/>
                    <a:pt x="43" y="34"/>
                    <a:pt x="43" y="31"/>
                  </a:cubicBezTo>
                  <a:cubicBezTo>
                    <a:pt x="43" y="25"/>
                    <a:pt x="42" y="21"/>
                    <a:pt x="38" y="17"/>
                  </a:cubicBezTo>
                  <a:cubicBezTo>
                    <a:pt x="35" y="13"/>
                    <a:pt x="31" y="12"/>
                    <a:pt x="25" y="12"/>
                  </a:cubicBezTo>
                  <a:cubicBezTo>
                    <a:pt x="22" y="12"/>
                    <a:pt x="18" y="12"/>
                    <a:pt x="14" y="14"/>
                  </a:cubicBezTo>
                  <a:cubicBezTo>
                    <a:pt x="9" y="16"/>
                    <a:pt x="5" y="18"/>
                    <a:pt x="0" y="21"/>
                  </a:cubicBezTo>
                  <a:lnTo>
                    <a:pt x="0" y="7"/>
                  </a:lnTo>
                  <a:cubicBezTo>
                    <a:pt x="5" y="4"/>
                    <a:pt x="10" y="3"/>
                    <a:pt x="14" y="1"/>
                  </a:cubicBezTo>
                  <a:cubicBezTo>
                    <a:pt x="18" y="0"/>
                    <a:pt x="22" y="0"/>
                    <a:pt x="25" y="0"/>
                  </a:cubicBezTo>
                  <a:cubicBezTo>
                    <a:pt x="34" y="0"/>
                    <a:pt x="42" y="2"/>
                    <a:pt x="47" y="8"/>
                  </a:cubicBezTo>
                  <a:cubicBezTo>
                    <a:pt x="53" y="13"/>
                    <a:pt x="55" y="21"/>
                    <a:pt x="55" y="30"/>
                  </a:cubicBezTo>
                  <a:cubicBezTo>
                    <a:pt x="55" y="34"/>
                    <a:pt x="55" y="38"/>
                    <a:pt x="53" y="42"/>
                  </a:cubicBezTo>
                  <a:cubicBezTo>
                    <a:pt x="52" y="46"/>
                    <a:pt x="49" y="51"/>
                    <a:pt x="46" y="56"/>
                  </a:cubicBezTo>
                  <a:cubicBezTo>
                    <a:pt x="45" y="58"/>
                    <a:pt x="42" y="62"/>
                    <a:pt x="36" y="68"/>
                  </a:cubicBezTo>
                  <a:cubicBezTo>
                    <a:pt x="31" y="75"/>
                    <a:pt x="24" y="84"/>
                    <a:pt x="14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93767D0-1FC8-4C01-B53E-FAA99D9A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621"/>
              <a:ext cx="39" cy="74"/>
            </a:xfrm>
            <a:custGeom>
              <a:avLst/>
              <a:gdLst>
                <a:gd name="T0" fmla="*/ 40 w 58"/>
                <a:gd name="T1" fmla="*/ 50 h 110"/>
                <a:gd name="T2" fmla="*/ 53 w 58"/>
                <a:gd name="T3" fmla="*/ 60 h 110"/>
                <a:gd name="T4" fmla="*/ 58 w 58"/>
                <a:gd name="T5" fmla="*/ 77 h 110"/>
                <a:gd name="T6" fmla="*/ 49 w 58"/>
                <a:gd name="T7" fmla="*/ 101 h 110"/>
                <a:gd name="T8" fmla="*/ 24 w 58"/>
                <a:gd name="T9" fmla="*/ 110 h 110"/>
                <a:gd name="T10" fmla="*/ 12 w 58"/>
                <a:gd name="T11" fmla="*/ 108 h 110"/>
                <a:gd name="T12" fmla="*/ 0 w 58"/>
                <a:gd name="T13" fmla="*/ 105 h 110"/>
                <a:gd name="T14" fmla="*/ 0 w 58"/>
                <a:gd name="T15" fmla="*/ 91 h 110"/>
                <a:gd name="T16" fmla="*/ 11 w 58"/>
                <a:gd name="T17" fmla="*/ 96 h 110"/>
                <a:gd name="T18" fmla="*/ 23 w 58"/>
                <a:gd name="T19" fmla="*/ 98 h 110"/>
                <a:gd name="T20" fmla="*/ 40 w 58"/>
                <a:gd name="T21" fmla="*/ 92 h 110"/>
                <a:gd name="T22" fmla="*/ 46 w 58"/>
                <a:gd name="T23" fmla="*/ 77 h 110"/>
                <a:gd name="T24" fmla="*/ 41 w 58"/>
                <a:gd name="T25" fmla="*/ 62 h 110"/>
                <a:gd name="T26" fmla="*/ 26 w 58"/>
                <a:gd name="T27" fmla="*/ 57 h 110"/>
                <a:gd name="T28" fmla="*/ 15 w 58"/>
                <a:gd name="T29" fmla="*/ 57 h 110"/>
                <a:gd name="T30" fmla="*/ 15 w 58"/>
                <a:gd name="T31" fmla="*/ 45 h 110"/>
                <a:gd name="T32" fmla="*/ 26 w 58"/>
                <a:gd name="T33" fmla="*/ 45 h 110"/>
                <a:gd name="T34" fmla="*/ 40 w 58"/>
                <a:gd name="T35" fmla="*/ 41 h 110"/>
                <a:gd name="T36" fmla="*/ 44 w 58"/>
                <a:gd name="T37" fmla="*/ 29 h 110"/>
                <a:gd name="T38" fmla="*/ 39 w 58"/>
                <a:gd name="T39" fmla="*/ 16 h 110"/>
                <a:gd name="T40" fmla="*/ 26 w 58"/>
                <a:gd name="T41" fmla="*/ 12 h 110"/>
                <a:gd name="T42" fmla="*/ 15 w 58"/>
                <a:gd name="T43" fmla="*/ 13 h 110"/>
                <a:gd name="T44" fmla="*/ 3 w 58"/>
                <a:gd name="T45" fmla="*/ 17 h 110"/>
                <a:gd name="T46" fmla="*/ 3 w 58"/>
                <a:gd name="T47" fmla="*/ 4 h 110"/>
                <a:gd name="T48" fmla="*/ 16 w 58"/>
                <a:gd name="T49" fmla="*/ 1 h 110"/>
                <a:gd name="T50" fmla="*/ 27 w 58"/>
                <a:gd name="T51" fmla="*/ 0 h 110"/>
                <a:gd name="T52" fmla="*/ 48 w 58"/>
                <a:gd name="T53" fmla="*/ 7 h 110"/>
                <a:gd name="T54" fmla="*/ 56 w 58"/>
                <a:gd name="T55" fmla="*/ 27 h 110"/>
                <a:gd name="T56" fmla="*/ 52 w 58"/>
                <a:gd name="T57" fmla="*/ 42 h 110"/>
                <a:gd name="T58" fmla="*/ 40 w 58"/>
                <a:gd name="T59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110">
                  <a:moveTo>
                    <a:pt x="40" y="50"/>
                  </a:moveTo>
                  <a:cubicBezTo>
                    <a:pt x="46" y="52"/>
                    <a:pt x="50" y="55"/>
                    <a:pt x="53" y="60"/>
                  </a:cubicBezTo>
                  <a:cubicBezTo>
                    <a:pt x="57" y="64"/>
                    <a:pt x="58" y="70"/>
                    <a:pt x="58" y="77"/>
                  </a:cubicBezTo>
                  <a:cubicBezTo>
                    <a:pt x="58" y="87"/>
                    <a:pt x="55" y="95"/>
                    <a:pt x="49" y="101"/>
                  </a:cubicBezTo>
                  <a:cubicBezTo>
                    <a:pt x="43" y="107"/>
                    <a:pt x="35" y="110"/>
                    <a:pt x="24" y="110"/>
                  </a:cubicBezTo>
                  <a:cubicBezTo>
                    <a:pt x="20" y="110"/>
                    <a:pt x="16" y="109"/>
                    <a:pt x="12" y="108"/>
                  </a:cubicBezTo>
                  <a:cubicBezTo>
                    <a:pt x="8" y="108"/>
                    <a:pt x="4" y="106"/>
                    <a:pt x="0" y="105"/>
                  </a:cubicBezTo>
                  <a:lnTo>
                    <a:pt x="0" y="91"/>
                  </a:lnTo>
                  <a:cubicBezTo>
                    <a:pt x="3" y="93"/>
                    <a:pt x="7" y="95"/>
                    <a:pt x="11" y="96"/>
                  </a:cubicBezTo>
                  <a:cubicBezTo>
                    <a:pt x="15" y="97"/>
                    <a:pt x="19" y="98"/>
                    <a:pt x="23" y="98"/>
                  </a:cubicBezTo>
                  <a:cubicBezTo>
                    <a:pt x="31" y="98"/>
                    <a:pt x="37" y="96"/>
                    <a:pt x="40" y="92"/>
                  </a:cubicBezTo>
                  <a:cubicBezTo>
                    <a:pt x="44" y="89"/>
                    <a:pt x="46" y="84"/>
                    <a:pt x="46" y="77"/>
                  </a:cubicBezTo>
                  <a:cubicBezTo>
                    <a:pt x="46" y="71"/>
                    <a:pt x="45" y="66"/>
                    <a:pt x="41" y="62"/>
                  </a:cubicBezTo>
                  <a:cubicBezTo>
                    <a:pt x="37" y="59"/>
                    <a:pt x="32" y="57"/>
                    <a:pt x="26" y="57"/>
                  </a:cubicBezTo>
                  <a:lnTo>
                    <a:pt x="15" y="57"/>
                  </a:lnTo>
                  <a:lnTo>
                    <a:pt x="15" y="45"/>
                  </a:lnTo>
                  <a:lnTo>
                    <a:pt x="26" y="45"/>
                  </a:lnTo>
                  <a:cubicBezTo>
                    <a:pt x="32" y="45"/>
                    <a:pt x="37" y="44"/>
                    <a:pt x="40" y="41"/>
                  </a:cubicBezTo>
                  <a:cubicBezTo>
                    <a:pt x="43" y="38"/>
                    <a:pt x="44" y="34"/>
                    <a:pt x="44" y="29"/>
                  </a:cubicBezTo>
                  <a:cubicBezTo>
                    <a:pt x="44" y="23"/>
                    <a:pt x="43" y="19"/>
                    <a:pt x="39" y="16"/>
                  </a:cubicBez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9" y="12"/>
                    <a:pt x="15" y="13"/>
                  </a:cubicBezTo>
                  <a:cubicBezTo>
                    <a:pt x="11" y="14"/>
                    <a:pt x="7" y="15"/>
                    <a:pt x="3" y="17"/>
                  </a:cubicBezTo>
                  <a:lnTo>
                    <a:pt x="3" y="4"/>
                  </a:lnTo>
                  <a:cubicBezTo>
                    <a:pt x="7" y="3"/>
                    <a:pt x="12" y="2"/>
                    <a:pt x="16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4" y="12"/>
                    <a:pt x="56" y="19"/>
                    <a:pt x="56" y="27"/>
                  </a:cubicBezTo>
                  <a:cubicBezTo>
                    <a:pt x="56" y="33"/>
                    <a:pt x="55" y="38"/>
                    <a:pt x="52" y="42"/>
                  </a:cubicBezTo>
                  <a:cubicBezTo>
                    <a:pt x="49" y="46"/>
                    <a:pt x="45" y="49"/>
                    <a:pt x="4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6409FB1E-AEAD-4EB1-AF73-A24771200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3153"/>
              <a:ext cx="754" cy="537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B906412-D9D2-4A46-92E4-354ABA68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3364"/>
              <a:ext cx="87" cy="143"/>
            </a:xfrm>
            <a:custGeom>
              <a:avLst/>
              <a:gdLst>
                <a:gd name="T0" fmla="*/ 90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2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4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8 h 213"/>
                <a:gd name="T32" fmla="*/ 58 w 130"/>
                <a:gd name="T33" fmla="*/ 88 h 213"/>
                <a:gd name="T34" fmla="*/ 89 w 130"/>
                <a:gd name="T35" fmla="*/ 79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4 w 130"/>
                <a:gd name="T43" fmla="*/ 26 h 213"/>
                <a:gd name="T44" fmla="*/ 6 w 130"/>
                <a:gd name="T45" fmla="*/ 33 h 213"/>
                <a:gd name="T46" fmla="*/ 6 w 130"/>
                <a:gd name="T47" fmla="*/ 9 h 213"/>
                <a:gd name="T48" fmla="*/ 35 w 130"/>
                <a:gd name="T49" fmla="*/ 2 h 213"/>
                <a:gd name="T50" fmla="*/ 60 w 130"/>
                <a:gd name="T51" fmla="*/ 0 h 213"/>
                <a:gd name="T52" fmla="*/ 108 w 130"/>
                <a:gd name="T53" fmla="*/ 14 h 213"/>
                <a:gd name="T54" fmla="*/ 126 w 130"/>
                <a:gd name="T55" fmla="*/ 53 h 213"/>
                <a:gd name="T56" fmla="*/ 116 w 130"/>
                <a:gd name="T57" fmla="*/ 82 h 213"/>
                <a:gd name="T58" fmla="*/ 90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90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7" y="125"/>
                    <a:pt x="130" y="136"/>
                    <a:pt x="130" y="149"/>
                  </a:cubicBezTo>
                  <a:cubicBezTo>
                    <a:pt x="130" y="169"/>
                    <a:pt x="124" y="185"/>
                    <a:pt x="110" y="196"/>
                  </a:cubicBezTo>
                  <a:cubicBezTo>
                    <a:pt x="97" y="207"/>
                    <a:pt x="78" y="213"/>
                    <a:pt x="53" y="213"/>
                  </a:cubicBezTo>
                  <a:cubicBezTo>
                    <a:pt x="45" y="213"/>
                    <a:pt x="36" y="212"/>
                    <a:pt x="27" y="210"/>
                  </a:cubicBezTo>
                  <a:cubicBezTo>
                    <a:pt x="19" y="208"/>
                    <a:pt x="10" y="206"/>
                    <a:pt x="0" y="202"/>
                  </a:cubicBezTo>
                  <a:lnTo>
                    <a:pt x="0" y="176"/>
                  </a:lnTo>
                  <a:cubicBezTo>
                    <a:pt x="8" y="180"/>
                    <a:pt x="16" y="184"/>
                    <a:pt x="25" y="186"/>
                  </a:cubicBezTo>
                  <a:cubicBezTo>
                    <a:pt x="33" y="188"/>
                    <a:pt x="43" y="189"/>
                    <a:pt x="52" y="189"/>
                  </a:cubicBezTo>
                  <a:cubicBezTo>
                    <a:pt x="69" y="189"/>
                    <a:pt x="82" y="186"/>
                    <a:pt x="90" y="179"/>
                  </a:cubicBezTo>
                  <a:cubicBezTo>
                    <a:pt x="99" y="172"/>
                    <a:pt x="104" y="162"/>
                    <a:pt x="104" y="149"/>
                  </a:cubicBezTo>
                  <a:cubicBezTo>
                    <a:pt x="104" y="137"/>
                    <a:pt x="100" y="127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2" y="88"/>
                    <a:pt x="82" y="85"/>
                    <a:pt x="89" y="79"/>
                  </a:cubicBezTo>
                  <a:cubicBezTo>
                    <a:pt x="96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2"/>
                  </a:cubicBezTo>
                  <a:cubicBezTo>
                    <a:pt x="81" y="26"/>
                    <a:pt x="71" y="23"/>
                    <a:pt x="57" y="23"/>
                  </a:cubicBezTo>
                  <a:cubicBezTo>
                    <a:pt x="50" y="23"/>
                    <a:pt x="42" y="24"/>
                    <a:pt x="34" y="26"/>
                  </a:cubicBezTo>
                  <a:cubicBezTo>
                    <a:pt x="26" y="27"/>
                    <a:pt x="16" y="30"/>
                    <a:pt x="6" y="33"/>
                  </a:cubicBezTo>
                  <a:lnTo>
                    <a:pt x="6" y="9"/>
                  </a:lnTo>
                  <a:cubicBezTo>
                    <a:pt x="16" y="6"/>
                    <a:pt x="26" y="3"/>
                    <a:pt x="35" y="2"/>
                  </a:cubicBezTo>
                  <a:cubicBezTo>
                    <a:pt x="44" y="0"/>
                    <a:pt x="52" y="0"/>
                    <a:pt x="60" y="0"/>
                  </a:cubicBezTo>
                  <a:cubicBezTo>
                    <a:pt x="80" y="0"/>
                    <a:pt x="96" y="5"/>
                    <a:pt x="108" y="14"/>
                  </a:cubicBezTo>
                  <a:cubicBezTo>
                    <a:pt x="120" y="24"/>
                    <a:pt x="126" y="37"/>
                    <a:pt x="126" y="53"/>
                  </a:cubicBezTo>
                  <a:cubicBezTo>
                    <a:pt x="126" y="64"/>
                    <a:pt x="122" y="74"/>
                    <a:pt x="116" y="82"/>
                  </a:cubicBezTo>
                  <a:cubicBezTo>
                    <a:pt x="110" y="90"/>
                    <a:pt x="101" y="95"/>
                    <a:pt x="90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2B9A90DB-D7FF-4FBB-A5DB-3C8CBBF1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401"/>
              <a:ext cx="96" cy="103"/>
            </a:xfrm>
            <a:custGeom>
              <a:avLst/>
              <a:gdLst>
                <a:gd name="T0" fmla="*/ 95 w 96"/>
                <a:gd name="T1" fmla="*/ 0 h 103"/>
                <a:gd name="T2" fmla="*/ 59 w 96"/>
                <a:gd name="T3" fmla="*/ 50 h 103"/>
                <a:gd name="T4" fmla="*/ 96 w 96"/>
                <a:gd name="T5" fmla="*/ 103 h 103"/>
                <a:gd name="T6" fmla="*/ 77 w 96"/>
                <a:gd name="T7" fmla="*/ 103 h 103"/>
                <a:gd name="T8" fmla="*/ 48 w 96"/>
                <a:gd name="T9" fmla="*/ 62 h 103"/>
                <a:gd name="T10" fmla="*/ 20 w 96"/>
                <a:gd name="T11" fmla="*/ 103 h 103"/>
                <a:gd name="T12" fmla="*/ 0 w 96"/>
                <a:gd name="T13" fmla="*/ 103 h 103"/>
                <a:gd name="T14" fmla="*/ 38 w 96"/>
                <a:gd name="T15" fmla="*/ 49 h 103"/>
                <a:gd name="T16" fmla="*/ 3 w 96"/>
                <a:gd name="T17" fmla="*/ 0 h 103"/>
                <a:gd name="T18" fmla="*/ 22 w 96"/>
                <a:gd name="T19" fmla="*/ 0 h 103"/>
                <a:gd name="T20" fmla="*/ 49 w 96"/>
                <a:gd name="T21" fmla="*/ 36 h 103"/>
                <a:gd name="T22" fmla="*/ 75 w 96"/>
                <a:gd name="T23" fmla="*/ 0 h 103"/>
                <a:gd name="T24" fmla="*/ 95 w 96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3">
                  <a:moveTo>
                    <a:pt x="95" y="0"/>
                  </a:moveTo>
                  <a:lnTo>
                    <a:pt x="59" y="50"/>
                  </a:lnTo>
                  <a:lnTo>
                    <a:pt x="96" y="103"/>
                  </a:lnTo>
                  <a:lnTo>
                    <a:pt x="77" y="103"/>
                  </a:lnTo>
                  <a:lnTo>
                    <a:pt x="48" y="62"/>
                  </a:lnTo>
                  <a:lnTo>
                    <a:pt x="20" y="103"/>
                  </a:lnTo>
                  <a:lnTo>
                    <a:pt x="0" y="103"/>
                  </a:lnTo>
                  <a:lnTo>
                    <a:pt x="38" y="4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6"/>
                  </a:lnTo>
                  <a:lnTo>
                    <a:pt x="7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EED1D001-7593-4BF4-A54C-1EC27439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364"/>
              <a:ext cx="87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2 h 213"/>
                <a:gd name="T14" fmla="*/ 0 w 130"/>
                <a:gd name="T15" fmla="*/ 176 h 213"/>
                <a:gd name="T16" fmla="*/ 24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3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79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3 w 130"/>
                <a:gd name="T43" fmla="*/ 26 h 213"/>
                <a:gd name="T44" fmla="*/ 6 w 130"/>
                <a:gd name="T45" fmla="*/ 33 h 213"/>
                <a:gd name="T46" fmla="*/ 6 w 130"/>
                <a:gd name="T47" fmla="*/ 9 h 213"/>
                <a:gd name="T48" fmla="*/ 34 w 130"/>
                <a:gd name="T49" fmla="*/ 2 h 213"/>
                <a:gd name="T50" fmla="*/ 59 w 130"/>
                <a:gd name="T51" fmla="*/ 0 h 213"/>
                <a:gd name="T52" fmla="*/ 107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6" y="207"/>
                    <a:pt x="77" y="213"/>
                    <a:pt x="53" y="213"/>
                  </a:cubicBezTo>
                  <a:cubicBezTo>
                    <a:pt x="44" y="213"/>
                    <a:pt x="36" y="212"/>
                    <a:pt x="27" y="210"/>
                  </a:cubicBezTo>
                  <a:cubicBezTo>
                    <a:pt x="18" y="208"/>
                    <a:pt x="9" y="206"/>
                    <a:pt x="0" y="202"/>
                  </a:cubicBezTo>
                  <a:lnTo>
                    <a:pt x="0" y="176"/>
                  </a:lnTo>
                  <a:cubicBezTo>
                    <a:pt x="7" y="180"/>
                    <a:pt x="15" y="184"/>
                    <a:pt x="24" y="186"/>
                  </a:cubicBezTo>
                  <a:cubicBezTo>
                    <a:pt x="33" y="188"/>
                    <a:pt x="42" y="189"/>
                    <a:pt x="52" y="189"/>
                  </a:cubicBezTo>
                  <a:cubicBezTo>
                    <a:pt x="69" y="189"/>
                    <a:pt x="81" y="186"/>
                    <a:pt x="90" y="179"/>
                  </a:cubicBezTo>
                  <a:cubicBezTo>
                    <a:pt x="99" y="172"/>
                    <a:pt x="103" y="162"/>
                    <a:pt x="103" y="149"/>
                  </a:cubicBezTo>
                  <a:cubicBezTo>
                    <a:pt x="103" y="137"/>
                    <a:pt x="99" y="127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79"/>
                  </a:cubicBezTo>
                  <a:cubicBezTo>
                    <a:pt x="95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2"/>
                  </a:cubicBezTo>
                  <a:cubicBezTo>
                    <a:pt x="81" y="26"/>
                    <a:pt x="70" y="23"/>
                    <a:pt x="57" y="23"/>
                  </a:cubicBezTo>
                  <a:cubicBezTo>
                    <a:pt x="50" y="23"/>
                    <a:pt x="42" y="24"/>
                    <a:pt x="33" y="26"/>
                  </a:cubicBezTo>
                  <a:cubicBezTo>
                    <a:pt x="25" y="27"/>
                    <a:pt x="16" y="30"/>
                    <a:pt x="6" y="33"/>
                  </a:cubicBezTo>
                  <a:lnTo>
                    <a:pt x="6" y="9"/>
                  </a:lnTo>
                  <a:cubicBezTo>
                    <a:pt x="16" y="6"/>
                    <a:pt x="25" y="3"/>
                    <a:pt x="34" y="2"/>
                  </a:cubicBezTo>
                  <a:cubicBezTo>
                    <a:pt x="43" y="0"/>
                    <a:pt x="52" y="0"/>
                    <a:pt x="59" y="0"/>
                  </a:cubicBezTo>
                  <a:cubicBezTo>
                    <a:pt x="80" y="0"/>
                    <a:pt x="96" y="5"/>
                    <a:pt x="107" y="14"/>
                  </a:cubicBezTo>
                  <a:cubicBezTo>
                    <a:pt x="119" y="24"/>
                    <a:pt x="125" y="37"/>
                    <a:pt x="125" y="53"/>
                  </a:cubicBezTo>
                  <a:cubicBezTo>
                    <a:pt x="125" y="64"/>
                    <a:pt x="122" y="74"/>
                    <a:pt x="116" y="82"/>
                  </a:cubicBezTo>
                  <a:cubicBezTo>
                    <a:pt x="109" y="90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D2561D25-1482-4B53-9285-735C9C7C0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3199"/>
              <a:ext cx="517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6B0A0563-3BDC-4C71-85AD-60775A619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" y="3429"/>
              <a:ext cx="519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1FC3F6CD-6F9F-4333-8804-868C0BC1F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3627"/>
              <a:ext cx="518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6D84519E-593E-494C-B4EB-205804348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1" y="3148"/>
              <a:ext cx="71" cy="110"/>
            </a:xfrm>
            <a:custGeom>
              <a:avLst/>
              <a:gdLst>
                <a:gd name="T0" fmla="*/ 64 w 106"/>
                <a:gd name="T1" fmla="*/ 87 h 164"/>
                <a:gd name="T2" fmla="*/ 76 w 106"/>
                <a:gd name="T3" fmla="*/ 98 h 164"/>
                <a:gd name="T4" fmla="*/ 87 w 106"/>
                <a:gd name="T5" fmla="*/ 119 h 164"/>
                <a:gd name="T6" fmla="*/ 106 w 106"/>
                <a:gd name="T7" fmla="*/ 164 h 164"/>
                <a:gd name="T8" fmla="*/ 86 w 106"/>
                <a:gd name="T9" fmla="*/ 164 h 164"/>
                <a:gd name="T10" fmla="*/ 68 w 106"/>
                <a:gd name="T11" fmla="*/ 122 h 164"/>
                <a:gd name="T12" fmla="*/ 55 w 106"/>
                <a:gd name="T13" fmla="*/ 100 h 164"/>
                <a:gd name="T14" fmla="*/ 38 w 106"/>
                <a:gd name="T15" fmla="*/ 95 h 164"/>
                <a:gd name="T16" fmla="*/ 18 w 106"/>
                <a:gd name="T17" fmla="*/ 95 h 164"/>
                <a:gd name="T18" fmla="*/ 18 w 106"/>
                <a:gd name="T19" fmla="*/ 164 h 164"/>
                <a:gd name="T20" fmla="*/ 0 w 106"/>
                <a:gd name="T21" fmla="*/ 164 h 164"/>
                <a:gd name="T22" fmla="*/ 0 w 106"/>
                <a:gd name="T23" fmla="*/ 0 h 164"/>
                <a:gd name="T24" fmla="*/ 41 w 106"/>
                <a:gd name="T25" fmla="*/ 0 h 164"/>
                <a:gd name="T26" fmla="*/ 76 w 106"/>
                <a:gd name="T27" fmla="*/ 12 h 164"/>
                <a:gd name="T28" fmla="*/ 87 w 106"/>
                <a:gd name="T29" fmla="*/ 48 h 164"/>
                <a:gd name="T30" fmla="*/ 81 w 106"/>
                <a:gd name="T31" fmla="*/ 73 h 164"/>
                <a:gd name="T32" fmla="*/ 64 w 106"/>
                <a:gd name="T33" fmla="*/ 87 h 164"/>
                <a:gd name="T34" fmla="*/ 18 w 106"/>
                <a:gd name="T35" fmla="*/ 19 h 164"/>
                <a:gd name="T36" fmla="*/ 18 w 106"/>
                <a:gd name="T37" fmla="*/ 77 h 164"/>
                <a:gd name="T38" fmla="*/ 41 w 106"/>
                <a:gd name="T39" fmla="*/ 77 h 164"/>
                <a:gd name="T40" fmla="*/ 61 w 106"/>
                <a:gd name="T41" fmla="*/ 69 h 164"/>
                <a:gd name="T42" fmla="*/ 68 w 106"/>
                <a:gd name="T43" fmla="*/ 48 h 164"/>
                <a:gd name="T44" fmla="*/ 61 w 106"/>
                <a:gd name="T45" fmla="*/ 26 h 164"/>
                <a:gd name="T46" fmla="*/ 41 w 106"/>
                <a:gd name="T47" fmla="*/ 19 h 164"/>
                <a:gd name="T48" fmla="*/ 18 w 106"/>
                <a:gd name="T49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4">
                  <a:moveTo>
                    <a:pt x="64" y="87"/>
                  </a:moveTo>
                  <a:cubicBezTo>
                    <a:pt x="68" y="89"/>
                    <a:pt x="72" y="92"/>
                    <a:pt x="76" y="98"/>
                  </a:cubicBezTo>
                  <a:cubicBezTo>
                    <a:pt x="79" y="103"/>
                    <a:pt x="83" y="110"/>
                    <a:pt x="87" y="119"/>
                  </a:cubicBezTo>
                  <a:lnTo>
                    <a:pt x="106" y="164"/>
                  </a:lnTo>
                  <a:lnTo>
                    <a:pt x="86" y="164"/>
                  </a:lnTo>
                  <a:lnTo>
                    <a:pt x="68" y="122"/>
                  </a:lnTo>
                  <a:cubicBezTo>
                    <a:pt x="64" y="111"/>
                    <a:pt x="60" y="104"/>
                    <a:pt x="55" y="100"/>
                  </a:cubicBezTo>
                  <a:cubicBezTo>
                    <a:pt x="51" y="97"/>
                    <a:pt x="45" y="95"/>
                    <a:pt x="38" y="95"/>
                  </a:cubicBezTo>
                  <a:lnTo>
                    <a:pt x="18" y="95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4"/>
                    <a:pt x="76" y="12"/>
                  </a:cubicBezTo>
                  <a:cubicBezTo>
                    <a:pt x="84" y="20"/>
                    <a:pt x="87" y="32"/>
                    <a:pt x="87" y="48"/>
                  </a:cubicBezTo>
                  <a:cubicBezTo>
                    <a:pt x="87" y="58"/>
                    <a:pt x="85" y="66"/>
                    <a:pt x="81" y="73"/>
                  </a:cubicBezTo>
                  <a:cubicBezTo>
                    <a:pt x="78" y="80"/>
                    <a:pt x="72" y="85"/>
                    <a:pt x="64" y="87"/>
                  </a:cubicBezTo>
                  <a:close/>
                  <a:moveTo>
                    <a:pt x="18" y="19"/>
                  </a:moveTo>
                  <a:lnTo>
                    <a:pt x="18" y="77"/>
                  </a:lnTo>
                  <a:lnTo>
                    <a:pt x="41" y="77"/>
                  </a:lnTo>
                  <a:cubicBezTo>
                    <a:pt x="50" y="77"/>
                    <a:pt x="57" y="74"/>
                    <a:pt x="61" y="69"/>
                  </a:cubicBezTo>
                  <a:cubicBezTo>
                    <a:pt x="66" y="64"/>
                    <a:pt x="68" y="57"/>
                    <a:pt x="68" y="48"/>
                  </a:cubicBezTo>
                  <a:cubicBezTo>
                    <a:pt x="68" y="38"/>
                    <a:pt x="66" y="31"/>
                    <a:pt x="61" y="26"/>
                  </a:cubicBezTo>
                  <a:cubicBezTo>
                    <a:pt x="57" y="21"/>
                    <a:pt x="50" y="19"/>
                    <a:pt x="41" y="19"/>
                  </a:cubicBez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93E90F91-192C-42BF-B4F3-E95ECE9C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216"/>
              <a:ext cx="38" cy="73"/>
            </a:xfrm>
            <a:custGeom>
              <a:avLst/>
              <a:gdLst>
                <a:gd name="T0" fmla="*/ 40 w 58"/>
                <a:gd name="T1" fmla="*/ 50 h 110"/>
                <a:gd name="T2" fmla="*/ 54 w 58"/>
                <a:gd name="T3" fmla="*/ 60 h 110"/>
                <a:gd name="T4" fmla="*/ 58 w 58"/>
                <a:gd name="T5" fmla="*/ 77 h 110"/>
                <a:gd name="T6" fmla="*/ 49 w 58"/>
                <a:gd name="T7" fmla="*/ 101 h 110"/>
                <a:gd name="T8" fmla="*/ 24 w 58"/>
                <a:gd name="T9" fmla="*/ 110 h 110"/>
                <a:gd name="T10" fmla="*/ 12 w 58"/>
                <a:gd name="T11" fmla="*/ 108 h 110"/>
                <a:gd name="T12" fmla="*/ 0 w 58"/>
                <a:gd name="T13" fmla="*/ 104 h 110"/>
                <a:gd name="T14" fmla="*/ 0 w 58"/>
                <a:gd name="T15" fmla="*/ 91 h 110"/>
                <a:gd name="T16" fmla="*/ 11 w 58"/>
                <a:gd name="T17" fmla="*/ 96 h 110"/>
                <a:gd name="T18" fmla="*/ 24 w 58"/>
                <a:gd name="T19" fmla="*/ 98 h 110"/>
                <a:gd name="T20" fmla="*/ 41 w 58"/>
                <a:gd name="T21" fmla="*/ 92 h 110"/>
                <a:gd name="T22" fmla="*/ 47 w 58"/>
                <a:gd name="T23" fmla="*/ 77 h 110"/>
                <a:gd name="T24" fmla="*/ 41 w 58"/>
                <a:gd name="T25" fmla="*/ 62 h 110"/>
                <a:gd name="T26" fmla="*/ 26 w 58"/>
                <a:gd name="T27" fmla="*/ 57 h 110"/>
                <a:gd name="T28" fmla="*/ 16 w 58"/>
                <a:gd name="T29" fmla="*/ 57 h 110"/>
                <a:gd name="T30" fmla="*/ 16 w 58"/>
                <a:gd name="T31" fmla="*/ 45 h 110"/>
                <a:gd name="T32" fmla="*/ 26 w 58"/>
                <a:gd name="T33" fmla="*/ 45 h 110"/>
                <a:gd name="T34" fmla="*/ 40 w 58"/>
                <a:gd name="T35" fmla="*/ 41 h 110"/>
                <a:gd name="T36" fmla="*/ 44 w 58"/>
                <a:gd name="T37" fmla="*/ 29 h 110"/>
                <a:gd name="T38" fmla="*/ 40 w 58"/>
                <a:gd name="T39" fmla="*/ 16 h 110"/>
                <a:gd name="T40" fmla="*/ 26 w 58"/>
                <a:gd name="T41" fmla="*/ 12 h 110"/>
                <a:gd name="T42" fmla="*/ 15 w 58"/>
                <a:gd name="T43" fmla="*/ 13 h 110"/>
                <a:gd name="T44" fmla="*/ 3 w 58"/>
                <a:gd name="T45" fmla="*/ 17 h 110"/>
                <a:gd name="T46" fmla="*/ 3 w 58"/>
                <a:gd name="T47" fmla="*/ 4 h 110"/>
                <a:gd name="T48" fmla="*/ 16 w 58"/>
                <a:gd name="T49" fmla="*/ 1 h 110"/>
                <a:gd name="T50" fmla="*/ 27 w 58"/>
                <a:gd name="T51" fmla="*/ 0 h 110"/>
                <a:gd name="T52" fmla="*/ 48 w 58"/>
                <a:gd name="T53" fmla="*/ 7 h 110"/>
                <a:gd name="T54" fmla="*/ 56 w 58"/>
                <a:gd name="T55" fmla="*/ 27 h 110"/>
                <a:gd name="T56" fmla="*/ 52 w 58"/>
                <a:gd name="T57" fmla="*/ 42 h 110"/>
                <a:gd name="T58" fmla="*/ 40 w 58"/>
                <a:gd name="T59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110">
                  <a:moveTo>
                    <a:pt x="40" y="50"/>
                  </a:moveTo>
                  <a:cubicBezTo>
                    <a:pt x="46" y="52"/>
                    <a:pt x="50" y="55"/>
                    <a:pt x="54" y="60"/>
                  </a:cubicBezTo>
                  <a:cubicBezTo>
                    <a:pt x="57" y="64"/>
                    <a:pt x="58" y="70"/>
                    <a:pt x="58" y="77"/>
                  </a:cubicBezTo>
                  <a:cubicBezTo>
                    <a:pt x="58" y="87"/>
                    <a:pt x="55" y="95"/>
                    <a:pt x="49" y="101"/>
                  </a:cubicBezTo>
                  <a:cubicBezTo>
                    <a:pt x="43" y="107"/>
                    <a:pt x="35" y="110"/>
                    <a:pt x="24" y="110"/>
                  </a:cubicBezTo>
                  <a:cubicBezTo>
                    <a:pt x="20" y="110"/>
                    <a:pt x="16" y="109"/>
                    <a:pt x="12" y="108"/>
                  </a:cubicBezTo>
                  <a:cubicBezTo>
                    <a:pt x="8" y="108"/>
                    <a:pt x="4" y="106"/>
                    <a:pt x="0" y="104"/>
                  </a:cubicBezTo>
                  <a:lnTo>
                    <a:pt x="0" y="91"/>
                  </a:lnTo>
                  <a:cubicBezTo>
                    <a:pt x="4" y="93"/>
                    <a:pt x="7" y="95"/>
                    <a:pt x="11" y="96"/>
                  </a:cubicBezTo>
                  <a:cubicBezTo>
                    <a:pt x="15" y="97"/>
                    <a:pt x="19" y="98"/>
                    <a:pt x="24" y="98"/>
                  </a:cubicBezTo>
                  <a:cubicBezTo>
                    <a:pt x="31" y="98"/>
                    <a:pt x="37" y="96"/>
                    <a:pt x="41" y="92"/>
                  </a:cubicBezTo>
                  <a:cubicBezTo>
                    <a:pt x="45" y="89"/>
                    <a:pt x="47" y="84"/>
                    <a:pt x="47" y="77"/>
                  </a:cubicBezTo>
                  <a:cubicBezTo>
                    <a:pt x="47" y="71"/>
                    <a:pt x="45" y="66"/>
                    <a:pt x="41" y="62"/>
                  </a:cubicBezTo>
                  <a:cubicBezTo>
                    <a:pt x="37" y="59"/>
                    <a:pt x="32" y="57"/>
                    <a:pt x="26" y="57"/>
                  </a:cubicBezTo>
                  <a:lnTo>
                    <a:pt x="16" y="57"/>
                  </a:lnTo>
                  <a:lnTo>
                    <a:pt x="16" y="45"/>
                  </a:lnTo>
                  <a:lnTo>
                    <a:pt x="26" y="45"/>
                  </a:lnTo>
                  <a:cubicBezTo>
                    <a:pt x="32" y="45"/>
                    <a:pt x="37" y="44"/>
                    <a:pt x="40" y="41"/>
                  </a:cubicBezTo>
                  <a:cubicBezTo>
                    <a:pt x="43" y="38"/>
                    <a:pt x="44" y="34"/>
                    <a:pt x="44" y="29"/>
                  </a:cubicBezTo>
                  <a:cubicBezTo>
                    <a:pt x="44" y="23"/>
                    <a:pt x="43" y="19"/>
                    <a:pt x="40" y="16"/>
                  </a:cubicBezTo>
                  <a:cubicBezTo>
                    <a:pt x="36" y="13"/>
                    <a:pt x="32" y="12"/>
                    <a:pt x="26" y="12"/>
                  </a:cubicBezTo>
                  <a:cubicBezTo>
                    <a:pt x="23" y="12"/>
                    <a:pt x="19" y="12"/>
                    <a:pt x="15" y="13"/>
                  </a:cubicBezTo>
                  <a:cubicBezTo>
                    <a:pt x="12" y="14"/>
                    <a:pt x="7" y="15"/>
                    <a:pt x="3" y="17"/>
                  </a:cubicBezTo>
                  <a:lnTo>
                    <a:pt x="3" y="4"/>
                  </a:lnTo>
                  <a:cubicBezTo>
                    <a:pt x="7" y="3"/>
                    <a:pt x="12" y="1"/>
                    <a:pt x="16" y="1"/>
                  </a:cubicBezTo>
                  <a:cubicBezTo>
                    <a:pt x="20" y="0"/>
                    <a:pt x="23" y="0"/>
                    <a:pt x="27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4" y="12"/>
                    <a:pt x="56" y="19"/>
                    <a:pt x="56" y="27"/>
                  </a:cubicBezTo>
                  <a:cubicBezTo>
                    <a:pt x="56" y="33"/>
                    <a:pt x="55" y="38"/>
                    <a:pt x="52" y="42"/>
                  </a:cubicBezTo>
                  <a:cubicBezTo>
                    <a:pt x="49" y="46"/>
                    <a:pt x="45" y="49"/>
                    <a:pt x="4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B8D58384-342E-49D9-B727-9CEF434E9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216"/>
              <a:ext cx="35" cy="72"/>
            </a:xfrm>
            <a:custGeom>
              <a:avLst/>
              <a:gdLst>
                <a:gd name="T0" fmla="*/ 1 w 35"/>
                <a:gd name="T1" fmla="*/ 64 h 72"/>
                <a:gd name="T2" fmla="*/ 15 w 35"/>
                <a:gd name="T3" fmla="*/ 64 h 72"/>
                <a:gd name="T4" fmla="*/ 15 w 35"/>
                <a:gd name="T5" fmla="*/ 10 h 72"/>
                <a:gd name="T6" fmla="*/ 0 w 35"/>
                <a:gd name="T7" fmla="*/ 13 h 72"/>
                <a:gd name="T8" fmla="*/ 0 w 35"/>
                <a:gd name="T9" fmla="*/ 4 h 72"/>
                <a:gd name="T10" fmla="*/ 15 w 35"/>
                <a:gd name="T11" fmla="*/ 0 h 72"/>
                <a:gd name="T12" fmla="*/ 23 w 35"/>
                <a:gd name="T13" fmla="*/ 0 h 72"/>
                <a:gd name="T14" fmla="*/ 23 w 35"/>
                <a:gd name="T15" fmla="*/ 64 h 72"/>
                <a:gd name="T16" fmla="*/ 35 w 35"/>
                <a:gd name="T17" fmla="*/ 64 h 72"/>
                <a:gd name="T18" fmla="*/ 35 w 35"/>
                <a:gd name="T19" fmla="*/ 72 h 72"/>
                <a:gd name="T20" fmla="*/ 1 w 35"/>
                <a:gd name="T21" fmla="*/ 72 h 72"/>
                <a:gd name="T22" fmla="*/ 1 w 35"/>
                <a:gd name="T2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2">
                  <a:moveTo>
                    <a:pt x="1" y="64"/>
                  </a:moveTo>
                  <a:lnTo>
                    <a:pt x="15" y="64"/>
                  </a:lnTo>
                  <a:lnTo>
                    <a:pt x="15" y="10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64"/>
                  </a:lnTo>
                  <a:lnTo>
                    <a:pt x="35" y="64"/>
                  </a:lnTo>
                  <a:lnTo>
                    <a:pt x="35" y="72"/>
                  </a:lnTo>
                  <a:lnTo>
                    <a:pt x="1" y="72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8C869CB-7FCD-4BC7-9691-CB8FE109F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" y="3345"/>
              <a:ext cx="71" cy="110"/>
            </a:xfrm>
            <a:custGeom>
              <a:avLst/>
              <a:gdLst>
                <a:gd name="T0" fmla="*/ 64 w 106"/>
                <a:gd name="T1" fmla="*/ 87 h 164"/>
                <a:gd name="T2" fmla="*/ 76 w 106"/>
                <a:gd name="T3" fmla="*/ 98 h 164"/>
                <a:gd name="T4" fmla="*/ 87 w 106"/>
                <a:gd name="T5" fmla="*/ 119 h 164"/>
                <a:gd name="T6" fmla="*/ 106 w 106"/>
                <a:gd name="T7" fmla="*/ 164 h 164"/>
                <a:gd name="T8" fmla="*/ 86 w 106"/>
                <a:gd name="T9" fmla="*/ 164 h 164"/>
                <a:gd name="T10" fmla="*/ 69 w 106"/>
                <a:gd name="T11" fmla="*/ 122 h 164"/>
                <a:gd name="T12" fmla="*/ 56 w 106"/>
                <a:gd name="T13" fmla="*/ 100 h 164"/>
                <a:gd name="T14" fmla="*/ 38 w 106"/>
                <a:gd name="T15" fmla="*/ 95 h 164"/>
                <a:gd name="T16" fmla="*/ 18 w 106"/>
                <a:gd name="T17" fmla="*/ 95 h 164"/>
                <a:gd name="T18" fmla="*/ 18 w 106"/>
                <a:gd name="T19" fmla="*/ 164 h 164"/>
                <a:gd name="T20" fmla="*/ 0 w 106"/>
                <a:gd name="T21" fmla="*/ 164 h 164"/>
                <a:gd name="T22" fmla="*/ 0 w 106"/>
                <a:gd name="T23" fmla="*/ 0 h 164"/>
                <a:gd name="T24" fmla="*/ 41 w 106"/>
                <a:gd name="T25" fmla="*/ 0 h 164"/>
                <a:gd name="T26" fmla="*/ 76 w 106"/>
                <a:gd name="T27" fmla="*/ 12 h 164"/>
                <a:gd name="T28" fmla="*/ 88 w 106"/>
                <a:gd name="T29" fmla="*/ 48 h 164"/>
                <a:gd name="T30" fmla="*/ 82 w 106"/>
                <a:gd name="T31" fmla="*/ 73 h 164"/>
                <a:gd name="T32" fmla="*/ 64 w 106"/>
                <a:gd name="T33" fmla="*/ 87 h 164"/>
                <a:gd name="T34" fmla="*/ 18 w 106"/>
                <a:gd name="T35" fmla="*/ 19 h 164"/>
                <a:gd name="T36" fmla="*/ 18 w 106"/>
                <a:gd name="T37" fmla="*/ 77 h 164"/>
                <a:gd name="T38" fmla="*/ 41 w 106"/>
                <a:gd name="T39" fmla="*/ 77 h 164"/>
                <a:gd name="T40" fmla="*/ 62 w 106"/>
                <a:gd name="T41" fmla="*/ 69 h 164"/>
                <a:gd name="T42" fmla="*/ 68 w 106"/>
                <a:gd name="T43" fmla="*/ 48 h 164"/>
                <a:gd name="T44" fmla="*/ 62 w 106"/>
                <a:gd name="T45" fmla="*/ 26 h 164"/>
                <a:gd name="T46" fmla="*/ 41 w 106"/>
                <a:gd name="T47" fmla="*/ 19 h 164"/>
                <a:gd name="T48" fmla="*/ 18 w 106"/>
                <a:gd name="T49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64">
                  <a:moveTo>
                    <a:pt x="64" y="87"/>
                  </a:moveTo>
                  <a:cubicBezTo>
                    <a:pt x="68" y="89"/>
                    <a:pt x="72" y="92"/>
                    <a:pt x="76" y="98"/>
                  </a:cubicBezTo>
                  <a:cubicBezTo>
                    <a:pt x="80" y="103"/>
                    <a:pt x="83" y="110"/>
                    <a:pt x="87" y="119"/>
                  </a:cubicBezTo>
                  <a:lnTo>
                    <a:pt x="106" y="164"/>
                  </a:lnTo>
                  <a:lnTo>
                    <a:pt x="86" y="164"/>
                  </a:lnTo>
                  <a:lnTo>
                    <a:pt x="69" y="122"/>
                  </a:lnTo>
                  <a:cubicBezTo>
                    <a:pt x="64" y="111"/>
                    <a:pt x="60" y="104"/>
                    <a:pt x="56" y="100"/>
                  </a:cubicBezTo>
                  <a:cubicBezTo>
                    <a:pt x="51" y="97"/>
                    <a:pt x="46" y="95"/>
                    <a:pt x="38" y="95"/>
                  </a:cubicBezTo>
                  <a:lnTo>
                    <a:pt x="18" y="95"/>
                  </a:lnTo>
                  <a:lnTo>
                    <a:pt x="1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9" y="4"/>
                    <a:pt x="76" y="12"/>
                  </a:cubicBezTo>
                  <a:cubicBezTo>
                    <a:pt x="84" y="20"/>
                    <a:pt x="88" y="32"/>
                    <a:pt x="88" y="48"/>
                  </a:cubicBezTo>
                  <a:cubicBezTo>
                    <a:pt x="88" y="58"/>
                    <a:pt x="86" y="66"/>
                    <a:pt x="82" y="73"/>
                  </a:cubicBezTo>
                  <a:cubicBezTo>
                    <a:pt x="78" y="80"/>
                    <a:pt x="72" y="85"/>
                    <a:pt x="64" y="87"/>
                  </a:cubicBezTo>
                  <a:close/>
                  <a:moveTo>
                    <a:pt x="18" y="19"/>
                  </a:moveTo>
                  <a:lnTo>
                    <a:pt x="18" y="77"/>
                  </a:lnTo>
                  <a:lnTo>
                    <a:pt x="41" y="77"/>
                  </a:lnTo>
                  <a:cubicBezTo>
                    <a:pt x="50" y="77"/>
                    <a:pt x="57" y="74"/>
                    <a:pt x="62" y="69"/>
                  </a:cubicBezTo>
                  <a:cubicBezTo>
                    <a:pt x="66" y="64"/>
                    <a:pt x="68" y="57"/>
                    <a:pt x="68" y="48"/>
                  </a:cubicBezTo>
                  <a:cubicBezTo>
                    <a:pt x="68" y="38"/>
                    <a:pt x="66" y="31"/>
                    <a:pt x="62" y="26"/>
                  </a:cubicBezTo>
                  <a:cubicBezTo>
                    <a:pt x="57" y="21"/>
                    <a:pt x="50" y="19"/>
                    <a:pt x="41" y="19"/>
                  </a:cubicBez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3D017AB2-59A2-44A2-A6EA-C0AE48635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413"/>
              <a:ext cx="39" cy="73"/>
            </a:xfrm>
            <a:custGeom>
              <a:avLst/>
              <a:gdLst>
                <a:gd name="T0" fmla="*/ 40 w 59"/>
                <a:gd name="T1" fmla="*/ 50 h 110"/>
                <a:gd name="T2" fmla="*/ 54 w 59"/>
                <a:gd name="T3" fmla="*/ 60 h 110"/>
                <a:gd name="T4" fmla="*/ 59 w 59"/>
                <a:gd name="T5" fmla="*/ 77 h 110"/>
                <a:gd name="T6" fmla="*/ 50 w 59"/>
                <a:gd name="T7" fmla="*/ 101 h 110"/>
                <a:gd name="T8" fmla="*/ 24 w 59"/>
                <a:gd name="T9" fmla="*/ 110 h 110"/>
                <a:gd name="T10" fmla="*/ 13 w 59"/>
                <a:gd name="T11" fmla="*/ 108 h 110"/>
                <a:gd name="T12" fmla="*/ 0 w 59"/>
                <a:gd name="T13" fmla="*/ 104 h 110"/>
                <a:gd name="T14" fmla="*/ 0 w 59"/>
                <a:gd name="T15" fmla="*/ 91 h 110"/>
                <a:gd name="T16" fmla="*/ 11 w 59"/>
                <a:gd name="T17" fmla="*/ 96 h 110"/>
                <a:gd name="T18" fmla="*/ 24 w 59"/>
                <a:gd name="T19" fmla="*/ 98 h 110"/>
                <a:gd name="T20" fmla="*/ 41 w 59"/>
                <a:gd name="T21" fmla="*/ 92 h 110"/>
                <a:gd name="T22" fmla="*/ 47 w 59"/>
                <a:gd name="T23" fmla="*/ 77 h 110"/>
                <a:gd name="T24" fmla="*/ 41 w 59"/>
                <a:gd name="T25" fmla="*/ 62 h 110"/>
                <a:gd name="T26" fmla="*/ 26 w 59"/>
                <a:gd name="T27" fmla="*/ 57 h 110"/>
                <a:gd name="T28" fmla="*/ 16 w 59"/>
                <a:gd name="T29" fmla="*/ 57 h 110"/>
                <a:gd name="T30" fmla="*/ 16 w 59"/>
                <a:gd name="T31" fmla="*/ 45 h 110"/>
                <a:gd name="T32" fmla="*/ 27 w 59"/>
                <a:gd name="T33" fmla="*/ 45 h 110"/>
                <a:gd name="T34" fmla="*/ 40 w 59"/>
                <a:gd name="T35" fmla="*/ 41 h 110"/>
                <a:gd name="T36" fmla="*/ 45 w 59"/>
                <a:gd name="T37" fmla="*/ 29 h 110"/>
                <a:gd name="T38" fmla="*/ 40 w 59"/>
                <a:gd name="T39" fmla="*/ 16 h 110"/>
                <a:gd name="T40" fmla="*/ 26 w 59"/>
                <a:gd name="T41" fmla="*/ 12 h 110"/>
                <a:gd name="T42" fmla="*/ 16 w 59"/>
                <a:gd name="T43" fmla="*/ 13 h 110"/>
                <a:gd name="T44" fmla="*/ 3 w 59"/>
                <a:gd name="T45" fmla="*/ 17 h 110"/>
                <a:gd name="T46" fmla="*/ 3 w 59"/>
                <a:gd name="T47" fmla="*/ 4 h 110"/>
                <a:gd name="T48" fmla="*/ 16 w 59"/>
                <a:gd name="T49" fmla="*/ 1 h 110"/>
                <a:gd name="T50" fmla="*/ 27 w 59"/>
                <a:gd name="T51" fmla="*/ 0 h 110"/>
                <a:gd name="T52" fmla="*/ 49 w 59"/>
                <a:gd name="T53" fmla="*/ 7 h 110"/>
                <a:gd name="T54" fmla="*/ 57 w 59"/>
                <a:gd name="T55" fmla="*/ 27 h 110"/>
                <a:gd name="T56" fmla="*/ 52 w 59"/>
                <a:gd name="T57" fmla="*/ 42 h 110"/>
                <a:gd name="T58" fmla="*/ 40 w 59"/>
                <a:gd name="T59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10">
                  <a:moveTo>
                    <a:pt x="40" y="50"/>
                  </a:moveTo>
                  <a:cubicBezTo>
                    <a:pt x="46" y="52"/>
                    <a:pt x="51" y="55"/>
                    <a:pt x="54" y="60"/>
                  </a:cubicBezTo>
                  <a:cubicBezTo>
                    <a:pt x="57" y="64"/>
                    <a:pt x="59" y="70"/>
                    <a:pt x="59" y="77"/>
                  </a:cubicBezTo>
                  <a:cubicBezTo>
                    <a:pt x="59" y="87"/>
                    <a:pt x="56" y="95"/>
                    <a:pt x="50" y="101"/>
                  </a:cubicBezTo>
                  <a:cubicBezTo>
                    <a:pt x="44" y="107"/>
                    <a:pt x="35" y="110"/>
                    <a:pt x="24" y="110"/>
                  </a:cubicBezTo>
                  <a:cubicBezTo>
                    <a:pt x="20" y="110"/>
                    <a:pt x="17" y="109"/>
                    <a:pt x="13" y="108"/>
                  </a:cubicBezTo>
                  <a:cubicBezTo>
                    <a:pt x="9" y="108"/>
                    <a:pt x="5" y="106"/>
                    <a:pt x="0" y="104"/>
                  </a:cubicBezTo>
                  <a:lnTo>
                    <a:pt x="0" y="91"/>
                  </a:lnTo>
                  <a:cubicBezTo>
                    <a:pt x="4" y="93"/>
                    <a:pt x="7" y="95"/>
                    <a:pt x="11" y="96"/>
                  </a:cubicBezTo>
                  <a:cubicBezTo>
                    <a:pt x="15" y="97"/>
                    <a:pt x="19" y="98"/>
                    <a:pt x="24" y="98"/>
                  </a:cubicBezTo>
                  <a:cubicBezTo>
                    <a:pt x="31" y="98"/>
                    <a:pt x="37" y="96"/>
                    <a:pt x="41" y="92"/>
                  </a:cubicBezTo>
                  <a:cubicBezTo>
                    <a:pt x="45" y="89"/>
                    <a:pt x="47" y="84"/>
                    <a:pt x="47" y="77"/>
                  </a:cubicBezTo>
                  <a:cubicBezTo>
                    <a:pt x="47" y="71"/>
                    <a:pt x="45" y="66"/>
                    <a:pt x="41" y="62"/>
                  </a:cubicBezTo>
                  <a:cubicBezTo>
                    <a:pt x="38" y="59"/>
                    <a:pt x="33" y="57"/>
                    <a:pt x="26" y="57"/>
                  </a:cubicBezTo>
                  <a:lnTo>
                    <a:pt x="16" y="57"/>
                  </a:lnTo>
                  <a:lnTo>
                    <a:pt x="16" y="45"/>
                  </a:lnTo>
                  <a:lnTo>
                    <a:pt x="27" y="45"/>
                  </a:lnTo>
                  <a:cubicBezTo>
                    <a:pt x="32" y="45"/>
                    <a:pt x="37" y="44"/>
                    <a:pt x="40" y="41"/>
                  </a:cubicBezTo>
                  <a:cubicBezTo>
                    <a:pt x="43" y="38"/>
                    <a:pt x="45" y="34"/>
                    <a:pt x="45" y="29"/>
                  </a:cubicBezTo>
                  <a:cubicBezTo>
                    <a:pt x="45" y="23"/>
                    <a:pt x="43" y="19"/>
                    <a:pt x="40" y="16"/>
                  </a:cubicBezTo>
                  <a:cubicBezTo>
                    <a:pt x="37" y="13"/>
                    <a:pt x="32" y="12"/>
                    <a:pt x="26" y="12"/>
                  </a:cubicBezTo>
                  <a:cubicBezTo>
                    <a:pt x="23" y="12"/>
                    <a:pt x="19" y="12"/>
                    <a:pt x="16" y="13"/>
                  </a:cubicBezTo>
                  <a:cubicBezTo>
                    <a:pt x="12" y="14"/>
                    <a:pt x="8" y="15"/>
                    <a:pt x="3" y="17"/>
                  </a:cubicBezTo>
                  <a:lnTo>
                    <a:pt x="3" y="4"/>
                  </a:lnTo>
                  <a:cubicBezTo>
                    <a:pt x="8" y="3"/>
                    <a:pt x="12" y="1"/>
                    <a:pt x="16" y="1"/>
                  </a:cubicBezTo>
                  <a:cubicBezTo>
                    <a:pt x="20" y="0"/>
                    <a:pt x="24" y="0"/>
                    <a:pt x="27" y="0"/>
                  </a:cubicBezTo>
                  <a:cubicBezTo>
                    <a:pt x="36" y="0"/>
                    <a:pt x="43" y="2"/>
                    <a:pt x="49" y="7"/>
                  </a:cubicBezTo>
                  <a:cubicBezTo>
                    <a:pt x="54" y="12"/>
                    <a:pt x="57" y="19"/>
                    <a:pt x="57" y="27"/>
                  </a:cubicBezTo>
                  <a:cubicBezTo>
                    <a:pt x="57" y="33"/>
                    <a:pt x="55" y="38"/>
                    <a:pt x="52" y="42"/>
                  </a:cubicBezTo>
                  <a:cubicBezTo>
                    <a:pt x="50" y="46"/>
                    <a:pt x="46" y="49"/>
                    <a:pt x="4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E2C441F8-3F1D-4139-85D6-BD0B402DB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3413"/>
              <a:ext cx="38" cy="72"/>
            </a:xfrm>
            <a:custGeom>
              <a:avLst/>
              <a:gdLst>
                <a:gd name="T0" fmla="*/ 15 w 56"/>
                <a:gd name="T1" fmla="*/ 96 h 108"/>
                <a:gd name="T2" fmla="*/ 56 w 56"/>
                <a:gd name="T3" fmla="*/ 96 h 108"/>
                <a:gd name="T4" fmla="*/ 56 w 56"/>
                <a:gd name="T5" fmla="*/ 108 h 108"/>
                <a:gd name="T6" fmla="*/ 0 w 56"/>
                <a:gd name="T7" fmla="*/ 108 h 108"/>
                <a:gd name="T8" fmla="*/ 0 w 56"/>
                <a:gd name="T9" fmla="*/ 96 h 108"/>
                <a:gd name="T10" fmla="*/ 19 w 56"/>
                <a:gd name="T11" fmla="*/ 73 h 108"/>
                <a:gd name="T12" fmla="*/ 34 w 56"/>
                <a:gd name="T13" fmla="*/ 54 h 108"/>
                <a:gd name="T14" fmla="*/ 42 w 56"/>
                <a:gd name="T15" fmla="*/ 41 h 108"/>
                <a:gd name="T16" fmla="*/ 44 w 56"/>
                <a:gd name="T17" fmla="*/ 31 h 108"/>
                <a:gd name="T18" fmla="*/ 39 w 56"/>
                <a:gd name="T19" fmla="*/ 17 h 108"/>
                <a:gd name="T20" fmla="*/ 26 w 56"/>
                <a:gd name="T21" fmla="*/ 12 h 108"/>
                <a:gd name="T22" fmla="*/ 14 w 56"/>
                <a:gd name="T23" fmla="*/ 14 h 108"/>
                <a:gd name="T24" fmla="*/ 1 w 56"/>
                <a:gd name="T25" fmla="*/ 21 h 108"/>
                <a:gd name="T26" fmla="*/ 1 w 56"/>
                <a:gd name="T27" fmla="*/ 7 h 108"/>
                <a:gd name="T28" fmla="*/ 14 w 56"/>
                <a:gd name="T29" fmla="*/ 1 h 108"/>
                <a:gd name="T30" fmla="*/ 26 w 56"/>
                <a:gd name="T31" fmla="*/ 0 h 108"/>
                <a:gd name="T32" fmla="*/ 48 w 56"/>
                <a:gd name="T33" fmla="*/ 8 h 108"/>
                <a:gd name="T34" fmla="*/ 56 w 56"/>
                <a:gd name="T35" fmla="*/ 30 h 108"/>
                <a:gd name="T36" fmla="*/ 54 w 56"/>
                <a:gd name="T37" fmla="*/ 42 h 108"/>
                <a:gd name="T38" fmla="*/ 46 w 56"/>
                <a:gd name="T39" fmla="*/ 56 h 108"/>
                <a:gd name="T40" fmla="*/ 37 w 56"/>
                <a:gd name="T41" fmla="*/ 68 h 108"/>
                <a:gd name="T42" fmla="*/ 15 w 56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108">
                  <a:moveTo>
                    <a:pt x="15" y="96"/>
                  </a:moveTo>
                  <a:lnTo>
                    <a:pt x="56" y="96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0"/>
                    <a:pt x="11" y="82"/>
                    <a:pt x="19" y="73"/>
                  </a:cubicBezTo>
                  <a:cubicBezTo>
                    <a:pt x="27" y="63"/>
                    <a:pt x="32" y="57"/>
                    <a:pt x="34" y="54"/>
                  </a:cubicBezTo>
                  <a:cubicBezTo>
                    <a:pt x="37" y="49"/>
                    <a:pt x="40" y="45"/>
                    <a:pt x="42" y="41"/>
                  </a:cubicBezTo>
                  <a:cubicBezTo>
                    <a:pt x="43" y="38"/>
                    <a:pt x="44" y="34"/>
                    <a:pt x="44" y="31"/>
                  </a:cubicBezTo>
                  <a:cubicBezTo>
                    <a:pt x="44" y="25"/>
                    <a:pt x="42" y="21"/>
                    <a:pt x="39" y="17"/>
                  </a:cubicBezTo>
                  <a:cubicBezTo>
                    <a:pt x="36" y="13"/>
                    <a:pt x="31" y="12"/>
                    <a:pt x="26" y="12"/>
                  </a:cubicBezTo>
                  <a:cubicBezTo>
                    <a:pt x="22" y="12"/>
                    <a:pt x="18" y="12"/>
                    <a:pt x="14" y="14"/>
                  </a:cubicBezTo>
                  <a:cubicBezTo>
                    <a:pt x="10" y="16"/>
                    <a:pt x="6" y="18"/>
                    <a:pt x="1" y="21"/>
                  </a:cubicBezTo>
                  <a:lnTo>
                    <a:pt x="1" y="7"/>
                  </a:lnTo>
                  <a:cubicBezTo>
                    <a:pt x="6" y="4"/>
                    <a:pt x="10" y="3"/>
                    <a:pt x="14" y="1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5" y="0"/>
                    <a:pt x="42" y="2"/>
                    <a:pt x="48" y="8"/>
                  </a:cubicBezTo>
                  <a:cubicBezTo>
                    <a:pt x="53" y="13"/>
                    <a:pt x="56" y="21"/>
                    <a:pt x="56" y="30"/>
                  </a:cubicBezTo>
                  <a:cubicBezTo>
                    <a:pt x="56" y="34"/>
                    <a:pt x="55" y="38"/>
                    <a:pt x="54" y="42"/>
                  </a:cubicBezTo>
                  <a:cubicBezTo>
                    <a:pt x="52" y="46"/>
                    <a:pt x="50" y="51"/>
                    <a:pt x="46" y="56"/>
                  </a:cubicBezTo>
                  <a:cubicBezTo>
                    <a:pt x="45" y="57"/>
                    <a:pt x="42" y="61"/>
                    <a:pt x="37" y="68"/>
                  </a:cubicBezTo>
                  <a:cubicBezTo>
                    <a:pt x="32" y="75"/>
                    <a:pt x="24" y="84"/>
                    <a:pt x="15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06E1539A-E65F-46B1-8F9F-8D7568752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" y="3543"/>
              <a:ext cx="70" cy="110"/>
            </a:xfrm>
            <a:custGeom>
              <a:avLst/>
              <a:gdLst>
                <a:gd name="T0" fmla="*/ 64 w 105"/>
                <a:gd name="T1" fmla="*/ 86 h 163"/>
                <a:gd name="T2" fmla="*/ 75 w 105"/>
                <a:gd name="T3" fmla="*/ 97 h 163"/>
                <a:gd name="T4" fmla="*/ 87 w 105"/>
                <a:gd name="T5" fmla="*/ 118 h 163"/>
                <a:gd name="T6" fmla="*/ 105 w 105"/>
                <a:gd name="T7" fmla="*/ 163 h 163"/>
                <a:gd name="T8" fmla="*/ 86 w 105"/>
                <a:gd name="T9" fmla="*/ 163 h 163"/>
                <a:gd name="T10" fmla="*/ 68 w 105"/>
                <a:gd name="T11" fmla="*/ 121 h 163"/>
                <a:gd name="T12" fmla="*/ 55 w 105"/>
                <a:gd name="T13" fmla="*/ 99 h 163"/>
                <a:gd name="T14" fmla="*/ 38 w 105"/>
                <a:gd name="T15" fmla="*/ 94 h 163"/>
                <a:gd name="T16" fmla="*/ 18 w 105"/>
                <a:gd name="T17" fmla="*/ 94 h 163"/>
                <a:gd name="T18" fmla="*/ 18 w 105"/>
                <a:gd name="T19" fmla="*/ 163 h 163"/>
                <a:gd name="T20" fmla="*/ 0 w 105"/>
                <a:gd name="T21" fmla="*/ 163 h 163"/>
                <a:gd name="T22" fmla="*/ 0 w 105"/>
                <a:gd name="T23" fmla="*/ 0 h 163"/>
                <a:gd name="T24" fmla="*/ 41 w 105"/>
                <a:gd name="T25" fmla="*/ 0 h 163"/>
                <a:gd name="T26" fmla="*/ 76 w 105"/>
                <a:gd name="T27" fmla="*/ 11 h 163"/>
                <a:gd name="T28" fmla="*/ 87 w 105"/>
                <a:gd name="T29" fmla="*/ 47 h 163"/>
                <a:gd name="T30" fmla="*/ 81 w 105"/>
                <a:gd name="T31" fmla="*/ 72 h 163"/>
                <a:gd name="T32" fmla="*/ 64 w 105"/>
                <a:gd name="T33" fmla="*/ 86 h 163"/>
                <a:gd name="T34" fmla="*/ 18 w 105"/>
                <a:gd name="T35" fmla="*/ 18 h 163"/>
                <a:gd name="T36" fmla="*/ 18 w 105"/>
                <a:gd name="T37" fmla="*/ 76 h 163"/>
                <a:gd name="T38" fmla="*/ 41 w 105"/>
                <a:gd name="T39" fmla="*/ 76 h 163"/>
                <a:gd name="T40" fmla="*/ 61 w 105"/>
                <a:gd name="T41" fmla="*/ 69 h 163"/>
                <a:gd name="T42" fmla="*/ 68 w 105"/>
                <a:gd name="T43" fmla="*/ 47 h 163"/>
                <a:gd name="T44" fmla="*/ 61 w 105"/>
                <a:gd name="T45" fmla="*/ 25 h 163"/>
                <a:gd name="T46" fmla="*/ 41 w 105"/>
                <a:gd name="T47" fmla="*/ 18 h 163"/>
                <a:gd name="T48" fmla="*/ 18 w 105"/>
                <a:gd name="T49" fmla="*/ 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3">
                  <a:moveTo>
                    <a:pt x="64" y="86"/>
                  </a:moveTo>
                  <a:cubicBezTo>
                    <a:pt x="68" y="88"/>
                    <a:pt x="72" y="92"/>
                    <a:pt x="75" y="97"/>
                  </a:cubicBezTo>
                  <a:cubicBezTo>
                    <a:pt x="79" y="102"/>
                    <a:pt x="83" y="109"/>
                    <a:pt x="87" y="118"/>
                  </a:cubicBezTo>
                  <a:lnTo>
                    <a:pt x="105" y="163"/>
                  </a:lnTo>
                  <a:lnTo>
                    <a:pt x="86" y="163"/>
                  </a:lnTo>
                  <a:lnTo>
                    <a:pt x="68" y="121"/>
                  </a:lnTo>
                  <a:cubicBezTo>
                    <a:pt x="64" y="110"/>
                    <a:pt x="59" y="103"/>
                    <a:pt x="55" y="99"/>
                  </a:cubicBezTo>
                  <a:cubicBezTo>
                    <a:pt x="51" y="96"/>
                    <a:pt x="45" y="94"/>
                    <a:pt x="38" y="94"/>
                  </a:cubicBezTo>
                  <a:lnTo>
                    <a:pt x="18" y="94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41" y="0"/>
                  </a:lnTo>
                  <a:cubicBezTo>
                    <a:pt x="57" y="0"/>
                    <a:pt x="68" y="4"/>
                    <a:pt x="76" y="11"/>
                  </a:cubicBezTo>
                  <a:cubicBezTo>
                    <a:pt x="83" y="19"/>
                    <a:pt x="87" y="31"/>
                    <a:pt x="87" y="47"/>
                  </a:cubicBezTo>
                  <a:cubicBezTo>
                    <a:pt x="87" y="57"/>
                    <a:pt x="85" y="66"/>
                    <a:pt x="81" y="72"/>
                  </a:cubicBezTo>
                  <a:cubicBezTo>
                    <a:pt x="77" y="79"/>
                    <a:pt x="72" y="84"/>
                    <a:pt x="64" y="86"/>
                  </a:cubicBezTo>
                  <a:close/>
                  <a:moveTo>
                    <a:pt x="18" y="18"/>
                  </a:moveTo>
                  <a:lnTo>
                    <a:pt x="18" y="76"/>
                  </a:lnTo>
                  <a:lnTo>
                    <a:pt x="41" y="76"/>
                  </a:lnTo>
                  <a:cubicBezTo>
                    <a:pt x="50" y="76"/>
                    <a:pt x="57" y="73"/>
                    <a:pt x="61" y="69"/>
                  </a:cubicBezTo>
                  <a:cubicBezTo>
                    <a:pt x="66" y="64"/>
                    <a:pt x="68" y="56"/>
                    <a:pt x="68" y="47"/>
                  </a:cubicBezTo>
                  <a:cubicBezTo>
                    <a:pt x="68" y="37"/>
                    <a:pt x="66" y="30"/>
                    <a:pt x="61" y="25"/>
                  </a:cubicBezTo>
                  <a:cubicBezTo>
                    <a:pt x="57" y="20"/>
                    <a:pt x="50" y="18"/>
                    <a:pt x="41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BB8E0A35-4444-4A12-BA80-32BAD68CE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3610"/>
              <a:ext cx="39" cy="74"/>
            </a:xfrm>
            <a:custGeom>
              <a:avLst/>
              <a:gdLst>
                <a:gd name="T0" fmla="*/ 40 w 58"/>
                <a:gd name="T1" fmla="*/ 51 h 110"/>
                <a:gd name="T2" fmla="*/ 53 w 58"/>
                <a:gd name="T3" fmla="*/ 60 h 110"/>
                <a:gd name="T4" fmla="*/ 58 w 58"/>
                <a:gd name="T5" fmla="*/ 77 h 110"/>
                <a:gd name="T6" fmla="*/ 49 w 58"/>
                <a:gd name="T7" fmla="*/ 101 h 110"/>
                <a:gd name="T8" fmla="*/ 24 w 58"/>
                <a:gd name="T9" fmla="*/ 110 h 110"/>
                <a:gd name="T10" fmla="*/ 12 w 58"/>
                <a:gd name="T11" fmla="*/ 109 h 110"/>
                <a:gd name="T12" fmla="*/ 0 w 58"/>
                <a:gd name="T13" fmla="*/ 105 h 110"/>
                <a:gd name="T14" fmla="*/ 0 w 58"/>
                <a:gd name="T15" fmla="*/ 91 h 110"/>
                <a:gd name="T16" fmla="*/ 11 w 58"/>
                <a:gd name="T17" fmla="*/ 96 h 110"/>
                <a:gd name="T18" fmla="*/ 23 w 58"/>
                <a:gd name="T19" fmla="*/ 98 h 110"/>
                <a:gd name="T20" fmla="*/ 40 w 58"/>
                <a:gd name="T21" fmla="*/ 93 h 110"/>
                <a:gd name="T22" fmla="*/ 46 w 58"/>
                <a:gd name="T23" fmla="*/ 77 h 110"/>
                <a:gd name="T24" fmla="*/ 41 w 58"/>
                <a:gd name="T25" fmla="*/ 62 h 110"/>
                <a:gd name="T26" fmla="*/ 26 w 58"/>
                <a:gd name="T27" fmla="*/ 57 h 110"/>
                <a:gd name="T28" fmla="*/ 15 w 58"/>
                <a:gd name="T29" fmla="*/ 57 h 110"/>
                <a:gd name="T30" fmla="*/ 15 w 58"/>
                <a:gd name="T31" fmla="*/ 45 h 110"/>
                <a:gd name="T32" fmla="*/ 26 w 58"/>
                <a:gd name="T33" fmla="*/ 45 h 110"/>
                <a:gd name="T34" fmla="*/ 40 w 58"/>
                <a:gd name="T35" fmla="*/ 41 h 110"/>
                <a:gd name="T36" fmla="*/ 44 w 58"/>
                <a:gd name="T37" fmla="*/ 29 h 110"/>
                <a:gd name="T38" fmla="*/ 39 w 58"/>
                <a:gd name="T39" fmla="*/ 16 h 110"/>
                <a:gd name="T40" fmla="*/ 26 w 58"/>
                <a:gd name="T41" fmla="*/ 12 h 110"/>
                <a:gd name="T42" fmla="*/ 15 w 58"/>
                <a:gd name="T43" fmla="*/ 13 h 110"/>
                <a:gd name="T44" fmla="*/ 3 w 58"/>
                <a:gd name="T45" fmla="*/ 17 h 110"/>
                <a:gd name="T46" fmla="*/ 3 w 58"/>
                <a:gd name="T47" fmla="*/ 4 h 110"/>
                <a:gd name="T48" fmla="*/ 15 w 58"/>
                <a:gd name="T49" fmla="*/ 1 h 110"/>
                <a:gd name="T50" fmla="*/ 27 w 58"/>
                <a:gd name="T51" fmla="*/ 0 h 110"/>
                <a:gd name="T52" fmla="*/ 48 w 58"/>
                <a:gd name="T53" fmla="*/ 7 h 110"/>
                <a:gd name="T54" fmla="*/ 56 w 58"/>
                <a:gd name="T55" fmla="*/ 27 h 110"/>
                <a:gd name="T56" fmla="*/ 52 w 58"/>
                <a:gd name="T57" fmla="*/ 42 h 110"/>
                <a:gd name="T58" fmla="*/ 40 w 58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110">
                  <a:moveTo>
                    <a:pt x="40" y="51"/>
                  </a:moveTo>
                  <a:cubicBezTo>
                    <a:pt x="46" y="52"/>
                    <a:pt x="50" y="55"/>
                    <a:pt x="53" y="60"/>
                  </a:cubicBezTo>
                  <a:cubicBezTo>
                    <a:pt x="57" y="64"/>
                    <a:pt x="58" y="70"/>
                    <a:pt x="58" y="77"/>
                  </a:cubicBezTo>
                  <a:cubicBezTo>
                    <a:pt x="58" y="88"/>
                    <a:pt x="55" y="96"/>
                    <a:pt x="49" y="101"/>
                  </a:cubicBezTo>
                  <a:cubicBezTo>
                    <a:pt x="43" y="107"/>
                    <a:pt x="35" y="110"/>
                    <a:pt x="24" y="110"/>
                  </a:cubicBezTo>
                  <a:cubicBezTo>
                    <a:pt x="20" y="110"/>
                    <a:pt x="16" y="110"/>
                    <a:pt x="12" y="109"/>
                  </a:cubicBezTo>
                  <a:cubicBezTo>
                    <a:pt x="8" y="108"/>
                    <a:pt x="4" y="106"/>
                    <a:pt x="0" y="105"/>
                  </a:cubicBezTo>
                  <a:lnTo>
                    <a:pt x="0" y="91"/>
                  </a:lnTo>
                  <a:cubicBezTo>
                    <a:pt x="3" y="93"/>
                    <a:pt x="7" y="95"/>
                    <a:pt x="11" y="96"/>
                  </a:cubicBezTo>
                  <a:cubicBezTo>
                    <a:pt x="15" y="97"/>
                    <a:pt x="19" y="98"/>
                    <a:pt x="23" y="98"/>
                  </a:cubicBezTo>
                  <a:cubicBezTo>
                    <a:pt x="31" y="98"/>
                    <a:pt x="36" y="96"/>
                    <a:pt x="40" y="93"/>
                  </a:cubicBezTo>
                  <a:cubicBezTo>
                    <a:pt x="44" y="89"/>
                    <a:pt x="46" y="84"/>
                    <a:pt x="46" y="77"/>
                  </a:cubicBezTo>
                  <a:cubicBezTo>
                    <a:pt x="46" y="71"/>
                    <a:pt x="44" y="66"/>
                    <a:pt x="41" y="62"/>
                  </a:cubicBezTo>
                  <a:cubicBezTo>
                    <a:pt x="37" y="59"/>
                    <a:pt x="32" y="57"/>
                    <a:pt x="26" y="57"/>
                  </a:cubicBezTo>
                  <a:lnTo>
                    <a:pt x="15" y="57"/>
                  </a:lnTo>
                  <a:lnTo>
                    <a:pt x="15" y="45"/>
                  </a:lnTo>
                  <a:lnTo>
                    <a:pt x="26" y="45"/>
                  </a:lnTo>
                  <a:cubicBezTo>
                    <a:pt x="32" y="45"/>
                    <a:pt x="36" y="44"/>
                    <a:pt x="40" y="41"/>
                  </a:cubicBezTo>
                  <a:cubicBezTo>
                    <a:pt x="43" y="38"/>
                    <a:pt x="44" y="34"/>
                    <a:pt x="44" y="29"/>
                  </a:cubicBezTo>
                  <a:cubicBezTo>
                    <a:pt x="44" y="23"/>
                    <a:pt x="43" y="19"/>
                    <a:pt x="39" y="16"/>
                  </a:cubicBez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9" y="12"/>
                    <a:pt x="15" y="13"/>
                  </a:cubicBezTo>
                  <a:cubicBezTo>
                    <a:pt x="11" y="14"/>
                    <a:pt x="7" y="15"/>
                    <a:pt x="3" y="17"/>
                  </a:cubicBezTo>
                  <a:lnTo>
                    <a:pt x="3" y="4"/>
                  </a:lnTo>
                  <a:cubicBezTo>
                    <a:pt x="7" y="3"/>
                    <a:pt x="11" y="2"/>
                    <a:pt x="15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3" y="12"/>
                    <a:pt x="56" y="19"/>
                    <a:pt x="56" y="27"/>
                  </a:cubicBezTo>
                  <a:cubicBezTo>
                    <a:pt x="56" y="33"/>
                    <a:pt x="55" y="38"/>
                    <a:pt x="52" y="42"/>
                  </a:cubicBezTo>
                  <a:cubicBezTo>
                    <a:pt x="49" y="46"/>
                    <a:pt x="45" y="49"/>
                    <a:pt x="4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EAB9E0D7-7560-46D8-BF29-442A77CB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610"/>
              <a:ext cx="39" cy="74"/>
            </a:xfrm>
            <a:custGeom>
              <a:avLst/>
              <a:gdLst>
                <a:gd name="T0" fmla="*/ 40 w 58"/>
                <a:gd name="T1" fmla="*/ 51 h 110"/>
                <a:gd name="T2" fmla="*/ 53 w 58"/>
                <a:gd name="T3" fmla="*/ 60 h 110"/>
                <a:gd name="T4" fmla="*/ 58 w 58"/>
                <a:gd name="T5" fmla="*/ 77 h 110"/>
                <a:gd name="T6" fmla="*/ 49 w 58"/>
                <a:gd name="T7" fmla="*/ 101 h 110"/>
                <a:gd name="T8" fmla="*/ 24 w 58"/>
                <a:gd name="T9" fmla="*/ 110 h 110"/>
                <a:gd name="T10" fmla="*/ 12 w 58"/>
                <a:gd name="T11" fmla="*/ 109 h 110"/>
                <a:gd name="T12" fmla="*/ 0 w 58"/>
                <a:gd name="T13" fmla="*/ 105 h 110"/>
                <a:gd name="T14" fmla="*/ 0 w 58"/>
                <a:gd name="T15" fmla="*/ 91 h 110"/>
                <a:gd name="T16" fmla="*/ 11 w 58"/>
                <a:gd name="T17" fmla="*/ 96 h 110"/>
                <a:gd name="T18" fmla="*/ 23 w 58"/>
                <a:gd name="T19" fmla="*/ 98 h 110"/>
                <a:gd name="T20" fmla="*/ 40 w 58"/>
                <a:gd name="T21" fmla="*/ 93 h 110"/>
                <a:gd name="T22" fmla="*/ 46 w 58"/>
                <a:gd name="T23" fmla="*/ 77 h 110"/>
                <a:gd name="T24" fmla="*/ 41 w 58"/>
                <a:gd name="T25" fmla="*/ 62 h 110"/>
                <a:gd name="T26" fmla="*/ 26 w 58"/>
                <a:gd name="T27" fmla="*/ 57 h 110"/>
                <a:gd name="T28" fmla="*/ 15 w 58"/>
                <a:gd name="T29" fmla="*/ 57 h 110"/>
                <a:gd name="T30" fmla="*/ 15 w 58"/>
                <a:gd name="T31" fmla="*/ 45 h 110"/>
                <a:gd name="T32" fmla="*/ 26 w 58"/>
                <a:gd name="T33" fmla="*/ 45 h 110"/>
                <a:gd name="T34" fmla="*/ 40 w 58"/>
                <a:gd name="T35" fmla="*/ 41 h 110"/>
                <a:gd name="T36" fmla="*/ 44 w 58"/>
                <a:gd name="T37" fmla="*/ 29 h 110"/>
                <a:gd name="T38" fmla="*/ 39 w 58"/>
                <a:gd name="T39" fmla="*/ 16 h 110"/>
                <a:gd name="T40" fmla="*/ 26 w 58"/>
                <a:gd name="T41" fmla="*/ 12 h 110"/>
                <a:gd name="T42" fmla="*/ 15 w 58"/>
                <a:gd name="T43" fmla="*/ 13 h 110"/>
                <a:gd name="T44" fmla="*/ 3 w 58"/>
                <a:gd name="T45" fmla="*/ 17 h 110"/>
                <a:gd name="T46" fmla="*/ 3 w 58"/>
                <a:gd name="T47" fmla="*/ 4 h 110"/>
                <a:gd name="T48" fmla="*/ 16 w 58"/>
                <a:gd name="T49" fmla="*/ 1 h 110"/>
                <a:gd name="T50" fmla="*/ 27 w 58"/>
                <a:gd name="T51" fmla="*/ 0 h 110"/>
                <a:gd name="T52" fmla="*/ 48 w 58"/>
                <a:gd name="T53" fmla="*/ 7 h 110"/>
                <a:gd name="T54" fmla="*/ 56 w 58"/>
                <a:gd name="T55" fmla="*/ 27 h 110"/>
                <a:gd name="T56" fmla="*/ 52 w 58"/>
                <a:gd name="T57" fmla="*/ 42 h 110"/>
                <a:gd name="T58" fmla="*/ 40 w 58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110">
                  <a:moveTo>
                    <a:pt x="40" y="51"/>
                  </a:moveTo>
                  <a:cubicBezTo>
                    <a:pt x="46" y="52"/>
                    <a:pt x="50" y="55"/>
                    <a:pt x="53" y="60"/>
                  </a:cubicBezTo>
                  <a:cubicBezTo>
                    <a:pt x="57" y="64"/>
                    <a:pt x="58" y="70"/>
                    <a:pt x="58" y="77"/>
                  </a:cubicBezTo>
                  <a:cubicBezTo>
                    <a:pt x="58" y="88"/>
                    <a:pt x="55" y="96"/>
                    <a:pt x="49" y="101"/>
                  </a:cubicBezTo>
                  <a:cubicBezTo>
                    <a:pt x="43" y="107"/>
                    <a:pt x="35" y="110"/>
                    <a:pt x="24" y="110"/>
                  </a:cubicBezTo>
                  <a:cubicBezTo>
                    <a:pt x="20" y="110"/>
                    <a:pt x="16" y="110"/>
                    <a:pt x="12" y="109"/>
                  </a:cubicBezTo>
                  <a:cubicBezTo>
                    <a:pt x="8" y="108"/>
                    <a:pt x="4" y="106"/>
                    <a:pt x="0" y="105"/>
                  </a:cubicBezTo>
                  <a:lnTo>
                    <a:pt x="0" y="91"/>
                  </a:lnTo>
                  <a:cubicBezTo>
                    <a:pt x="3" y="93"/>
                    <a:pt x="7" y="95"/>
                    <a:pt x="11" y="96"/>
                  </a:cubicBezTo>
                  <a:cubicBezTo>
                    <a:pt x="15" y="97"/>
                    <a:pt x="19" y="98"/>
                    <a:pt x="23" y="98"/>
                  </a:cubicBezTo>
                  <a:cubicBezTo>
                    <a:pt x="31" y="98"/>
                    <a:pt x="37" y="96"/>
                    <a:pt x="40" y="93"/>
                  </a:cubicBezTo>
                  <a:cubicBezTo>
                    <a:pt x="44" y="89"/>
                    <a:pt x="46" y="84"/>
                    <a:pt x="46" y="77"/>
                  </a:cubicBezTo>
                  <a:cubicBezTo>
                    <a:pt x="46" y="71"/>
                    <a:pt x="45" y="66"/>
                    <a:pt x="41" y="62"/>
                  </a:cubicBezTo>
                  <a:cubicBezTo>
                    <a:pt x="37" y="59"/>
                    <a:pt x="32" y="57"/>
                    <a:pt x="26" y="57"/>
                  </a:cubicBezTo>
                  <a:lnTo>
                    <a:pt x="15" y="57"/>
                  </a:lnTo>
                  <a:lnTo>
                    <a:pt x="15" y="45"/>
                  </a:lnTo>
                  <a:lnTo>
                    <a:pt x="26" y="45"/>
                  </a:lnTo>
                  <a:cubicBezTo>
                    <a:pt x="32" y="45"/>
                    <a:pt x="37" y="44"/>
                    <a:pt x="40" y="41"/>
                  </a:cubicBezTo>
                  <a:cubicBezTo>
                    <a:pt x="43" y="38"/>
                    <a:pt x="44" y="34"/>
                    <a:pt x="44" y="29"/>
                  </a:cubicBezTo>
                  <a:cubicBezTo>
                    <a:pt x="44" y="23"/>
                    <a:pt x="43" y="19"/>
                    <a:pt x="39" y="16"/>
                  </a:cubicBez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9" y="12"/>
                    <a:pt x="15" y="13"/>
                  </a:cubicBezTo>
                  <a:cubicBezTo>
                    <a:pt x="11" y="14"/>
                    <a:pt x="7" y="15"/>
                    <a:pt x="3" y="17"/>
                  </a:cubicBezTo>
                  <a:lnTo>
                    <a:pt x="3" y="4"/>
                  </a:lnTo>
                  <a:cubicBezTo>
                    <a:pt x="7" y="3"/>
                    <a:pt x="12" y="2"/>
                    <a:pt x="16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4" y="12"/>
                    <a:pt x="56" y="19"/>
                    <a:pt x="56" y="27"/>
                  </a:cubicBezTo>
                  <a:cubicBezTo>
                    <a:pt x="56" y="33"/>
                    <a:pt x="55" y="38"/>
                    <a:pt x="52" y="42"/>
                  </a:cubicBezTo>
                  <a:cubicBezTo>
                    <a:pt x="49" y="46"/>
                    <a:pt x="45" y="49"/>
                    <a:pt x="4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9903B4D0-EE49-4018-8F1E-27C199873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1170"/>
              <a:ext cx="754" cy="536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44F5A16-06E9-4924-8822-4B749781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80"/>
              <a:ext cx="88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2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4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7 h 213"/>
                <a:gd name="T32" fmla="*/ 58 w 130"/>
                <a:gd name="T33" fmla="*/ 87 h 213"/>
                <a:gd name="T34" fmla="*/ 89 w 130"/>
                <a:gd name="T35" fmla="*/ 79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4 w 130"/>
                <a:gd name="T43" fmla="*/ 25 h 213"/>
                <a:gd name="T44" fmla="*/ 6 w 130"/>
                <a:gd name="T45" fmla="*/ 33 h 213"/>
                <a:gd name="T46" fmla="*/ 6 w 130"/>
                <a:gd name="T47" fmla="*/ 8 h 213"/>
                <a:gd name="T48" fmla="*/ 35 w 130"/>
                <a:gd name="T49" fmla="*/ 2 h 213"/>
                <a:gd name="T50" fmla="*/ 60 w 130"/>
                <a:gd name="T51" fmla="*/ 0 h 213"/>
                <a:gd name="T52" fmla="*/ 108 w 130"/>
                <a:gd name="T53" fmla="*/ 14 h 213"/>
                <a:gd name="T54" fmla="*/ 126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7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7" y="207"/>
                    <a:pt x="78" y="213"/>
                    <a:pt x="53" y="213"/>
                  </a:cubicBezTo>
                  <a:cubicBezTo>
                    <a:pt x="45" y="213"/>
                    <a:pt x="36" y="212"/>
                    <a:pt x="27" y="210"/>
                  </a:cubicBezTo>
                  <a:cubicBezTo>
                    <a:pt x="19" y="208"/>
                    <a:pt x="10" y="206"/>
                    <a:pt x="0" y="202"/>
                  </a:cubicBezTo>
                  <a:lnTo>
                    <a:pt x="0" y="176"/>
                  </a:lnTo>
                  <a:cubicBezTo>
                    <a:pt x="8" y="180"/>
                    <a:pt x="16" y="183"/>
                    <a:pt x="25" y="186"/>
                  </a:cubicBezTo>
                  <a:cubicBezTo>
                    <a:pt x="33" y="188"/>
                    <a:pt x="43" y="189"/>
                    <a:pt x="52" y="189"/>
                  </a:cubicBezTo>
                  <a:cubicBezTo>
                    <a:pt x="69" y="189"/>
                    <a:pt x="82" y="186"/>
                    <a:pt x="90" y="179"/>
                  </a:cubicBezTo>
                  <a:cubicBezTo>
                    <a:pt x="99" y="172"/>
                    <a:pt x="104" y="162"/>
                    <a:pt x="104" y="149"/>
                  </a:cubicBezTo>
                  <a:cubicBezTo>
                    <a:pt x="104" y="137"/>
                    <a:pt x="100" y="127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7"/>
                  </a:lnTo>
                  <a:lnTo>
                    <a:pt x="58" y="87"/>
                  </a:lnTo>
                  <a:cubicBezTo>
                    <a:pt x="72" y="87"/>
                    <a:pt x="82" y="85"/>
                    <a:pt x="89" y="79"/>
                  </a:cubicBezTo>
                  <a:cubicBezTo>
                    <a:pt x="96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2"/>
                  </a:cubicBezTo>
                  <a:cubicBezTo>
                    <a:pt x="81" y="26"/>
                    <a:pt x="71" y="23"/>
                    <a:pt x="57" y="23"/>
                  </a:cubicBezTo>
                  <a:cubicBezTo>
                    <a:pt x="50" y="23"/>
                    <a:pt x="42" y="24"/>
                    <a:pt x="34" y="25"/>
                  </a:cubicBezTo>
                  <a:cubicBezTo>
                    <a:pt x="26" y="27"/>
                    <a:pt x="16" y="30"/>
                    <a:pt x="6" y="33"/>
                  </a:cubicBezTo>
                  <a:lnTo>
                    <a:pt x="6" y="8"/>
                  </a:lnTo>
                  <a:cubicBezTo>
                    <a:pt x="16" y="6"/>
                    <a:pt x="26" y="3"/>
                    <a:pt x="35" y="2"/>
                  </a:cubicBezTo>
                  <a:cubicBezTo>
                    <a:pt x="44" y="0"/>
                    <a:pt x="52" y="0"/>
                    <a:pt x="60" y="0"/>
                  </a:cubicBezTo>
                  <a:cubicBezTo>
                    <a:pt x="80" y="0"/>
                    <a:pt x="96" y="4"/>
                    <a:pt x="108" y="14"/>
                  </a:cubicBezTo>
                  <a:cubicBezTo>
                    <a:pt x="120" y="24"/>
                    <a:pt x="126" y="37"/>
                    <a:pt x="126" y="53"/>
                  </a:cubicBezTo>
                  <a:cubicBezTo>
                    <a:pt x="126" y="64"/>
                    <a:pt x="122" y="74"/>
                    <a:pt x="116" y="82"/>
                  </a:cubicBezTo>
                  <a:cubicBezTo>
                    <a:pt x="110" y="89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F326D373-D297-4163-A07D-0761B16B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417"/>
              <a:ext cx="96" cy="103"/>
            </a:xfrm>
            <a:custGeom>
              <a:avLst/>
              <a:gdLst>
                <a:gd name="T0" fmla="*/ 94 w 96"/>
                <a:gd name="T1" fmla="*/ 0 h 103"/>
                <a:gd name="T2" fmla="*/ 58 w 96"/>
                <a:gd name="T3" fmla="*/ 50 h 103"/>
                <a:gd name="T4" fmla="*/ 96 w 96"/>
                <a:gd name="T5" fmla="*/ 103 h 103"/>
                <a:gd name="T6" fmla="*/ 77 w 96"/>
                <a:gd name="T7" fmla="*/ 103 h 103"/>
                <a:gd name="T8" fmla="*/ 48 w 96"/>
                <a:gd name="T9" fmla="*/ 62 h 103"/>
                <a:gd name="T10" fmla="*/ 19 w 96"/>
                <a:gd name="T11" fmla="*/ 103 h 103"/>
                <a:gd name="T12" fmla="*/ 0 w 96"/>
                <a:gd name="T13" fmla="*/ 103 h 103"/>
                <a:gd name="T14" fmla="*/ 38 w 96"/>
                <a:gd name="T15" fmla="*/ 49 h 103"/>
                <a:gd name="T16" fmla="*/ 3 w 96"/>
                <a:gd name="T17" fmla="*/ 0 h 103"/>
                <a:gd name="T18" fmla="*/ 22 w 96"/>
                <a:gd name="T19" fmla="*/ 0 h 103"/>
                <a:gd name="T20" fmla="*/ 49 w 96"/>
                <a:gd name="T21" fmla="*/ 36 h 103"/>
                <a:gd name="T22" fmla="*/ 75 w 96"/>
                <a:gd name="T23" fmla="*/ 0 h 103"/>
                <a:gd name="T24" fmla="*/ 94 w 96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3">
                  <a:moveTo>
                    <a:pt x="94" y="0"/>
                  </a:moveTo>
                  <a:lnTo>
                    <a:pt x="58" y="50"/>
                  </a:lnTo>
                  <a:lnTo>
                    <a:pt x="96" y="103"/>
                  </a:lnTo>
                  <a:lnTo>
                    <a:pt x="77" y="103"/>
                  </a:lnTo>
                  <a:lnTo>
                    <a:pt x="48" y="62"/>
                  </a:lnTo>
                  <a:lnTo>
                    <a:pt x="19" y="103"/>
                  </a:lnTo>
                  <a:lnTo>
                    <a:pt x="0" y="103"/>
                  </a:lnTo>
                  <a:lnTo>
                    <a:pt x="38" y="4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6"/>
                  </a:lnTo>
                  <a:lnTo>
                    <a:pt x="7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F32F5AEC-ABCE-42B2-A1D9-AAAF362EC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380"/>
              <a:ext cx="88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2 h 213"/>
                <a:gd name="T14" fmla="*/ 0 w 130"/>
                <a:gd name="T15" fmla="*/ 176 h 213"/>
                <a:gd name="T16" fmla="*/ 24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3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7 h 213"/>
                <a:gd name="T32" fmla="*/ 58 w 130"/>
                <a:gd name="T33" fmla="*/ 87 h 213"/>
                <a:gd name="T34" fmla="*/ 88 w 130"/>
                <a:gd name="T35" fmla="*/ 79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3 w 130"/>
                <a:gd name="T43" fmla="*/ 25 h 213"/>
                <a:gd name="T44" fmla="*/ 6 w 130"/>
                <a:gd name="T45" fmla="*/ 33 h 213"/>
                <a:gd name="T46" fmla="*/ 6 w 130"/>
                <a:gd name="T47" fmla="*/ 8 h 213"/>
                <a:gd name="T48" fmla="*/ 34 w 130"/>
                <a:gd name="T49" fmla="*/ 2 h 213"/>
                <a:gd name="T50" fmla="*/ 59 w 130"/>
                <a:gd name="T51" fmla="*/ 0 h 213"/>
                <a:gd name="T52" fmla="*/ 107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6" y="207"/>
                    <a:pt x="77" y="213"/>
                    <a:pt x="53" y="213"/>
                  </a:cubicBezTo>
                  <a:cubicBezTo>
                    <a:pt x="44" y="213"/>
                    <a:pt x="36" y="212"/>
                    <a:pt x="27" y="210"/>
                  </a:cubicBezTo>
                  <a:cubicBezTo>
                    <a:pt x="18" y="208"/>
                    <a:pt x="9" y="206"/>
                    <a:pt x="0" y="202"/>
                  </a:cubicBezTo>
                  <a:lnTo>
                    <a:pt x="0" y="176"/>
                  </a:lnTo>
                  <a:cubicBezTo>
                    <a:pt x="7" y="180"/>
                    <a:pt x="15" y="183"/>
                    <a:pt x="24" y="186"/>
                  </a:cubicBezTo>
                  <a:cubicBezTo>
                    <a:pt x="33" y="188"/>
                    <a:pt x="42" y="189"/>
                    <a:pt x="52" y="189"/>
                  </a:cubicBezTo>
                  <a:cubicBezTo>
                    <a:pt x="68" y="189"/>
                    <a:pt x="81" y="186"/>
                    <a:pt x="90" y="179"/>
                  </a:cubicBezTo>
                  <a:cubicBezTo>
                    <a:pt x="99" y="172"/>
                    <a:pt x="103" y="162"/>
                    <a:pt x="103" y="149"/>
                  </a:cubicBezTo>
                  <a:cubicBezTo>
                    <a:pt x="103" y="137"/>
                    <a:pt x="99" y="127"/>
                    <a:pt x="91" y="121"/>
                  </a:cubicBezTo>
                  <a:cubicBezTo>
                    <a:pt x="83" y="114"/>
                    <a:pt x="71" y="110"/>
                    <a:pt x="57" y="110"/>
                  </a:cubicBezTo>
                  <a:lnTo>
                    <a:pt x="34" y="110"/>
                  </a:lnTo>
                  <a:lnTo>
                    <a:pt x="34" y="87"/>
                  </a:lnTo>
                  <a:lnTo>
                    <a:pt x="58" y="87"/>
                  </a:lnTo>
                  <a:cubicBezTo>
                    <a:pt x="71" y="87"/>
                    <a:pt x="81" y="85"/>
                    <a:pt x="88" y="79"/>
                  </a:cubicBezTo>
                  <a:cubicBezTo>
                    <a:pt x="95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2"/>
                  </a:cubicBezTo>
                  <a:cubicBezTo>
                    <a:pt x="81" y="26"/>
                    <a:pt x="70" y="23"/>
                    <a:pt x="57" y="23"/>
                  </a:cubicBezTo>
                  <a:cubicBezTo>
                    <a:pt x="50" y="23"/>
                    <a:pt x="42" y="24"/>
                    <a:pt x="33" y="25"/>
                  </a:cubicBezTo>
                  <a:cubicBezTo>
                    <a:pt x="25" y="27"/>
                    <a:pt x="16" y="30"/>
                    <a:pt x="6" y="33"/>
                  </a:cubicBezTo>
                  <a:lnTo>
                    <a:pt x="6" y="8"/>
                  </a:lnTo>
                  <a:cubicBezTo>
                    <a:pt x="16" y="6"/>
                    <a:pt x="25" y="3"/>
                    <a:pt x="34" y="2"/>
                  </a:cubicBezTo>
                  <a:cubicBezTo>
                    <a:pt x="43" y="0"/>
                    <a:pt x="51" y="0"/>
                    <a:pt x="59" y="0"/>
                  </a:cubicBezTo>
                  <a:cubicBezTo>
                    <a:pt x="80" y="0"/>
                    <a:pt x="96" y="4"/>
                    <a:pt x="107" y="14"/>
                  </a:cubicBezTo>
                  <a:cubicBezTo>
                    <a:pt x="119" y="24"/>
                    <a:pt x="125" y="37"/>
                    <a:pt x="125" y="53"/>
                  </a:cubicBezTo>
                  <a:cubicBezTo>
                    <a:pt x="125" y="64"/>
                    <a:pt x="122" y="74"/>
                    <a:pt x="116" y="82"/>
                  </a:cubicBezTo>
                  <a:cubicBezTo>
                    <a:pt x="109" y="89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42894750-F6B6-4001-815A-A81C275F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159"/>
              <a:ext cx="754" cy="537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3A83E3B8-A99E-4BFE-A9FD-B39158F9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70"/>
              <a:ext cx="87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3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4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4 w 130"/>
                <a:gd name="T43" fmla="*/ 26 h 213"/>
                <a:gd name="T44" fmla="*/ 6 w 130"/>
                <a:gd name="T45" fmla="*/ 33 h 213"/>
                <a:gd name="T46" fmla="*/ 6 w 130"/>
                <a:gd name="T47" fmla="*/ 9 h 213"/>
                <a:gd name="T48" fmla="*/ 35 w 130"/>
                <a:gd name="T49" fmla="*/ 2 h 213"/>
                <a:gd name="T50" fmla="*/ 60 w 130"/>
                <a:gd name="T51" fmla="*/ 0 h 213"/>
                <a:gd name="T52" fmla="*/ 108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7" y="207"/>
                    <a:pt x="78" y="213"/>
                    <a:pt x="53" y="213"/>
                  </a:cubicBezTo>
                  <a:cubicBezTo>
                    <a:pt x="45" y="213"/>
                    <a:pt x="36" y="212"/>
                    <a:pt x="27" y="210"/>
                  </a:cubicBezTo>
                  <a:cubicBezTo>
                    <a:pt x="19" y="208"/>
                    <a:pt x="10" y="206"/>
                    <a:pt x="0" y="203"/>
                  </a:cubicBezTo>
                  <a:lnTo>
                    <a:pt x="0" y="176"/>
                  </a:lnTo>
                  <a:cubicBezTo>
                    <a:pt x="8" y="180"/>
                    <a:pt x="16" y="184"/>
                    <a:pt x="25" y="186"/>
                  </a:cubicBezTo>
                  <a:cubicBezTo>
                    <a:pt x="33" y="188"/>
                    <a:pt x="43" y="189"/>
                    <a:pt x="52" y="189"/>
                  </a:cubicBezTo>
                  <a:cubicBezTo>
                    <a:pt x="69" y="189"/>
                    <a:pt x="82" y="186"/>
                    <a:pt x="90" y="179"/>
                  </a:cubicBezTo>
                  <a:cubicBezTo>
                    <a:pt x="99" y="172"/>
                    <a:pt x="104" y="162"/>
                    <a:pt x="104" y="149"/>
                  </a:cubicBezTo>
                  <a:cubicBezTo>
                    <a:pt x="104" y="137"/>
                    <a:pt x="99" y="128"/>
                    <a:pt x="91" y="121"/>
                  </a:cubicBezTo>
                  <a:cubicBezTo>
                    <a:pt x="83" y="114"/>
                    <a:pt x="72" y="110"/>
                    <a:pt x="57" y="110"/>
                  </a:cubicBezTo>
                  <a:lnTo>
                    <a:pt x="34" y="110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4"/>
                    <a:pt x="99" y="66"/>
                    <a:pt x="99" y="56"/>
                  </a:cubicBezTo>
                  <a:cubicBezTo>
                    <a:pt x="99" y="45"/>
                    <a:pt x="95" y="37"/>
                    <a:pt x="88" y="32"/>
                  </a:cubicBezTo>
                  <a:cubicBezTo>
                    <a:pt x="81" y="26"/>
                    <a:pt x="71" y="23"/>
                    <a:pt x="57" y="23"/>
                  </a:cubicBezTo>
                  <a:cubicBezTo>
                    <a:pt x="50" y="23"/>
                    <a:pt x="42" y="24"/>
                    <a:pt x="34" y="26"/>
                  </a:cubicBezTo>
                  <a:cubicBezTo>
                    <a:pt x="25" y="27"/>
                    <a:pt x="16" y="30"/>
                    <a:pt x="6" y="33"/>
                  </a:cubicBezTo>
                  <a:lnTo>
                    <a:pt x="6" y="9"/>
                  </a:lnTo>
                  <a:cubicBezTo>
                    <a:pt x="16" y="6"/>
                    <a:pt x="26" y="4"/>
                    <a:pt x="35" y="2"/>
                  </a:cubicBezTo>
                  <a:cubicBezTo>
                    <a:pt x="43" y="1"/>
                    <a:pt x="52" y="0"/>
                    <a:pt x="60" y="0"/>
                  </a:cubicBezTo>
                  <a:cubicBezTo>
                    <a:pt x="80" y="0"/>
                    <a:pt x="96" y="5"/>
                    <a:pt x="108" y="14"/>
                  </a:cubicBezTo>
                  <a:cubicBezTo>
                    <a:pt x="120" y="24"/>
                    <a:pt x="125" y="37"/>
                    <a:pt x="125" y="53"/>
                  </a:cubicBezTo>
                  <a:cubicBezTo>
                    <a:pt x="125" y="64"/>
                    <a:pt x="122" y="74"/>
                    <a:pt x="116" y="82"/>
                  </a:cubicBezTo>
                  <a:cubicBezTo>
                    <a:pt x="110" y="90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5D16BEF7-A187-45B8-84E1-8D2694EF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407"/>
              <a:ext cx="96" cy="103"/>
            </a:xfrm>
            <a:custGeom>
              <a:avLst/>
              <a:gdLst>
                <a:gd name="T0" fmla="*/ 94 w 96"/>
                <a:gd name="T1" fmla="*/ 0 h 103"/>
                <a:gd name="T2" fmla="*/ 58 w 96"/>
                <a:gd name="T3" fmla="*/ 50 h 103"/>
                <a:gd name="T4" fmla="*/ 96 w 96"/>
                <a:gd name="T5" fmla="*/ 103 h 103"/>
                <a:gd name="T6" fmla="*/ 77 w 96"/>
                <a:gd name="T7" fmla="*/ 103 h 103"/>
                <a:gd name="T8" fmla="*/ 47 w 96"/>
                <a:gd name="T9" fmla="*/ 62 h 103"/>
                <a:gd name="T10" fmla="*/ 19 w 96"/>
                <a:gd name="T11" fmla="*/ 103 h 103"/>
                <a:gd name="T12" fmla="*/ 0 w 96"/>
                <a:gd name="T13" fmla="*/ 103 h 103"/>
                <a:gd name="T14" fmla="*/ 38 w 96"/>
                <a:gd name="T15" fmla="*/ 49 h 103"/>
                <a:gd name="T16" fmla="*/ 3 w 96"/>
                <a:gd name="T17" fmla="*/ 0 h 103"/>
                <a:gd name="T18" fmla="*/ 22 w 96"/>
                <a:gd name="T19" fmla="*/ 0 h 103"/>
                <a:gd name="T20" fmla="*/ 49 w 96"/>
                <a:gd name="T21" fmla="*/ 37 h 103"/>
                <a:gd name="T22" fmla="*/ 75 w 96"/>
                <a:gd name="T23" fmla="*/ 0 h 103"/>
                <a:gd name="T24" fmla="*/ 94 w 96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3">
                  <a:moveTo>
                    <a:pt x="94" y="0"/>
                  </a:moveTo>
                  <a:lnTo>
                    <a:pt x="58" y="50"/>
                  </a:lnTo>
                  <a:lnTo>
                    <a:pt x="96" y="103"/>
                  </a:lnTo>
                  <a:lnTo>
                    <a:pt x="77" y="103"/>
                  </a:lnTo>
                  <a:lnTo>
                    <a:pt x="47" y="62"/>
                  </a:lnTo>
                  <a:lnTo>
                    <a:pt x="19" y="103"/>
                  </a:lnTo>
                  <a:lnTo>
                    <a:pt x="0" y="103"/>
                  </a:lnTo>
                  <a:lnTo>
                    <a:pt x="38" y="4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7"/>
                  </a:lnTo>
                  <a:lnTo>
                    <a:pt x="7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C9846DE-5A11-4415-886E-6EA17649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370"/>
              <a:ext cx="87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2 w 130"/>
                <a:gd name="T9" fmla="*/ 213 h 213"/>
                <a:gd name="T10" fmla="*/ 27 w 130"/>
                <a:gd name="T11" fmla="*/ 210 h 213"/>
                <a:gd name="T12" fmla="*/ 0 w 130"/>
                <a:gd name="T13" fmla="*/ 203 h 213"/>
                <a:gd name="T14" fmla="*/ 0 w 130"/>
                <a:gd name="T15" fmla="*/ 176 h 213"/>
                <a:gd name="T16" fmla="*/ 24 w 130"/>
                <a:gd name="T17" fmla="*/ 186 h 213"/>
                <a:gd name="T18" fmla="*/ 52 w 130"/>
                <a:gd name="T19" fmla="*/ 189 h 213"/>
                <a:gd name="T20" fmla="*/ 90 w 130"/>
                <a:gd name="T21" fmla="*/ 179 h 213"/>
                <a:gd name="T22" fmla="*/ 103 w 130"/>
                <a:gd name="T23" fmla="*/ 149 h 213"/>
                <a:gd name="T24" fmla="*/ 91 w 130"/>
                <a:gd name="T25" fmla="*/ 121 h 213"/>
                <a:gd name="T26" fmla="*/ 57 w 130"/>
                <a:gd name="T27" fmla="*/ 110 h 213"/>
                <a:gd name="T28" fmla="*/ 34 w 130"/>
                <a:gd name="T29" fmla="*/ 110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8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3 w 130"/>
                <a:gd name="T43" fmla="*/ 26 h 213"/>
                <a:gd name="T44" fmla="*/ 6 w 130"/>
                <a:gd name="T45" fmla="*/ 33 h 213"/>
                <a:gd name="T46" fmla="*/ 6 w 130"/>
                <a:gd name="T47" fmla="*/ 9 h 213"/>
                <a:gd name="T48" fmla="*/ 34 w 130"/>
                <a:gd name="T49" fmla="*/ 2 h 213"/>
                <a:gd name="T50" fmla="*/ 59 w 130"/>
                <a:gd name="T51" fmla="*/ 0 h 213"/>
                <a:gd name="T52" fmla="*/ 107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69"/>
                    <a:pt x="123" y="185"/>
                    <a:pt x="110" y="196"/>
                  </a:cubicBezTo>
                  <a:cubicBezTo>
                    <a:pt x="96" y="207"/>
                    <a:pt x="77" y="213"/>
                    <a:pt x="52" y="213"/>
                  </a:cubicBezTo>
                  <a:cubicBezTo>
                    <a:pt x="44" y="213"/>
                    <a:pt x="36" y="212"/>
                    <a:pt x="27" y="210"/>
                  </a:cubicBezTo>
                  <a:cubicBezTo>
                    <a:pt x="18" y="208"/>
                    <a:pt x="9" y="206"/>
                    <a:pt x="0" y="203"/>
                  </a:cubicBezTo>
                  <a:lnTo>
                    <a:pt x="0" y="176"/>
                  </a:lnTo>
                  <a:cubicBezTo>
                    <a:pt x="7" y="180"/>
                    <a:pt x="15" y="184"/>
                    <a:pt x="24" y="186"/>
                  </a:cubicBezTo>
                  <a:cubicBezTo>
                    <a:pt x="33" y="188"/>
                    <a:pt x="42" y="189"/>
                    <a:pt x="52" y="189"/>
                  </a:cubicBezTo>
                  <a:cubicBezTo>
                    <a:pt x="68" y="189"/>
                    <a:pt x="81" y="186"/>
                    <a:pt x="90" y="179"/>
                  </a:cubicBezTo>
                  <a:cubicBezTo>
                    <a:pt x="99" y="172"/>
                    <a:pt x="103" y="162"/>
                    <a:pt x="103" y="149"/>
                  </a:cubicBezTo>
                  <a:cubicBezTo>
                    <a:pt x="103" y="137"/>
                    <a:pt x="99" y="128"/>
                    <a:pt x="91" y="121"/>
                  </a:cubicBezTo>
                  <a:cubicBezTo>
                    <a:pt x="83" y="114"/>
                    <a:pt x="71" y="110"/>
                    <a:pt x="57" y="110"/>
                  </a:cubicBezTo>
                  <a:lnTo>
                    <a:pt x="34" y="110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4"/>
                    <a:pt x="98" y="66"/>
                    <a:pt x="98" y="56"/>
                  </a:cubicBezTo>
                  <a:cubicBezTo>
                    <a:pt x="98" y="45"/>
                    <a:pt x="95" y="37"/>
                    <a:pt x="88" y="32"/>
                  </a:cubicBezTo>
                  <a:cubicBezTo>
                    <a:pt x="80" y="26"/>
                    <a:pt x="70" y="23"/>
                    <a:pt x="57" y="23"/>
                  </a:cubicBezTo>
                  <a:cubicBezTo>
                    <a:pt x="50" y="23"/>
                    <a:pt x="42" y="24"/>
                    <a:pt x="33" y="26"/>
                  </a:cubicBezTo>
                  <a:cubicBezTo>
                    <a:pt x="25" y="27"/>
                    <a:pt x="16" y="30"/>
                    <a:pt x="6" y="33"/>
                  </a:cubicBezTo>
                  <a:lnTo>
                    <a:pt x="6" y="9"/>
                  </a:lnTo>
                  <a:cubicBezTo>
                    <a:pt x="16" y="6"/>
                    <a:pt x="25" y="4"/>
                    <a:pt x="34" y="2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79" y="0"/>
                    <a:pt x="95" y="5"/>
                    <a:pt x="107" y="14"/>
                  </a:cubicBezTo>
                  <a:cubicBezTo>
                    <a:pt x="119" y="24"/>
                    <a:pt x="125" y="37"/>
                    <a:pt x="125" y="53"/>
                  </a:cubicBezTo>
                  <a:cubicBezTo>
                    <a:pt x="125" y="64"/>
                    <a:pt x="122" y="74"/>
                    <a:pt x="116" y="82"/>
                  </a:cubicBezTo>
                  <a:cubicBezTo>
                    <a:pt x="109" y="90"/>
                    <a:pt x="100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7742816F-E3C3-4ADD-8253-3F9D79D0D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149"/>
              <a:ext cx="754" cy="537"/>
            </a:xfrm>
            <a:prstGeom prst="rect">
              <a:avLst/>
            </a:prstGeom>
            <a:solidFill>
              <a:srgbClr val="FFE6D5"/>
            </a:solidFill>
            <a:ln w="206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C95D26DF-EF71-455D-94B4-50D58EEA1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3360"/>
              <a:ext cx="87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3 w 130"/>
                <a:gd name="T9" fmla="*/ 213 h 213"/>
                <a:gd name="T10" fmla="*/ 27 w 130"/>
                <a:gd name="T11" fmla="*/ 210 h 213"/>
                <a:gd name="T12" fmla="*/ 0 w 130"/>
                <a:gd name="T13" fmla="*/ 203 h 213"/>
                <a:gd name="T14" fmla="*/ 0 w 130"/>
                <a:gd name="T15" fmla="*/ 176 h 213"/>
                <a:gd name="T16" fmla="*/ 25 w 130"/>
                <a:gd name="T17" fmla="*/ 186 h 213"/>
                <a:gd name="T18" fmla="*/ 52 w 130"/>
                <a:gd name="T19" fmla="*/ 190 h 213"/>
                <a:gd name="T20" fmla="*/ 90 w 130"/>
                <a:gd name="T21" fmla="*/ 179 h 213"/>
                <a:gd name="T22" fmla="*/ 104 w 130"/>
                <a:gd name="T23" fmla="*/ 149 h 213"/>
                <a:gd name="T24" fmla="*/ 91 w 130"/>
                <a:gd name="T25" fmla="*/ 121 h 213"/>
                <a:gd name="T26" fmla="*/ 57 w 130"/>
                <a:gd name="T27" fmla="*/ 111 h 213"/>
                <a:gd name="T28" fmla="*/ 34 w 130"/>
                <a:gd name="T29" fmla="*/ 111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9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4 w 130"/>
                <a:gd name="T43" fmla="*/ 26 h 213"/>
                <a:gd name="T44" fmla="*/ 6 w 130"/>
                <a:gd name="T45" fmla="*/ 34 h 213"/>
                <a:gd name="T46" fmla="*/ 6 w 130"/>
                <a:gd name="T47" fmla="*/ 9 h 213"/>
                <a:gd name="T48" fmla="*/ 35 w 130"/>
                <a:gd name="T49" fmla="*/ 2 h 213"/>
                <a:gd name="T50" fmla="*/ 60 w 130"/>
                <a:gd name="T51" fmla="*/ 0 h 213"/>
                <a:gd name="T52" fmla="*/ 108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70"/>
                    <a:pt x="123" y="185"/>
                    <a:pt x="110" y="196"/>
                  </a:cubicBezTo>
                  <a:cubicBezTo>
                    <a:pt x="97" y="207"/>
                    <a:pt x="78" y="213"/>
                    <a:pt x="53" y="213"/>
                  </a:cubicBezTo>
                  <a:cubicBezTo>
                    <a:pt x="45" y="213"/>
                    <a:pt x="36" y="212"/>
                    <a:pt x="27" y="210"/>
                  </a:cubicBezTo>
                  <a:cubicBezTo>
                    <a:pt x="19" y="209"/>
                    <a:pt x="10" y="206"/>
                    <a:pt x="0" y="203"/>
                  </a:cubicBezTo>
                  <a:lnTo>
                    <a:pt x="0" y="176"/>
                  </a:lnTo>
                  <a:cubicBezTo>
                    <a:pt x="8" y="180"/>
                    <a:pt x="16" y="184"/>
                    <a:pt x="25" y="186"/>
                  </a:cubicBezTo>
                  <a:cubicBezTo>
                    <a:pt x="33" y="188"/>
                    <a:pt x="43" y="190"/>
                    <a:pt x="52" y="190"/>
                  </a:cubicBezTo>
                  <a:cubicBezTo>
                    <a:pt x="69" y="190"/>
                    <a:pt x="82" y="186"/>
                    <a:pt x="90" y="179"/>
                  </a:cubicBezTo>
                  <a:cubicBezTo>
                    <a:pt x="99" y="172"/>
                    <a:pt x="104" y="162"/>
                    <a:pt x="104" y="149"/>
                  </a:cubicBezTo>
                  <a:cubicBezTo>
                    <a:pt x="104" y="137"/>
                    <a:pt x="99" y="128"/>
                    <a:pt x="91" y="121"/>
                  </a:cubicBezTo>
                  <a:cubicBezTo>
                    <a:pt x="83" y="114"/>
                    <a:pt x="72" y="111"/>
                    <a:pt x="57" y="111"/>
                  </a:cubicBezTo>
                  <a:lnTo>
                    <a:pt x="34" y="111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4"/>
                    <a:pt x="99" y="66"/>
                    <a:pt x="99" y="56"/>
                  </a:cubicBezTo>
                  <a:cubicBezTo>
                    <a:pt x="99" y="46"/>
                    <a:pt x="95" y="38"/>
                    <a:pt x="88" y="32"/>
                  </a:cubicBezTo>
                  <a:cubicBezTo>
                    <a:pt x="81" y="26"/>
                    <a:pt x="71" y="23"/>
                    <a:pt x="57" y="23"/>
                  </a:cubicBezTo>
                  <a:cubicBezTo>
                    <a:pt x="50" y="23"/>
                    <a:pt x="42" y="24"/>
                    <a:pt x="34" y="26"/>
                  </a:cubicBezTo>
                  <a:cubicBezTo>
                    <a:pt x="25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6" y="6"/>
                    <a:pt x="26" y="4"/>
                    <a:pt x="35" y="2"/>
                  </a:cubicBezTo>
                  <a:cubicBezTo>
                    <a:pt x="43" y="1"/>
                    <a:pt x="52" y="0"/>
                    <a:pt x="60" y="0"/>
                  </a:cubicBezTo>
                  <a:cubicBezTo>
                    <a:pt x="80" y="0"/>
                    <a:pt x="96" y="5"/>
                    <a:pt x="108" y="14"/>
                  </a:cubicBezTo>
                  <a:cubicBezTo>
                    <a:pt x="120" y="24"/>
                    <a:pt x="125" y="37"/>
                    <a:pt x="125" y="53"/>
                  </a:cubicBezTo>
                  <a:cubicBezTo>
                    <a:pt x="125" y="65"/>
                    <a:pt x="122" y="74"/>
                    <a:pt x="116" y="82"/>
                  </a:cubicBezTo>
                  <a:cubicBezTo>
                    <a:pt x="110" y="90"/>
                    <a:pt x="101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8BFD7473-A896-4FF5-8973-7AF8E5B3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397"/>
              <a:ext cx="96" cy="103"/>
            </a:xfrm>
            <a:custGeom>
              <a:avLst/>
              <a:gdLst>
                <a:gd name="T0" fmla="*/ 94 w 96"/>
                <a:gd name="T1" fmla="*/ 0 h 103"/>
                <a:gd name="T2" fmla="*/ 58 w 96"/>
                <a:gd name="T3" fmla="*/ 50 h 103"/>
                <a:gd name="T4" fmla="*/ 96 w 96"/>
                <a:gd name="T5" fmla="*/ 103 h 103"/>
                <a:gd name="T6" fmla="*/ 77 w 96"/>
                <a:gd name="T7" fmla="*/ 103 h 103"/>
                <a:gd name="T8" fmla="*/ 47 w 96"/>
                <a:gd name="T9" fmla="*/ 62 h 103"/>
                <a:gd name="T10" fmla="*/ 19 w 96"/>
                <a:gd name="T11" fmla="*/ 103 h 103"/>
                <a:gd name="T12" fmla="*/ 0 w 96"/>
                <a:gd name="T13" fmla="*/ 103 h 103"/>
                <a:gd name="T14" fmla="*/ 38 w 96"/>
                <a:gd name="T15" fmla="*/ 49 h 103"/>
                <a:gd name="T16" fmla="*/ 3 w 96"/>
                <a:gd name="T17" fmla="*/ 0 h 103"/>
                <a:gd name="T18" fmla="*/ 22 w 96"/>
                <a:gd name="T19" fmla="*/ 0 h 103"/>
                <a:gd name="T20" fmla="*/ 49 w 96"/>
                <a:gd name="T21" fmla="*/ 36 h 103"/>
                <a:gd name="T22" fmla="*/ 75 w 96"/>
                <a:gd name="T23" fmla="*/ 0 h 103"/>
                <a:gd name="T24" fmla="*/ 94 w 96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03">
                  <a:moveTo>
                    <a:pt x="94" y="0"/>
                  </a:moveTo>
                  <a:lnTo>
                    <a:pt x="58" y="50"/>
                  </a:lnTo>
                  <a:lnTo>
                    <a:pt x="96" y="103"/>
                  </a:lnTo>
                  <a:lnTo>
                    <a:pt x="77" y="103"/>
                  </a:lnTo>
                  <a:lnTo>
                    <a:pt x="47" y="62"/>
                  </a:lnTo>
                  <a:lnTo>
                    <a:pt x="19" y="103"/>
                  </a:lnTo>
                  <a:lnTo>
                    <a:pt x="0" y="103"/>
                  </a:lnTo>
                  <a:lnTo>
                    <a:pt x="38" y="4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9" y="36"/>
                  </a:lnTo>
                  <a:lnTo>
                    <a:pt x="7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5E0EA263-0B90-4249-9342-E445FD5C8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360"/>
              <a:ext cx="87" cy="143"/>
            </a:xfrm>
            <a:custGeom>
              <a:avLst/>
              <a:gdLst>
                <a:gd name="T0" fmla="*/ 89 w 130"/>
                <a:gd name="T1" fmla="*/ 98 h 213"/>
                <a:gd name="T2" fmla="*/ 119 w 130"/>
                <a:gd name="T3" fmla="*/ 116 h 213"/>
                <a:gd name="T4" fmla="*/ 130 w 130"/>
                <a:gd name="T5" fmla="*/ 149 h 213"/>
                <a:gd name="T6" fmla="*/ 110 w 130"/>
                <a:gd name="T7" fmla="*/ 196 h 213"/>
                <a:gd name="T8" fmla="*/ 52 w 130"/>
                <a:gd name="T9" fmla="*/ 213 h 213"/>
                <a:gd name="T10" fmla="*/ 27 w 130"/>
                <a:gd name="T11" fmla="*/ 210 h 213"/>
                <a:gd name="T12" fmla="*/ 0 w 130"/>
                <a:gd name="T13" fmla="*/ 203 h 213"/>
                <a:gd name="T14" fmla="*/ 0 w 130"/>
                <a:gd name="T15" fmla="*/ 176 h 213"/>
                <a:gd name="T16" fmla="*/ 24 w 130"/>
                <a:gd name="T17" fmla="*/ 186 h 213"/>
                <a:gd name="T18" fmla="*/ 52 w 130"/>
                <a:gd name="T19" fmla="*/ 190 h 213"/>
                <a:gd name="T20" fmla="*/ 90 w 130"/>
                <a:gd name="T21" fmla="*/ 179 h 213"/>
                <a:gd name="T22" fmla="*/ 103 w 130"/>
                <a:gd name="T23" fmla="*/ 149 h 213"/>
                <a:gd name="T24" fmla="*/ 91 w 130"/>
                <a:gd name="T25" fmla="*/ 121 h 213"/>
                <a:gd name="T26" fmla="*/ 57 w 130"/>
                <a:gd name="T27" fmla="*/ 111 h 213"/>
                <a:gd name="T28" fmla="*/ 34 w 130"/>
                <a:gd name="T29" fmla="*/ 111 h 213"/>
                <a:gd name="T30" fmla="*/ 34 w 130"/>
                <a:gd name="T31" fmla="*/ 88 h 213"/>
                <a:gd name="T32" fmla="*/ 58 w 130"/>
                <a:gd name="T33" fmla="*/ 88 h 213"/>
                <a:gd name="T34" fmla="*/ 88 w 130"/>
                <a:gd name="T35" fmla="*/ 80 h 213"/>
                <a:gd name="T36" fmla="*/ 98 w 130"/>
                <a:gd name="T37" fmla="*/ 56 h 213"/>
                <a:gd name="T38" fmla="*/ 88 w 130"/>
                <a:gd name="T39" fmla="*/ 32 h 213"/>
                <a:gd name="T40" fmla="*/ 57 w 130"/>
                <a:gd name="T41" fmla="*/ 23 h 213"/>
                <a:gd name="T42" fmla="*/ 33 w 130"/>
                <a:gd name="T43" fmla="*/ 26 h 213"/>
                <a:gd name="T44" fmla="*/ 6 w 130"/>
                <a:gd name="T45" fmla="*/ 34 h 213"/>
                <a:gd name="T46" fmla="*/ 6 w 130"/>
                <a:gd name="T47" fmla="*/ 9 h 213"/>
                <a:gd name="T48" fmla="*/ 34 w 130"/>
                <a:gd name="T49" fmla="*/ 2 h 213"/>
                <a:gd name="T50" fmla="*/ 59 w 130"/>
                <a:gd name="T51" fmla="*/ 0 h 213"/>
                <a:gd name="T52" fmla="*/ 107 w 130"/>
                <a:gd name="T53" fmla="*/ 14 h 213"/>
                <a:gd name="T54" fmla="*/ 125 w 130"/>
                <a:gd name="T55" fmla="*/ 53 h 213"/>
                <a:gd name="T56" fmla="*/ 116 w 130"/>
                <a:gd name="T57" fmla="*/ 82 h 213"/>
                <a:gd name="T58" fmla="*/ 89 w 130"/>
                <a:gd name="T59" fmla="*/ 9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13">
                  <a:moveTo>
                    <a:pt x="89" y="98"/>
                  </a:moveTo>
                  <a:cubicBezTo>
                    <a:pt x="102" y="101"/>
                    <a:pt x="112" y="107"/>
                    <a:pt x="119" y="116"/>
                  </a:cubicBezTo>
                  <a:cubicBezTo>
                    <a:pt x="126" y="125"/>
                    <a:pt x="130" y="136"/>
                    <a:pt x="130" y="149"/>
                  </a:cubicBezTo>
                  <a:cubicBezTo>
                    <a:pt x="130" y="170"/>
                    <a:pt x="123" y="185"/>
                    <a:pt x="110" y="196"/>
                  </a:cubicBezTo>
                  <a:cubicBezTo>
                    <a:pt x="96" y="207"/>
                    <a:pt x="77" y="213"/>
                    <a:pt x="52" y="213"/>
                  </a:cubicBezTo>
                  <a:cubicBezTo>
                    <a:pt x="44" y="213"/>
                    <a:pt x="36" y="212"/>
                    <a:pt x="27" y="210"/>
                  </a:cubicBezTo>
                  <a:cubicBezTo>
                    <a:pt x="18" y="209"/>
                    <a:pt x="9" y="206"/>
                    <a:pt x="0" y="203"/>
                  </a:cubicBezTo>
                  <a:lnTo>
                    <a:pt x="0" y="176"/>
                  </a:lnTo>
                  <a:cubicBezTo>
                    <a:pt x="7" y="180"/>
                    <a:pt x="15" y="184"/>
                    <a:pt x="24" y="186"/>
                  </a:cubicBezTo>
                  <a:cubicBezTo>
                    <a:pt x="33" y="188"/>
                    <a:pt x="42" y="190"/>
                    <a:pt x="52" y="190"/>
                  </a:cubicBezTo>
                  <a:cubicBezTo>
                    <a:pt x="68" y="190"/>
                    <a:pt x="81" y="186"/>
                    <a:pt x="90" y="179"/>
                  </a:cubicBezTo>
                  <a:cubicBezTo>
                    <a:pt x="99" y="172"/>
                    <a:pt x="103" y="162"/>
                    <a:pt x="103" y="149"/>
                  </a:cubicBezTo>
                  <a:cubicBezTo>
                    <a:pt x="103" y="137"/>
                    <a:pt x="99" y="128"/>
                    <a:pt x="91" y="121"/>
                  </a:cubicBezTo>
                  <a:cubicBezTo>
                    <a:pt x="83" y="114"/>
                    <a:pt x="71" y="111"/>
                    <a:pt x="57" y="111"/>
                  </a:cubicBezTo>
                  <a:lnTo>
                    <a:pt x="34" y="111"/>
                  </a:lnTo>
                  <a:lnTo>
                    <a:pt x="34" y="88"/>
                  </a:lnTo>
                  <a:lnTo>
                    <a:pt x="58" y="88"/>
                  </a:lnTo>
                  <a:cubicBezTo>
                    <a:pt x="71" y="88"/>
                    <a:pt x="81" y="85"/>
                    <a:pt x="88" y="80"/>
                  </a:cubicBezTo>
                  <a:cubicBezTo>
                    <a:pt x="95" y="74"/>
                    <a:pt x="98" y="66"/>
                    <a:pt x="98" y="56"/>
                  </a:cubicBezTo>
                  <a:cubicBezTo>
                    <a:pt x="98" y="46"/>
                    <a:pt x="95" y="38"/>
                    <a:pt x="88" y="32"/>
                  </a:cubicBezTo>
                  <a:cubicBezTo>
                    <a:pt x="80" y="26"/>
                    <a:pt x="70" y="23"/>
                    <a:pt x="57" y="23"/>
                  </a:cubicBezTo>
                  <a:cubicBezTo>
                    <a:pt x="50" y="23"/>
                    <a:pt x="42" y="24"/>
                    <a:pt x="33" y="26"/>
                  </a:cubicBezTo>
                  <a:cubicBezTo>
                    <a:pt x="25" y="28"/>
                    <a:pt x="16" y="30"/>
                    <a:pt x="6" y="34"/>
                  </a:cubicBezTo>
                  <a:lnTo>
                    <a:pt x="6" y="9"/>
                  </a:lnTo>
                  <a:cubicBezTo>
                    <a:pt x="16" y="6"/>
                    <a:pt x="25" y="4"/>
                    <a:pt x="34" y="2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79" y="0"/>
                    <a:pt x="95" y="5"/>
                    <a:pt x="107" y="14"/>
                  </a:cubicBezTo>
                  <a:cubicBezTo>
                    <a:pt x="119" y="24"/>
                    <a:pt x="125" y="37"/>
                    <a:pt x="125" y="53"/>
                  </a:cubicBezTo>
                  <a:cubicBezTo>
                    <a:pt x="125" y="65"/>
                    <a:pt x="122" y="74"/>
                    <a:pt x="116" y="82"/>
                  </a:cubicBezTo>
                  <a:cubicBezTo>
                    <a:pt x="109" y="90"/>
                    <a:pt x="100" y="95"/>
                    <a:pt x="89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C83F1EF8-587E-4B58-9FC2-2B08F4038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225"/>
              <a:ext cx="1337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A0B99DF9-56D2-4C98-BEF0-433A6B6B4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423"/>
              <a:ext cx="1330" cy="836"/>
            </a:xfrm>
            <a:custGeom>
              <a:avLst/>
              <a:gdLst>
                <a:gd name="T0" fmla="*/ 0 w 1981"/>
                <a:gd name="T1" fmla="*/ 1248 h 1248"/>
                <a:gd name="T2" fmla="*/ 333 w 1981"/>
                <a:gd name="T3" fmla="*/ 1248 h 1248"/>
                <a:gd name="T4" fmla="*/ 1054 w 1981"/>
                <a:gd name="T5" fmla="*/ 0 h 1248"/>
                <a:gd name="T6" fmla="*/ 1981 w 1981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1" h="1248">
                  <a:moveTo>
                    <a:pt x="0" y="1248"/>
                  </a:moveTo>
                  <a:lnTo>
                    <a:pt x="333" y="1248"/>
                  </a:lnTo>
                  <a:lnTo>
                    <a:pt x="1054" y="0"/>
                  </a:lnTo>
                  <a:lnTo>
                    <a:pt x="1981" y="0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A0619BE0-2351-4193-A944-C5057290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614"/>
              <a:ext cx="1337" cy="1584"/>
            </a:xfrm>
            <a:custGeom>
              <a:avLst/>
              <a:gdLst>
                <a:gd name="T0" fmla="*/ 0 w 1991"/>
                <a:gd name="T1" fmla="*/ 2362 h 2362"/>
                <a:gd name="T2" fmla="*/ 534 w 1991"/>
                <a:gd name="T3" fmla="*/ 2362 h 2362"/>
                <a:gd name="T4" fmla="*/ 1439 w 1991"/>
                <a:gd name="T5" fmla="*/ 0 h 2362"/>
                <a:gd name="T6" fmla="*/ 1991 w 1991"/>
                <a:gd name="T7" fmla="*/ 0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1" h="2362">
                  <a:moveTo>
                    <a:pt x="0" y="2362"/>
                  </a:moveTo>
                  <a:lnTo>
                    <a:pt x="534" y="2362"/>
                  </a:lnTo>
                  <a:lnTo>
                    <a:pt x="1439" y="0"/>
                  </a:lnTo>
                  <a:lnTo>
                    <a:pt x="1991" y="0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9E5AB54A-9020-4B68-9360-8C803B0A8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442"/>
              <a:ext cx="1316" cy="805"/>
            </a:xfrm>
            <a:custGeom>
              <a:avLst/>
              <a:gdLst>
                <a:gd name="T0" fmla="*/ 0 w 1961"/>
                <a:gd name="T1" fmla="*/ 0 h 1200"/>
                <a:gd name="T2" fmla="*/ 342 w 1961"/>
                <a:gd name="T3" fmla="*/ 0 h 1200"/>
                <a:gd name="T4" fmla="*/ 1409 w 1961"/>
                <a:gd name="T5" fmla="*/ 1200 h 1200"/>
                <a:gd name="T6" fmla="*/ 1961 w 1961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1" h="1200">
                  <a:moveTo>
                    <a:pt x="0" y="0"/>
                  </a:moveTo>
                  <a:lnTo>
                    <a:pt x="342" y="0"/>
                  </a:lnTo>
                  <a:lnTo>
                    <a:pt x="1409" y="1200"/>
                  </a:lnTo>
                  <a:lnTo>
                    <a:pt x="1961" y="1200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410AE406-A1CC-4E7D-8D75-D9E7021D6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419"/>
              <a:ext cx="1330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6455ACC6-A9FF-4822-A870-79017A1A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553"/>
              <a:ext cx="1343" cy="894"/>
            </a:xfrm>
            <a:custGeom>
              <a:avLst/>
              <a:gdLst>
                <a:gd name="T0" fmla="*/ 0 w 2000"/>
                <a:gd name="T1" fmla="*/ 1333 h 1333"/>
                <a:gd name="T2" fmla="*/ 752 w 2000"/>
                <a:gd name="T3" fmla="*/ 1333 h 1333"/>
                <a:gd name="T4" fmla="*/ 1390 w 2000"/>
                <a:gd name="T5" fmla="*/ 0 h 1333"/>
                <a:gd name="T6" fmla="*/ 2000 w 2000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" h="1333">
                  <a:moveTo>
                    <a:pt x="0" y="1333"/>
                  </a:moveTo>
                  <a:lnTo>
                    <a:pt x="752" y="1333"/>
                  </a:lnTo>
                  <a:lnTo>
                    <a:pt x="1390" y="0"/>
                  </a:lnTo>
                  <a:lnTo>
                    <a:pt x="2000" y="0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E86708FA-3C47-40C7-A2A8-73FD1E86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640"/>
              <a:ext cx="1324" cy="1584"/>
            </a:xfrm>
            <a:custGeom>
              <a:avLst/>
              <a:gdLst>
                <a:gd name="T0" fmla="*/ 0 w 1972"/>
                <a:gd name="T1" fmla="*/ 0 h 2362"/>
                <a:gd name="T2" fmla="*/ 258 w 1972"/>
                <a:gd name="T3" fmla="*/ 0 h 2362"/>
                <a:gd name="T4" fmla="*/ 1543 w 1972"/>
                <a:gd name="T5" fmla="*/ 2362 h 2362"/>
                <a:gd name="T6" fmla="*/ 1934 w 1972"/>
                <a:gd name="T7" fmla="*/ 2362 h 2362"/>
                <a:gd name="T8" fmla="*/ 1972 w 1972"/>
                <a:gd name="T9" fmla="*/ 2362 h 2362"/>
                <a:gd name="T10" fmla="*/ 1972 w 1972"/>
                <a:gd name="T11" fmla="*/ 2343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2" h="2362">
                  <a:moveTo>
                    <a:pt x="0" y="0"/>
                  </a:moveTo>
                  <a:lnTo>
                    <a:pt x="258" y="0"/>
                  </a:lnTo>
                  <a:lnTo>
                    <a:pt x="1543" y="2362"/>
                  </a:lnTo>
                  <a:lnTo>
                    <a:pt x="1934" y="2362"/>
                  </a:lnTo>
                  <a:lnTo>
                    <a:pt x="1972" y="2362"/>
                  </a:lnTo>
                  <a:lnTo>
                    <a:pt x="1972" y="2343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3349463D-EB3C-4585-BD4D-2F8DFF2FA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629"/>
              <a:ext cx="1336" cy="792"/>
            </a:xfrm>
            <a:custGeom>
              <a:avLst/>
              <a:gdLst>
                <a:gd name="T0" fmla="*/ 0 w 1990"/>
                <a:gd name="T1" fmla="*/ 0 h 1181"/>
                <a:gd name="T2" fmla="*/ 333 w 1990"/>
                <a:gd name="T3" fmla="*/ 0 h 1181"/>
                <a:gd name="T4" fmla="*/ 1124 w 1990"/>
                <a:gd name="T5" fmla="*/ 1181 h 1181"/>
                <a:gd name="T6" fmla="*/ 1990 w 1990"/>
                <a:gd name="T7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0" h="1181">
                  <a:moveTo>
                    <a:pt x="0" y="0"/>
                  </a:moveTo>
                  <a:lnTo>
                    <a:pt x="333" y="0"/>
                  </a:lnTo>
                  <a:lnTo>
                    <a:pt x="1124" y="1181"/>
                  </a:lnTo>
                  <a:lnTo>
                    <a:pt x="1990" y="1181"/>
                  </a:lnTo>
                </a:path>
              </a:pathLst>
            </a:cu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168A4FCB-036F-4120-973A-751A0EA68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3639"/>
              <a:ext cx="1342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4C16F119-6F42-42AD-BF3A-925BBD40C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295"/>
              <a:ext cx="54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A3D3E851-8314-4B95-9A6A-0EEA09995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" y="1480"/>
              <a:ext cx="54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8FCD33A0-AC53-4A86-ABAD-90196F1A8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" y="1659"/>
              <a:ext cx="54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5479562A-6588-4EF3-9327-8A8C7A723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237"/>
              <a:ext cx="54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F9B7A4CA-F459-4266-92BD-6DE7C78CD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422"/>
              <a:ext cx="54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2C71ABB2-59B9-475D-861C-9C7B168E9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601"/>
              <a:ext cx="54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FE75BDED-2743-4B3B-AAD4-50A66AE3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3227"/>
              <a:ext cx="543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B47D14F9-2D29-46BC-BAF1-31D7C2C4B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3412"/>
              <a:ext cx="54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02057D53-BD82-43EB-8A5B-A9F4850D1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3590"/>
              <a:ext cx="544" cy="0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80726D73-F78B-4AA0-BAB8-A716D649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1264"/>
              <a:ext cx="198" cy="2380"/>
            </a:xfrm>
            <a:custGeom>
              <a:avLst/>
              <a:gdLst>
                <a:gd name="T0" fmla="*/ 1 w 295"/>
                <a:gd name="T1" fmla="*/ 0 h 3550"/>
                <a:gd name="T2" fmla="*/ 0 w 295"/>
                <a:gd name="T3" fmla="*/ 114 h 3550"/>
                <a:gd name="T4" fmla="*/ 25 w 295"/>
                <a:gd name="T5" fmla="*/ 114 h 3550"/>
                <a:gd name="T6" fmla="*/ 121 w 295"/>
                <a:gd name="T7" fmla="*/ 197 h 3550"/>
                <a:gd name="T8" fmla="*/ 135 w 295"/>
                <a:gd name="T9" fmla="*/ 709 h 3550"/>
                <a:gd name="T10" fmla="*/ 134 w 295"/>
                <a:gd name="T11" fmla="*/ 1165 h 3550"/>
                <a:gd name="T12" fmla="*/ 145 w 295"/>
                <a:gd name="T13" fmla="*/ 1563 h 3550"/>
                <a:gd name="T14" fmla="*/ 218 w 295"/>
                <a:gd name="T15" fmla="*/ 1775 h 3550"/>
                <a:gd name="T16" fmla="*/ 145 w 295"/>
                <a:gd name="T17" fmla="*/ 1988 h 3550"/>
                <a:gd name="T18" fmla="*/ 134 w 295"/>
                <a:gd name="T19" fmla="*/ 2385 h 3550"/>
                <a:gd name="T20" fmla="*/ 135 w 295"/>
                <a:gd name="T21" fmla="*/ 2841 h 3550"/>
                <a:gd name="T22" fmla="*/ 121 w 295"/>
                <a:gd name="T23" fmla="*/ 3354 h 3550"/>
                <a:gd name="T24" fmla="*/ 25 w 295"/>
                <a:gd name="T25" fmla="*/ 3436 h 3550"/>
                <a:gd name="T26" fmla="*/ 0 w 295"/>
                <a:gd name="T27" fmla="*/ 3436 h 3550"/>
                <a:gd name="T28" fmla="*/ 1 w 295"/>
                <a:gd name="T29" fmla="*/ 3550 h 3550"/>
                <a:gd name="T30" fmla="*/ 24 w 295"/>
                <a:gd name="T31" fmla="*/ 3550 h 3550"/>
                <a:gd name="T32" fmla="*/ 158 w 295"/>
                <a:gd name="T33" fmla="*/ 3415 h 3550"/>
                <a:gd name="T34" fmla="*/ 179 w 295"/>
                <a:gd name="T35" fmla="*/ 2858 h 3550"/>
                <a:gd name="T36" fmla="*/ 179 w 295"/>
                <a:gd name="T37" fmla="*/ 2410 h 3550"/>
                <a:gd name="T38" fmla="*/ 195 w 295"/>
                <a:gd name="T39" fmla="*/ 1989 h 3550"/>
                <a:gd name="T40" fmla="*/ 272 w 295"/>
                <a:gd name="T41" fmla="*/ 1883 h 3550"/>
                <a:gd name="T42" fmla="*/ 295 w 295"/>
                <a:gd name="T43" fmla="*/ 1883 h 3550"/>
                <a:gd name="T44" fmla="*/ 295 w 295"/>
                <a:gd name="T45" fmla="*/ 1775 h 3550"/>
                <a:gd name="T46" fmla="*/ 295 w 295"/>
                <a:gd name="T47" fmla="*/ 1667 h 3550"/>
                <a:gd name="T48" fmla="*/ 272 w 295"/>
                <a:gd name="T49" fmla="*/ 1667 h 3550"/>
                <a:gd name="T50" fmla="*/ 195 w 295"/>
                <a:gd name="T51" fmla="*/ 1562 h 3550"/>
                <a:gd name="T52" fmla="*/ 179 w 295"/>
                <a:gd name="T53" fmla="*/ 1141 h 3550"/>
                <a:gd name="T54" fmla="*/ 179 w 295"/>
                <a:gd name="T55" fmla="*/ 692 h 3550"/>
                <a:gd name="T56" fmla="*/ 158 w 295"/>
                <a:gd name="T57" fmla="*/ 136 h 3550"/>
                <a:gd name="T58" fmla="*/ 24 w 295"/>
                <a:gd name="T59" fmla="*/ 0 h 3550"/>
                <a:gd name="T60" fmla="*/ 1 w 295"/>
                <a:gd name="T61" fmla="*/ 0 h 3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550">
                  <a:moveTo>
                    <a:pt x="1" y="0"/>
                  </a:moveTo>
                  <a:lnTo>
                    <a:pt x="0" y="114"/>
                  </a:lnTo>
                  <a:lnTo>
                    <a:pt x="25" y="114"/>
                  </a:lnTo>
                  <a:cubicBezTo>
                    <a:pt x="60" y="114"/>
                    <a:pt x="110" y="142"/>
                    <a:pt x="121" y="197"/>
                  </a:cubicBezTo>
                  <a:cubicBezTo>
                    <a:pt x="142" y="246"/>
                    <a:pt x="136" y="533"/>
                    <a:pt x="135" y="709"/>
                  </a:cubicBezTo>
                  <a:lnTo>
                    <a:pt x="134" y="1165"/>
                  </a:lnTo>
                  <a:cubicBezTo>
                    <a:pt x="134" y="1360"/>
                    <a:pt x="134" y="1474"/>
                    <a:pt x="145" y="1563"/>
                  </a:cubicBezTo>
                  <a:cubicBezTo>
                    <a:pt x="156" y="1652"/>
                    <a:pt x="191" y="1741"/>
                    <a:pt x="218" y="1775"/>
                  </a:cubicBezTo>
                  <a:cubicBezTo>
                    <a:pt x="191" y="1809"/>
                    <a:pt x="156" y="1899"/>
                    <a:pt x="145" y="1988"/>
                  </a:cubicBezTo>
                  <a:cubicBezTo>
                    <a:pt x="134" y="2077"/>
                    <a:pt x="134" y="2190"/>
                    <a:pt x="134" y="2385"/>
                  </a:cubicBezTo>
                  <a:lnTo>
                    <a:pt x="135" y="2841"/>
                  </a:lnTo>
                  <a:cubicBezTo>
                    <a:pt x="136" y="3017"/>
                    <a:pt x="142" y="3305"/>
                    <a:pt x="121" y="3354"/>
                  </a:cubicBezTo>
                  <a:cubicBezTo>
                    <a:pt x="110" y="3409"/>
                    <a:pt x="60" y="3436"/>
                    <a:pt x="25" y="3436"/>
                  </a:cubicBezTo>
                  <a:lnTo>
                    <a:pt x="0" y="3436"/>
                  </a:lnTo>
                  <a:lnTo>
                    <a:pt x="1" y="3550"/>
                  </a:lnTo>
                  <a:lnTo>
                    <a:pt x="24" y="3550"/>
                  </a:lnTo>
                  <a:cubicBezTo>
                    <a:pt x="86" y="3550"/>
                    <a:pt x="137" y="3507"/>
                    <a:pt x="158" y="3415"/>
                  </a:cubicBezTo>
                  <a:cubicBezTo>
                    <a:pt x="178" y="3322"/>
                    <a:pt x="179" y="3134"/>
                    <a:pt x="179" y="2858"/>
                  </a:cubicBezTo>
                  <a:lnTo>
                    <a:pt x="179" y="2410"/>
                  </a:lnTo>
                  <a:cubicBezTo>
                    <a:pt x="179" y="2221"/>
                    <a:pt x="181" y="2061"/>
                    <a:pt x="195" y="1989"/>
                  </a:cubicBezTo>
                  <a:cubicBezTo>
                    <a:pt x="208" y="1916"/>
                    <a:pt x="237" y="1883"/>
                    <a:pt x="272" y="1883"/>
                  </a:cubicBezTo>
                  <a:lnTo>
                    <a:pt x="295" y="1883"/>
                  </a:lnTo>
                  <a:lnTo>
                    <a:pt x="295" y="1775"/>
                  </a:lnTo>
                  <a:lnTo>
                    <a:pt x="295" y="1667"/>
                  </a:lnTo>
                  <a:lnTo>
                    <a:pt x="272" y="1667"/>
                  </a:lnTo>
                  <a:cubicBezTo>
                    <a:pt x="237" y="1667"/>
                    <a:pt x="208" y="1634"/>
                    <a:pt x="195" y="1562"/>
                  </a:cubicBezTo>
                  <a:cubicBezTo>
                    <a:pt x="181" y="1489"/>
                    <a:pt x="179" y="1330"/>
                    <a:pt x="179" y="1141"/>
                  </a:cubicBezTo>
                  <a:lnTo>
                    <a:pt x="179" y="692"/>
                  </a:lnTo>
                  <a:cubicBezTo>
                    <a:pt x="179" y="416"/>
                    <a:pt x="178" y="228"/>
                    <a:pt x="158" y="136"/>
                  </a:cubicBezTo>
                  <a:cubicBezTo>
                    <a:pt x="137" y="43"/>
                    <a:pt x="86" y="0"/>
                    <a:pt x="2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E6CFC3F9-8151-4A46-A91F-E1918A40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" y="2233"/>
              <a:ext cx="142" cy="190"/>
            </a:xfrm>
            <a:custGeom>
              <a:avLst/>
              <a:gdLst>
                <a:gd name="T0" fmla="*/ 179 w 211"/>
                <a:gd name="T1" fmla="*/ 239 h 283"/>
                <a:gd name="T2" fmla="*/ 179 w 211"/>
                <a:gd name="T3" fmla="*/ 165 h 283"/>
                <a:gd name="T4" fmla="*/ 125 w 211"/>
                <a:gd name="T5" fmla="*/ 165 h 283"/>
                <a:gd name="T6" fmla="*/ 125 w 211"/>
                <a:gd name="T7" fmla="*/ 135 h 283"/>
                <a:gd name="T8" fmla="*/ 211 w 211"/>
                <a:gd name="T9" fmla="*/ 135 h 283"/>
                <a:gd name="T10" fmla="*/ 211 w 211"/>
                <a:gd name="T11" fmla="*/ 252 h 283"/>
                <a:gd name="T12" fmla="*/ 169 w 211"/>
                <a:gd name="T13" fmla="*/ 275 h 283"/>
                <a:gd name="T14" fmla="*/ 121 w 211"/>
                <a:gd name="T15" fmla="*/ 283 h 283"/>
                <a:gd name="T16" fmla="*/ 32 w 211"/>
                <a:gd name="T17" fmla="*/ 245 h 283"/>
                <a:gd name="T18" fmla="*/ 0 w 211"/>
                <a:gd name="T19" fmla="*/ 141 h 283"/>
                <a:gd name="T20" fmla="*/ 32 w 211"/>
                <a:gd name="T21" fmla="*/ 37 h 283"/>
                <a:gd name="T22" fmla="*/ 121 w 211"/>
                <a:gd name="T23" fmla="*/ 0 h 283"/>
                <a:gd name="T24" fmla="*/ 165 w 211"/>
                <a:gd name="T25" fmla="*/ 7 h 283"/>
                <a:gd name="T26" fmla="*/ 205 w 211"/>
                <a:gd name="T27" fmla="*/ 26 h 283"/>
                <a:gd name="T28" fmla="*/ 205 w 211"/>
                <a:gd name="T29" fmla="*/ 65 h 283"/>
                <a:gd name="T30" fmla="*/ 166 w 211"/>
                <a:gd name="T31" fmla="*/ 39 h 283"/>
                <a:gd name="T32" fmla="*/ 123 w 211"/>
                <a:gd name="T33" fmla="*/ 30 h 283"/>
                <a:gd name="T34" fmla="*/ 57 w 211"/>
                <a:gd name="T35" fmla="*/ 58 h 283"/>
                <a:gd name="T36" fmla="*/ 35 w 211"/>
                <a:gd name="T37" fmla="*/ 141 h 283"/>
                <a:gd name="T38" fmla="*/ 57 w 211"/>
                <a:gd name="T39" fmla="*/ 224 h 283"/>
                <a:gd name="T40" fmla="*/ 123 w 211"/>
                <a:gd name="T41" fmla="*/ 252 h 283"/>
                <a:gd name="T42" fmla="*/ 154 w 211"/>
                <a:gd name="T43" fmla="*/ 249 h 283"/>
                <a:gd name="T44" fmla="*/ 179 w 211"/>
                <a:gd name="T45" fmla="*/ 23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283">
                  <a:moveTo>
                    <a:pt x="179" y="239"/>
                  </a:moveTo>
                  <a:lnTo>
                    <a:pt x="179" y="165"/>
                  </a:lnTo>
                  <a:lnTo>
                    <a:pt x="125" y="165"/>
                  </a:lnTo>
                  <a:lnTo>
                    <a:pt x="125" y="135"/>
                  </a:lnTo>
                  <a:lnTo>
                    <a:pt x="211" y="135"/>
                  </a:lnTo>
                  <a:lnTo>
                    <a:pt x="211" y="252"/>
                  </a:lnTo>
                  <a:cubicBezTo>
                    <a:pt x="198" y="262"/>
                    <a:pt x="184" y="270"/>
                    <a:pt x="169" y="275"/>
                  </a:cubicBezTo>
                  <a:cubicBezTo>
                    <a:pt x="154" y="280"/>
                    <a:pt x="138" y="283"/>
                    <a:pt x="121" y="283"/>
                  </a:cubicBezTo>
                  <a:cubicBezTo>
                    <a:pt x="83" y="283"/>
                    <a:pt x="53" y="270"/>
                    <a:pt x="32" y="245"/>
                  </a:cubicBezTo>
                  <a:cubicBezTo>
                    <a:pt x="11" y="221"/>
                    <a:pt x="0" y="186"/>
                    <a:pt x="0" y="141"/>
                  </a:cubicBezTo>
                  <a:cubicBezTo>
                    <a:pt x="0" y="97"/>
                    <a:pt x="11" y="62"/>
                    <a:pt x="32" y="37"/>
                  </a:cubicBezTo>
                  <a:cubicBezTo>
                    <a:pt x="53" y="13"/>
                    <a:pt x="83" y="0"/>
                    <a:pt x="121" y="0"/>
                  </a:cubicBezTo>
                  <a:cubicBezTo>
                    <a:pt x="136" y="0"/>
                    <a:pt x="151" y="2"/>
                    <a:pt x="165" y="7"/>
                  </a:cubicBezTo>
                  <a:cubicBezTo>
                    <a:pt x="180" y="11"/>
                    <a:pt x="193" y="17"/>
                    <a:pt x="205" y="26"/>
                  </a:cubicBezTo>
                  <a:lnTo>
                    <a:pt x="205" y="65"/>
                  </a:lnTo>
                  <a:cubicBezTo>
                    <a:pt x="193" y="54"/>
                    <a:pt x="180" y="45"/>
                    <a:pt x="166" y="39"/>
                  </a:cubicBezTo>
                  <a:cubicBezTo>
                    <a:pt x="153" y="33"/>
                    <a:pt x="138" y="30"/>
                    <a:pt x="123" y="30"/>
                  </a:cubicBezTo>
                  <a:cubicBezTo>
                    <a:pt x="94" y="30"/>
                    <a:pt x="72" y="40"/>
                    <a:pt x="57" y="58"/>
                  </a:cubicBezTo>
                  <a:cubicBezTo>
                    <a:pt x="42" y="77"/>
                    <a:pt x="35" y="105"/>
                    <a:pt x="35" y="141"/>
                  </a:cubicBezTo>
                  <a:cubicBezTo>
                    <a:pt x="35" y="178"/>
                    <a:pt x="42" y="206"/>
                    <a:pt x="57" y="224"/>
                  </a:cubicBezTo>
                  <a:cubicBezTo>
                    <a:pt x="72" y="243"/>
                    <a:pt x="94" y="252"/>
                    <a:pt x="123" y="252"/>
                  </a:cubicBezTo>
                  <a:cubicBezTo>
                    <a:pt x="135" y="252"/>
                    <a:pt x="145" y="251"/>
                    <a:pt x="154" y="249"/>
                  </a:cubicBezTo>
                  <a:cubicBezTo>
                    <a:pt x="163" y="247"/>
                    <a:pt x="171" y="243"/>
                    <a:pt x="179" y="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E5A7DCE1-5F64-473E-9A46-006016E5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" y="2279"/>
              <a:ext cx="71" cy="140"/>
            </a:xfrm>
            <a:custGeom>
              <a:avLst/>
              <a:gdLst>
                <a:gd name="T0" fmla="*/ 106 w 106"/>
                <a:gd name="T1" fmla="*/ 36 h 209"/>
                <a:gd name="T2" fmla="*/ 95 w 106"/>
                <a:gd name="T3" fmla="*/ 32 h 209"/>
                <a:gd name="T4" fmla="*/ 82 w 106"/>
                <a:gd name="T5" fmla="*/ 30 h 209"/>
                <a:gd name="T6" fmla="*/ 44 w 106"/>
                <a:gd name="T7" fmla="*/ 49 h 209"/>
                <a:gd name="T8" fmla="*/ 30 w 106"/>
                <a:gd name="T9" fmla="*/ 102 h 209"/>
                <a:gd name="T10" fmla="*/ 30 w 106"/>
                <a:gd name="T11" fmla="*/ 209 h 209"/>
                <a:gd name="T12" fmla="*/ 0 w 106"/>
                <a:gd name="T13" fmla="*/ 209 h 209"/>
                <a:gd name="T14" fmla="*/ 0 w 106"/>
                <a:gd name="T15" fmla="*/ 5 h 209"/>
                <a:gd name="T16" fmla="*/ 30 w 106"/>
                <a:gd name="T17" fmla="*/ 5 h 209"/>
                <a:gd name="T18" fmla="*/ 30 w 106"/>
                <a:gd name="T19" fmla="*/ 37 h 209"/>
                <a:gd name="T20" fmla="*/ 54 w 106"/>
                <a:gd name="T21" fmla="*/ 9 h 209"/>
                <a:gd name="T22" fmla="*/ 91 w 106"/>
                <a:gd name="T23" fmla="*/ 0 h 209"/>
                <a:gd name="T24" fmla="*/ 98 w 106"/>
                <a:gd name="T25" fmla="*/ 1 h 209"/>
                <a:gd name="T26" fmla="*/ 106 w 106"/>
                <a:gd name="T27" fmla="*/ 2 h 209"/>
                <a:gd name="T28" fmla="*/ 106 w 106"/>
                <a:gd name="T29" fmla="*/ 3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209">
                  <a:moveTo>
                    <a:pt x="106" y="36"/>
                  </a:moveTo>
                  <a:cubicBezTo>
                    <a:pt x="103" y="34"/>
                    <a:pt x="99" y="33"/>
                    <a:pt x="95" y="32"/>
                  </a:cubicBezTo>
                  <a:cubicBezTo>
                    <a:pt x="91" y="31"/>
                    <a:pt x="87" y="30"/>
                    <a:pt x="82" y="30"/>
                  </a:cubicBezTo>
                  <a:cubicBezTo>
                    <a:pt x="65" y="30"/>
                    <a:pt x="53" y="36"/>
                    <a:pt x="44" y="49"/>
                  </a:cubicBezTo>
                  <a:cubicBezTo>
                    <a:pt x="35" y="61"/>
                    <a:pt x="30" y="79"/>
                    <a:pt x="30" y="102"/>
                  </a:cubicBezTo>
                  <a:lnTo>
                    <a:pt x="30" y="209"/>
                  </a:lnTo>
                  <a:lnTo>
                    <a:pt x="0" y="209"/>
                  </a:lnTo>
                  <a:lnTo>
                    <a:pt x="0" y="5"/>
                  </a:lnTo>
                  <a:lnTo>
                    <a:pt x="30" y="5"/>
                  </a:lnTo>
                  <a:lnTo>
                    <a:pt x="30" y="37"/>
                  </a:lnTo>
                  <a:cubicBezTo>
                    <a:pt x="36" y="24"/>
                    <a:pt x="44" y="15"/>
                    <a:pt x="54" y="9"/>
                  </a:cubicBezTo>
                  <a:cubicBezTo>
                    <a:pt x="64" y="3"/>
                    <a:pt x="77" y="0"/>
                    <a:pt x="91" y="0"/>
                  </a:cubicBezTo>
                  <a:cubicBezTo>
                    <a:pt x="93" y="0"/>
                    <a:pt x="95" y="0"/>
                    <a:pt x="98" y="1"/>
                  </a:cubicBezTo>
                  <a:cubicBezTo>
                    <a:pt x="100" y="1"/>
                    <a:pt x="103" y="1"/>
                    <a:pt x="106" y="2"/>
                  </a:cubicBezTo>
                  <a:lnTo>
                    <a:pt x="10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C0E8D9D9-CD94-4AD4-913A-D010916A3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9" y="2279"/>
              <a:ext cx="102" cy="144"/>
            </a:xfrm>
            <a:custGeom>
              <a:avLst/>
              <a:gdLst>
                <a:gd name="T0" fmla="*/ 94 w 153"/>
                <a:gd name="T1" fmla="*/ 107 h 215"/>
                <a:gd name="T2" fmla="*/ 44 w 153"/>
                <a:gd name="T3" fmla="*/ 116 h 215"/>
                <a:gd name="T4" fmla="*/ 30 w 153"/>
                <a:gd name="T5" fmla="*/ 148 h 215"/>
                <a:gd name="T6" fmla="*/ 40 w 153"/>
                <a:gd name="T7" fmla="*/ 176 h 215"/>
                <a:gd name="T8" fmla="*/ 69 w 153"/>
                <a:gd name="T9" fmla="*/ 187 h 215"/>
                <a:gd name="T10" fmla="*/ 108 w 153"/>
                <a:gd name="T11" fmla="*/ 167 h 215"/>
                <a:gd name="T12" fmla="*/ 123 w 153"/>
                <a:gd name="T13" fmla="*/ 114 h 215"/>
                <a:gd name="T14" fmla="*/ 123 w 153"/>
                <a:gd name="T15" fmla="*/ 107 h 215"/>
                <a:gd name="T16" fmla="*/ 94 w 153"/>
                <a:gd name="T17" fmla="*/ 107 h 215"/>
                <a:gd name="T18" fmla="*/ 153 w 153"/>
                <a:gd name="T19" fmla="*/ 93 h 215"/>
                <a:gd name="T20" fmla="*/ 153 w 153"/>
                <a:gd name="T21" fmla="*/ 209 h 215"/>
                <a:gd name="T22" fmla="*/ 123 w 153"/>
                <a:gd name="T23" fmla="*/ 209 h 215"/>
                <a:gd name="T24" fmla="*/ 123 w 153"/>
                <a:gd name="T25" fmla="*/ 178 h 215"/>
                <a:gd name="T26" fmla="*/ 98 w 153"/>
                <a:gd name="T27" fmla="*/ 206 h 215"/>
                <a:gd name="T28" fmla="*/ 61 w 153"/>
                <a:gd name="T29" fmla="*/ 215 h 215"/>
                <a:gd name="T30" fmla="*/ 17 w 153"/>
                <a:gd name="T31" fmla="*/ 197 h 215"/>
                <a:gd name="T32" fmla="*/ 0 w 153"/>
                <a:gd name="T33" fmla="*/ 150 h 215"/>
                <a:gd name="T34" fmla="*/ 21 w 153"/>
                <a:gd name="T35" fmla="*/ 98 h 215"/>
                <a:gd name="T36" fmla="*/ 82 w 153"/>
                <a:gd name="T37" fmla="*/ 80 h 215"/>
                <a:gd name="T38" fmla="*/ 123 w 153"/>
                <a:gd name="T39" fmla="*/ 80 h 215"/>
                <a:gd name="T40" fmla="*/ 123 w 153"/>
                <a:gd name="T41" fmla="*/ 77 h 215"/>
                <a:gd name="T42" fmla="*/ 110 w 153"/>
                <a:gd name="T43" fmla="*/ 41 h 215"/>
                <a:gd name="T44" fmla="*/ 72 w 153"/>
                <a:gd name="T45" fmla="*/ 29 h 215"/>
                <a:gd name="T46" fmla="*/ 42 w 153"/>
                <a:gd name="T47" fmla="*/ 33 h 215"/>
                <a:gd name="T48" fmla="*/ 14 w 153"/>
                <a:gd name="T49" fmla="*/ 45 h 215"/>
                <a:gd name="T50" fmla="*/ 14 w 153"/>
                <a:gd name="T51" fmla="*/ 14 h 215"/>
                <a:gd name="T52" fmla="*/ 45 w 153"/>
                <a:gd name="T53" fmla="*/ 4 h 215"/>
                <a:gd name="T54" fmla="*/ 75 w 153"/>
                <a:gd name="T55" fmla="*/ 0 h 215"/>
                <a:gd name="T56" fmla="*/ 134 w 153"/>
                <a:gd name="T57" fmla="*/ 23 h 215"/>
                <a:gd name="T58" fmla="*/ 153 w 153"/>
                <a:gd name="T59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215">
                  <a:moveTo>
                    <a:pt x="94" y="107"/>
                  </a:moveTo>
                  <a:cubicBezTo>
                    <a:pt x="70" y="107"/>
                    <a:pt x="53" y="110"/>
                    <a:pt x="44" y="116"/>
                  </a:cubicBezTo>
                  <a:cubicBezTo>
                    <a:pt x="35" y="122"/>
                    <a:pt x="30" y="133"/>
                    <a:pt x="30" y="148"/>
                  </a:cubicBezTo>
                  <a:cubicBezTo>
                    <a:pt x="30" y="160"/>
                    <a:pt x="34" y="169"/>
                    <a:pt x="40" y="176"/>
                  </a:cubicBezTo>
                  <a:cubicBezTo>
                    <a:pt x="47" y="183"/>
                    <a:pt x="57" y="187"/>
                    <a:pt x="69" y="187"/>
                  </a:cubicBezTo>
                  <a:cubicBezTo>
                    <a:pt x="85" y="187"/>
                    <a:pt x="98" y="180"/>
                    <a:pt x="108" y="167"/>
                  </a:cubicBezTo>
                  <a:cubicBezTo>
                    <a:pt x="118" y="154"/>
                    <a:pt x="123" y="136"/>
                    <a:pt x="123" y="114"/>
                  </a:cubicBezTo>
                  <a:lnTo>
                    <a:pt x="123" y="107"/>
                  </a:lnTo>
                  <a:lnTo>
                    <a:pt x="94" y="107"/>
                  </a:lnTo>
                  <a:close/>
                  <a:moveTo>
                    <a:pt x="153" y="93"/>
                  </a:moveTo>
                  <a:lnTo>
                    <a:pt x="153" y="209"/>
                  </a:lnTo>
                  <a:lnTo>
                    <a:pt x="123" y="209"/>
                  </a:lnTo>
                  <a:lnTo>
                    <a:pt x="123" y="178"/>
                  </a:lnTo>
                  <a:cubicBezTo>
                    <a:pt x="117" y="191"/>
                    <a:pt x="108" y="200"/>
                    <a:pt x="98" y="206"/>
                  </a:cubicBezTo>
                  <a:cubicBezTo>
                    <a:pt x="88" y="212"/>
                    <a:pt x="76" y="215"/>
                    <a:pt x="61" y="215"/>
                  </a:cubicBezTo>
                  <a:cubicBezTo>
                    <a:pt x="42" y="215"/>
                    <a:pt x="28" y="209"/>
                    <a:pt x="17" y="197"/>
                  </a:cubicBezTo>
                  <a:cubicBezTo>
                    <a:pt x="6" y="185"/>
                    <a:pt x="0" y="170"/>
                    <a:pt x="0" y="150"/>
                  </a:cubicBezTo>
                  <a:cubicBezTo>
                    <a:pt x="0" y="127"/>
                    <a:pt x="7" y="110"/>
                    <a:pt x="21" y="98"/>
                  </a:cubicBezTo>
                  <a:cubicBezTo>
                    <a:pt x="34" y="86"/>
                    <a:pt x="55" y="80"/>
                    <a:pt x="82" y="80"/>
                  </a:cubicBezTo>
                  <a:lnTo>
                    <a:pt x="123" y="80"/>
                  </a:lnTo>
                  <a:lnTo>
                    <a:pt x="123" y="77"/>
                  </a:lnTo>
                  <a:cubicBezTo>
                    <a:pt x="123" y="62"/>
                    <a:pt x="119" y="50"/>
                    <a:pt x="110" y="41"/>
                  </a:cubicBezTo>
                  <a:cubicBezTo>
                    <a:pt x="101" y="33"/>
                    <a:pt x="88" y="29"/>
                    <a:pt x="72" y="29"/>
                  </a:cubicBezTo>
                  <a:cubicBezTo>
                    <a:pt x="62" y="29"/>
                    <a:pt x="52" y="30"/>
                    <a:pt x="42" y="33"/>
                  </a:cubicBezTo>
                  <a:cubicBezTo>
                    <a:pt x="32" y="36"/>
                    <a:pt x="23" y="40"/>
                    <a:pt x="14" y="45"/>
                  </a:cubicBezTo>
                  <a:lnTo>
                    <a:pt x="14" y="14"/>
                  </a:lnTo>
                  <a:cubicBezTo>
                    <a:pt x="24" y="10"/>
                    <a:pt x="35" y="6"/>
                    <a:pt x="45" y="4"/>
                  </a:cubicBezTo>
                  <a:cubicBezTo>
                    <a:pt x="55" y="1"/>
                    <a:pt x="65" y="0"/>
                    <a:pt x="75" y="0"/>
                  </a:cubicBezTo>
                  <a:cubicBezTo>
                    <a:pt x="101" y="0"/>
                    <a:pt x="121" y="8"/>
                    <a:pt x="134" y="23"/>
                  </a:cubicBezTo>
                  <a:cubicBezTo>
                    <a:pt x="147" y="38"/>
                    <a:pt x="153" y="62"/>
                    <a:pt x="153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708E1E42-40FD-40D2-AD5D-1EE784ED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" y="2279"/>
              <a:ext cx="102" cy="140"/>
            </a:xfrm>
            <a:custGeom>
              <a:avLst/>
              <a:gdLst>
                <a:gd name="T0" fmla="*/ 152 w 152"/>
                <a:gd name="T1" fmla="*/ 86 h 209"/>
                <a:gd name="T2" fmla="*/ 152 w 152"/>
                <a:gd name="T3" fmla="*/ 209 h 209"/>
                <a:gd name="T4" fmla="*/ 122 w 152"/>
                <a:gd name="T5" fmla="*/ 209 h 209"/>
                <a:gd name="T6" fmla="*/ 122 w 152"/>
                <a:gd name="T7" fmla="*/ 87 h 209"/>
                <a:gd name="T8" fmla="*/ 112 w 152"/>
                <a:gd name="T9" fmla="*/ 44 h 209"/>
                <a:gd name="T10" fmla="*/ 82 w 152"/>
                <a:gd name="T11" fmla="*/ 29 h 209"/>
                <a:gd name="T12" fmla="*/ 44 w 152"/>
                <a:gd name="T13" fmla="*/ 47 h 209"/>
                <a:gd name="T14" fmla="*/ 30 w 152"/>
                <a:gd name="T15" fmla="*/ 94 h 209"/>
                <a:gd name="T16" fmla="*/ 30 w 152"/>
                <a:gd name="T17" fmla="*/ 209 h 209"/>
                <a:gd name="T18" fmla="*/ 0 w 152"/>
                <a:gd name="T19" fmla="*/ 209 h 209"/>
                <a:gd name="T20" fmla="*/ 0 w 152"/>
                <a:gd name="T21" fmla="*/ 5 h 209"/>
                <a:gd name="T22" fmla="*/ 30 w 152"/>
                <a:gd name="T23" fmla="*/ 5 h 209"/>
                <a:gd name="T24" fmla="*/ 30 w 152"/>
                <a:gd name="T25" fmla="*/ 37 h 209"/>
                <a:gd name="T26" fmla="*/ 55 w 152"/>
                <a:gd name="T27" fmla="*/ 9 h 209"/>
                <a:gd name="T28" fmla="*/ 89 w 152"/>
                <a:gd name="T29" fmla="*/ 0 h 209"/>
                <a:gd name="T30" fmla="*/ 136 w 152"/>
                <a:gd name="T31" fmla="*/ 22 h 209"/>
                <a:gd name="T32" fmla="*/ 152 w 152"/>
                <a:gd name="T33" fmla="*/ 8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209">
                  <a:moveTo>
                    <a:pt x="152" y="86"/>
                  </a:moveTo>
                  <a:lnTo>
                    <a:pt x="152" y="209"/>
                  </a:lnTo>
                  <a:lnTo>
                    <a:pt x="122" y="209"/>
                  </a:lnTo>
                  <a:lnTo>
                    <a:pt x="122" y="87"/>
                  </a:lnTo>
                  <a:cubicBezTo>
                    <a:pt x="122" y="68"/>
                    <a:pt x="119" y="53"/>
                    <a:pt x="112" y="44"/>
                  </a:cubicBezTo>
                  <a:cubicBezTo>
                    <a:pt x="105" y="34"/>
                    <a:pt x="95" y="29"/>
                    <a:pt x="82" y="29"/>
                  </a:cubicBezTo>
                  <a:cubicBezTo>
                    <a:pt x="66" y="29"/>
                    <a:pt x="53" y="35"/>
                    <a:pt x="44" y="47"/>
                  </a:cubicBezTo>
                  <a:cubicBezTo>
                    <a:pt x="35" y="58"/>
                    <a:pt x="30" y="74"/>
                    <a:pt x="30" y="94"/>
                  </a:cubicBezTo>
                  <a:lnTo>
                    <a:pt x="30" y="209"/>
                  </a:lnTo>
                  <a:lnTo>
                    <a:pt x="0" y="209"/>
                  </a:lnTo>
                  <a:lnTo>
                    <a:pt x="0" y="5"/>
                  </a:lnTo>
                  <a:lnTo>
                    <a:pt x="30" y="5"/>
                  </a:lnTo>
                  <a:lnTo>
                    <a:pt x="30" y="37"/>
                  </a:lnTo>
                  <a:cubicBezTo>
                    <a:pt x="37" y="24"/>
                    <a:pt x="46" y="15"/>
                    <a:pt x="55" y="9"/>
                  </a:cubicBezTo>
                  <a:cubicBezTo>
                    <a:pt x="65" y="3"/>
                    <a:pt x="76" y="0"/>
                    <a:pt x="89" y="0"/>
                  </a:cubicBezTo>
                  <a:cubicBezTo>
                    <a:pt x="110" y="0"/>
                    <a:pt x="125" y="7"/>
                    <a:pt x="136" y="22"/>
                  </a:cubicBezTo>
                  <a:cubicBezTo>
                    <a:pt x="147" y="36"/>
                    <a:pt x="152" y="58"/>
                    <a:pt x="152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BEE977A-3DE7-4B36-BB8A-5C297CF9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2243"/>
              <a:ext cx="75" cy="176"/>
            </a:xfrm>
            <a:custGeom>
              <a:avLst/>
              <a:gdLst>
                <a:gd name="T0" fmla="*/ 52 w 113"/>
                <a:gd name="T1" fmla="*/ 0 h 262"/>
                <a:gd name="T2" fmla="*/ 52 w 113"/>
                <a:gd name="T3" fmla="*/ 58 h 262"/>
                <a:gd name="T4" fmla="*/ 113 w 113"/>
                <a:gd name="T5" fmla="*/ 58 h 262"/>
                <a:gd name="T6" fmla="*/ 113 w 113"/>
                <a:gd name="T7" fmla="*/ 84 h 262"/>
                <a:gd name="T8" fmla="*/ 52 w 113"/>
                <a:gd name="T9" fmla="*/ 84 h 262"/>
                <a:gd name="T10" fmla="*/ 52 w 113"/>
                <a:gd name="T11" fmla="*/ 195 h 262"/>
                <a:gd name="T12" fmla="*/ 58 w 113"/>
                <a:gd name="T13" fmla="*/ 227 h 262"/>
                <a:gd name="T14" fmla="*/ 83 w 113"/>
                <a:gd name="T15" fmla="*/ 234 h 262"/>
                <a:gd name="T16" fmla="*/ 113 w 113"/>
                <a:gd name="T17" fmla="*/ 234 h 262"/>
                <a:gd name="T18" fmla="*/ 113 w 113"/>
                <a:gd name="T19" fmla="*/ 262 h 262"/>
                <a:gd name="T20" fmla="*/ 83 w 113"/>
                <a:gd name="T21" fmla="*/ 262 h 262"/>
                <a:gd name="T22" fmla="*/ 35 w 113"/>
                <a:gd name="T23" fmla="*/ 248 h 262"/>
                <a:gd name="T24" fmla="*/ 22 w 113"/>
                <a:gd name="T25" fmla="*/ 195 h 262"/>
                <a:gd name="T26" fmla="*/ 22 w 113"/>
                <a:gd name="T27" fmla="*/ 84 h 262"/>
                <a:gd name="T28" fmla="*/ 0 w 113"/>
                <a:gd name="T29" fmla="*/ 84 h 262"/>
                <a:gd name="T30" fmla="*/ 0 w 113"/>
                <a:gd name="T31" fmla="*/ 58 h 262"/>
                <a:gd name="T32" fmla="*/ 22 w 113"/>
                <a:gd name="T33" fmla="*/ 58 h 262"/>
                <a:gd name="T34" fmla="*/ 22 w 113"/>
                <a:gd name="T35" fmla="*/ 0 h 262"/>
                <a:gd name="T36" fmla="*/ 52 w 113"/>
                <a:gd name="T3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62">
                  <a:moveTo>
                    <a:pt x="52" y="0"/>
                  </a:moveTo>
                  <a:lnTo>
                    <a:pt x="52" y="58"/>
                  </a:lnTo>
                  <a:lnTo>
                    <a:pt x="113" y="58"/>
                  </a:lnTo>
                  <a:lnTo>
                    <a:pt x="113" y="84"/>
                  </a:lnTo>
                  <a:lnTo>
                    <a:pt x="52" y="84"/>
                  </a:lnTo>
                  <a:lnTo>
                    <a:pt x="52" y="195"/>
                  </a:lnTo>
                  <a:cubicBezTo>
                    <a:pt x="52" y="212"/>
                    <a:pt x="54" y="222"/>
                    <a:pt x="58" y="227"/>
                  </a:cubicBezTo>
                  <a:cubicBezTo>
                    <a:pt x="62" y="232"/>
                    <a:pt x="70" y="234"/>
                    <a:pt x="83" y="234"/>
                  </a:cubicBezTo>
                  <a:lnTo>
                    <a:pt x="113" y="234"/>
                  </a:lnTo>
                  <a:lnTo>
                    <a:pt x="113" y="262"/>
                  </a:lnTo>
                  <a:lnTo>
                    <a:pt x="83" y="262"/>
                  </a:lnTo>
                  <a:cubicBezTo>
                    <a:pt x="60" y="262"/>
                    <a:pt x="44" y="258"/>
                    <a:pt x="35" y="248"/>
                  </a:cubicBezTo>
                  <a:cubicBezTo>
                    <a:pt x="26" y="238"/>
                    <a:pt x="22" y="221"/>
                    <a:pt x="22" y="195"/>
                  </a:cubicBezTo>
                  <a:lnTo>
                    <a:pt x="22" y="84"/>
                  </a:lnTo>
                  <a:lnTo>
                    <a:pt x="0" y="84"/>
                  </a:lnTo>
                  <a:lnTo>
                    <a:pt x="0" y="58"/>
                  </a:lnTo>
                  <a:lnTo>
                    <a:pt x="22" y="58"/>
                  </a:lnTo>
                  <a:lnTo>
                    <a:pt x="2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C0951E30-DB50-49FC-BD86-B554343E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" y="2542"/>
              <a:ext cx="20" cy="1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A924F3B6-DBA7-4E14-A352-8FE444B05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" y="2542"/>
              <a:ext cx="19" cy="191"/>
            </a:xfrm>
            <a:custGeom>
              <a:avLst/>
              <a:gdLst>
                <a:gd name="T0" fmla="*/ 0 w 29"/>
                <a:gd name="T1" fmla="*/ 79 h 284"/>
                <a:gd name="T2" fmla="*/ 29 w 29"/>
                <a:gd name="T3" fmla="*/ 79 h 284"/>
                <a:gd name="T4" fmla="*/ 29 w 29"/>
                <a:gd name="T5" fmla="*/ 284 h 284"/>
                <a:gd name="T6" fmla="*/ 0 w 29"/>
                <a:gd name="T7" fmla="*/ 284 h 284"/>
                <a:gd name="T8" fmla="*/ 0 w 29"/>
                <a:gd name="T9" fmla="*/ 79 h 284"/>
                <a:gd name="T10" fmla="*/ 0 w 29"/>
                <a:gd name="T11" fmla="*/ 0 h 284"/>
                <a:gd name="T12" fmla="*/ 29 w 29"/>
                <a:gd name="T13" fmla="*/ 0 h 284"/>
                <a:gd name="T14" fmla="*/ 29 w 29"/>
                <a:gd name="T15" fmla="*/ 42 h 284"/>
                <a:gd name="T16" fmla="*/ 0 w 29"/>
                <a:gd name="T17" fmla="*/ 42 h 284"/>
                <a:gd name="T18" fmla="*/ 0 w 29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4">
                  <a:moveTo>
                    <a:pt x="0" y="79"/>
                  </a:moveTo>
                  <a:lnTo>
                    <a:pt x="29" y="79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79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1F095E5C-2F4B-491D-8F2D-861E3AA93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" y="2592"/>
              <a:ext cx="102" cy="141"/>
            </a:xfrm>
            <a:custGeom>
              <a:avLst/>
              <a:gdLst>
                <a:gd name="T0" fmla="*/ 152 w 152"/>
                <a:gd name="T1" fmla="*/ 86 h 210"/>
                <a:gd name="T2" fmla="*/ 152 w 152"/>
                <a:gd name="T3" fmla="*/ 210 h 210"/>
                <a:gd name="T4" fmla="*/ 122 w 152"/>
                <a:gd name="T5" fmla="*/ 210 h 210"/>
                <a:gd name="T6" fmla="*/ 122 w 152"/>
                <a:gd name="T7" fmla="*/ 87 h 210"/>
                <a:gd name="T8" fmla="*/ 112 w 152"/>
                <a:gd name="T9" fmla="*/ 44 h 210"/>
                <a:gd name="T10" fmla="*/ 82 w 152"/>
                <a:gd name="T11" fmla="*/ 29 h 210"/>
                <a:gd name="T12" fmla="*/ 44 w 152"/>
                <a:gd name="T13" fmla="*/ 47 h 210"/>
                <a:gd name="T14" fmla="*/ 30 w 152"/>
                <a:gd name="T15" fmla="*/ 94 h 210"/>
                <a:gd name="T16" fmla="*/ 30 w 152"/>
                <a:gd name="T17" fmla="*/ 210 h 210"/>
                <a:gd name="T18" fmla="*/ 0 w 152"/>
                <a:gd name="T19" fmla="*/ 210 h 210"/>
                <a:gd name="T20" fmla="*/ 0 w 152"/>
                <a:gd name="T21" fmla="*/ 5 h 210"/>
                <a:gd name="T22" fmla="*/ 30 w 152"/>
                <a:gd name="T23" fmla="*/ 5 h 210"/>
                <a:gd name="T24" fmla="*/ 30 w 152"/>
                <a:gd name="T25" fmla="*/ 37 h 210"/>
                <a:gd name="T26" fmla="*/ 55 w 152"/>
                <a:gd name="T27" fmla="*/ 9 h 210"/>
                <a:gd name="T28" fmla="*/ 89 w 152"/>
                <a:gd name="T29" fmla="*/ 0 h 210"/>
                <a:gd name="T30" fmla="*/ 136 w 152"/>
                <a:gd name="T31" fmla="*/ 22 h 210"/>
                <a:gd name="T32" fmla="*/ 152 w 152"/>
                <a:gd name="T33" fmla="*/ 8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210">
                  <a:moveTo>
                    <a:pt x="152" y="86"/>
                  </a:moveTo>
                  <a:lnTo>
                    <a:pt x="152" y="210"/>
                  </a:lnTo>
                  <a:lnTo>
                    <a:pt x="122" y="210"/>
                  </a:lnTo>
                  <a:lnTo>
                    <a:pt x="122" y="87"/>
                  </a:lnTo>
                  <a:cubicBezTo>
                    <a:pt x="122" y="68"/>
                    <a:pt x="119" y="53"/>
                    <a:pt x="112" y="44"/>
                  </a:cubicBezTo>
                  <a:cubicBezTo>
                    <a:pt x="105" y="34"/>
                    <a:pt x="95" y="29"/>
                    <a:pt x="82" y="29"/>
                  </a:cubicBezTo>
                  <a:cubicBezTo>
                    <a:pt x="66" y="29"/>
                    <a:pt x="53" y="35"/>
                    <a:pt x="44" y="47"/>
                  </a:cubicBezTo>
                  <a:cubicBezTo>
                    <a:pt x="35" y="58"/>
                    <a:pt x="30" y="74"/>
                    <a:pt x="30" y="94"/>
                  </a:cubicBezTo>
                  <a:lnTo>
                    <a:pt x="30" y="210"/>
                  </a:lnTo>
                  <a:lnTo>
                    <a:pt x="0" y="210"/>
                  </a:lnTo>
                  <a:lnTo>
                    <a:pt x="0" y="5"/>
                  </a:lnTo>
                  <a:lnTo>
                    <a:pt x="30" y="5"/>
                  </a:lnTo>
                  <a:lnTo>
                    <a:pt x="30" y="37"/>
                  </a:lnTo>
                  <a:cubicBezTo>
                    <a:pt x="37" y="25"/>
                    <a:pt x="46" y="15"/>
                    <a:pt x="55" y="9"/>
                  </a:cubicBezTo>
                  <a:cubicBezTo>
                    <a:pt x="65" y="3"/>
                    <a:pt x="76" y="0"/>
                    <a:pt x="89" y="0"/>
                  </a:cubicBezTo>
                  <a:cubicBezTo>
                    <a:pt x="109" y="0"/>
                    <a:pt x="125" y="8"/>
                    <a:pt x="136" y="22"/>
                  </a:cubicBezTo>
                  <a:cubicBezTo>
                    <a:pt x="146" y="37"/>
                    <a:pt x="152" y="58"/>
                    <a:pt x="152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601CA9F3-FE76-48E5-86DD-2A3BD5D0A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8" y="2592"/>
              <a:ext cx="113" cy="144"/>
            </a:xfrm>
            <a:custGeom>
              <a:avLst/>
              <a:gdLst>
                <a:gd name="T0" fmla="*/ 168 w 168"/>
                <a:gd name="T1" fmla="*/ 99 h 215"/>
                <a:gd name="T2" fmla="*/ 168 w 168"/>
                <a:gd name="T3" fmla="*/ 115 h 215"/>
                <a:gd name="T4" fmla="*/ 31 w 168"/>
                <a:gd name="T5" fmla="*/ 115 h 215"/>
                <a:gd name="T6" fmla="*/ 50 w 168"/>
                <a:gd name="T7" fmla="*/ 168 h 215"/>
                <a:gd name="T8" fmla="*/ 96 w 168"/>
                <a:gd name="T9" fmla="*/ 186 h 215"/>
                <a:gd name="T10" fmla="*/ 129 w 168"/>
                <a:gd name="T11" fmla="*/ 182 h 215"/>
                <a:gd name="T12" fmla="*/ 161 w 168"/>
                <a:gd name="T13" fmla="*/ 167 h 215"/>
                <a:gd name="T14" fmla="*/ 161 w 168"/>
                <a:gd name="T15" fmla="*/ 199 h 215"/>
                <a:gd name="T16" fmla="*/ 128 w 168"/>
                <a:gd name="T17" fmla="*/ 211 h 215"/>
                <a:gd name="T18" fmla="*/ 94 w 168"/>
                <a:gd name="T19" fmla="*/ 215 h 215"/>
                <a:gd name="T20" fmla="*/ 26 w 168"/>
                <a:gd name="T21" fmla="*/ 186 h 215"/>
                <a:gd name="T22" fmla="*/ 0 w 168"/>
                <a:gd name="T23" fmla="*/ 109 h 215"/>
                <a:gd name="T24" fmla="*/ 24 w 168"/>
                <a:gd name="T25" fmla="*/ 30 h 215"/>
                <a:gd name="T26" fmla="*/ 89 w 168"/>
                <a:gd name="T27" fmla="*/ 0 h 215"/>
                <a:gd name="T28" fmla="*/ 147 w 168"/>
                <a:gd name="T29" fmla="*/ 27 h 215"/>
                <a:gd name="T30" fmla="*/ 168 w 168"/>
                <a:gd name="T31" fmla="*/ 99 h 215"/>
                <a:gd name="T32" fmla="*/ 138 w 168"/>
                <a:gd name="T33" fmla="*/ 89 h 215"/>
                <a:gd name="T34" fmla="*/ 125 w 168"/>
                <a:gd name="T35" fmla="*/ 45 h 215"/>
                <a:gd name="T36" fmla="*/ 89 w 168"/>
                <a:gd name="T37" fmla="*/ 29 h 215"/>
                <a:gd name="T38" fmla="*/ 49 w 168"/>
                <a:gd name="T39" fmla="*/ 45 h 215"/>
                <a:gd name="T40" fmla="*/ 32 w 168"/>
                <a:gd name="T41" fmla="*/ 89 h 215"/>
                <a:gd name="T42" fmla="*/ 138 w 168"/>
                <a:gd name="T4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215">
                  <a:moveTo>
                    <a:pt x="168" y="99"/>
                  </a:moveTo>
                  <a:lnTo>
                    <a:pt x="168" y="115"/>
                  </a:lnTo>
                  <a:lnTo>
                    <a:pt x="31" y="115"/>
                  </a:lnTo>
                  <a:cubicBezTo>
                    <a:pt x="33" y="138"/>
                    <a:pt x="39" y="156"/>
                    <a:pt x="50" y="168"/>
                  </a:cubicBezTo>
                  <a:cubicBezTo>
                    <a:pt x="61" y="180"/>
                    <a:pt x="76" y="186"/>
                    <a:pt x="96" y="186"/>
                  </a:cubicBezTo>
                  <a:cubicBezTo>
                    <a:pt x="107" y="186"/>
                    <a:pt x="118" y="185"/>
                    <a:pt x="129" y="182"/>
                  </a:cubicBezTo>
                  <a:cubicBezTo>
                    <a:pt x="140" y="178"/>
                    <a:pt x="151" y="174"/>
                    <a:pt x="161" y="167"/>
                  </a:cubicBezTo>
                  <a:lnTo>
                    <a:pt x="161" y="199"/>
                  </a:lnTo>
                  <a:cubicBezTo>
                    <a:pt x="150" y="204"/>
                    <a:pt x="139" y="208"/>
                    <a:pt x="128" y="211"/>
                  </a:cubicBezTo>
                  <a:cubicBezTo>
                    <a:pt x="117" y="213"/>
                    <a:pt x="106" y="215"/>
                    <a:pt x="94" y="215"/>
                  </a:cubicBezTo>
                  <a:cubicBezTo>
                    <a:pt x="65" y="215"/>
                    <a:pt x="42" y="205"/>
                    <a:pt x="26" y="186"/>
                  </a:cubicBezTo>
                  <a:cubicBezTo>
                    <a:pt x="9" y="167"/>
                    <a:pt x="0" y="142"/>
                    <a:pt x="0" y="109"/>
                  </a:cubicBezTo>
                  <a:cubicBezTo>
                    <a:pt x="0" y="76"/>
                    <a:pt x="8" y="49"/>
                    <a:pt x="24" y="30"/>
                  </a:cubicBezTo>
                  <a:cubicBezTo>
                    <a:pt x="40" y="10"/>
                    <a:pt x="62" y="0"/>
                    <a:pt x="89" y="0"/>
                  </a:cubicBezTo>
                  <a:cubicBezTo>
                    <a:pt x="113" y="0"/>
                    <a:pt x="133" y="9"/>
                    <a:pt x="147" y="27"/>
                  </a:cubicBezTo>
                  <a:cubicBezTo>
                    <a:pt x="161" y="45"/>
                    <a:pt x="168" y="69"/>
                    <a:pt x="168" y="99"/>
                  </a:cubicBezTo>
                  <a:close/>
                  <a:moveTo>
                    <a:pt x="138" y="89"/>
                  </a:moveTo>
                  <a:cubicBezTo>
                    <a:pt x="138" y="71"/>
                    <a:pt x="134" y="56"/>
                    <a:pt x="125" y="45"/>
                  </a:cubicBezTo>
                  <a:cubicBezTo>
                    <a:pt x="116" y="34"/>
                    <a:pt x="104" y="29"/>
                    <a:pt x="89" y="29"/>
                  </a:cubicBezTo>
                  <a:cubicBezTo>
                    <a:pt x="73" y="29"/>
                    <a:pt x="59" y="34"/>
                    <a:pt x="49" y="45"/>
                  </a:cubicBezTo>
                  <a:cubicBezTo>
                    <a:pt x="40" y="55"/>
                    <a:pt x="34" y="70"/>
                    <a:pt x="32" y="89"/>
                  </a:cubicBezTo>
                  <a:lnTo>
                    <a:pt x="13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23FE5AFE-FA86-413A-A7DA-EBC890F6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" y="2592"/>
              <a:ext cx="93" cy="144"/>
            </a:xfrm>
            <a:custGeom>
              <a:avLst/>
              <a:gdLst>
                <a:gd name="T0" fmla="*/ 128 w 138"/>
                <a:gd name="T1" fmla="*/ 11 h 215"/>
                <a:gd name="T2" fmla="*/ 128 w 138"/>
                <a:gd name="T3" fmla="*/ 43 h 215"/>
                <a:gd name="T4" fmla="*/ 102 w 138"/>
                <a:gd name="T5" fmla="*/ 32 h 215"/>
                <a:gd name="T6" fmla="*/ 74 w 138"/>
                <a:gd name="T7" fmla="*/ 28 h 215"/>
                <a:gd name="T8" fmla="*/ 41 w 138"/>
                <a:gd name="T9" fmla="*/ 36 h 215"/>
                <a:gd name="T10" fmla="*/ 30 w 138"/>
                <a:gd name="T11" fmla="*/ 59 h 215"/>
                <a:gd name="T12" fmla="*/ 38 w 138"/>
                <a:gd name="T13" fmla="*/ 77 h 215"/>
                <a:gd name="T14" fmla="*/ 69 w 138"/>
                <a:gd name="T15" fmla="*/ 90 h 215"/>
                <a:gd name="T16" fmla="*/ 80 w 138"/>
                <a:gd name="T17" fmla="*/ 93 h 215"/>
                <a:gd name="T18" fmla="*/ 124 w 138"/>
                <a:gd name="T19" fmla="*/ 114 h 215"/>
                <a:gd name="T20" fmla="*/ 138 w 138"/>
                <a:gd name="T21" fmla="*/ 153 h 215"/>
                <a:gd name="T22" fmla="*/ 118 w 138"/>
                <a:gd name="T23" fmla="*/ 198 h 215"/>
                <a:gd name="T24" fmla="*/ 63 w 138"/>
                <a:gd name="T25" fmla="*/ 215 h 215"/>
                <a:gd name="T26" fmla="*/ 33 w 138"/>
                <a:gd name="T27" fmla="*/ 212 h 215"/>
                <a:gd name="T28" fmla="*/ 0 w 138"/>
                <a:gd name="T29" fmla="*/ 202 h 215"/>
                <a:gd name="T30" fmla="*/ 0 w 138"/>
                <a:gd name="T31" fmla="*/ 167 h 215"/>
                <a:gd name="T32" fmla="*/ 32 w 138"/>
                <a:gd name="T33" fmla="*/ 182 h 215"/>
                <a:gd name="T34" fmla="*/ 64 w 138"/>
                <a:gd name="T35" fmla="*/ 187 h 215"/>
                <a:gd name="T36" fmla="*/ 96 w 138"/>
                <a:gd name="T37" fmla="*/ 179 h 215"/>
                <a:gd name="T38" fmla="*/ 107 w 138"/>
                <a:gd name="T39" fmla="*/ 156 h 215"/>
                <a:gd name="T40" fmla="*/ 99 w 138"/>
                <a:gd name="T41" fmla="*/ 135 h 215"/>
                <a:gd name="T42" fmla="*/ 63 w 138"/>
                <a:gd name="T43" fmla="*/ 121 h 215"/>
                <a:gd name="T44" fmla="*/ 53 w 138"/>
                <a:gd name="T45" fmla="*/ 118 h 215"/>
                <a:gd name="T46" fmla="*/ 13 w 138"/>
                <a:gd name="T47" fmla="*/ 98 h 215"/>
                <a:gd name="T48" fmla="*/ 1 w 138"/>
                <a:gd name="T49" fmla="*/ 60 h 215"/>
                <a:gd name="T50" fmla="*/ 19 w 138"/>
                <a:gd name="T51" fmla="*/ 16 h 215"/>
                <a:gd name="T52" fmla="*/ 70 w 138"/>
                <a:gd name="T53" fmla="*/ 0 h 215"/>
                <a:gd name="T54" fmla="*/ 101 w 138"/>
                <a:gd name="T55" fmla="*/ 3 h 215"/>
                <a:gd name="T56" fmla="*/ 128 w 138"/>
                <a:gd name="T57" fmla="*/ 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215">
                  <a:moveTo>
                    <a:pt x="128" y="11"/>
                  </a:moveTo>
                  <a:lnTo>
                    <a:pt x="128" y="43"/>
                  </a:lnTo>
                  <a:cubicBezTo>
                    <a:pt x="120" y="38"/>
                    <a:pt x="111" y="34"/>
                    <a:pt x="102" y="32"/>
                  </a:cubicBezTo>
                  <a:cubicBezTo>
                    <a:pt x="93" y="30"/>
                    <a:pt x="84" y="28"/>
                    <a:pt x="74" y="28"/>
                  </a:cubicBezTo>
                  <a:cubicBezTo>
                    <a:pt x="59" y="28"/>
                    <a:pt x="48" y="31"/>
                    <a:pt x="41" y="36"/>
                  </a:cubicBezTo>
                  <a:cubicBezTo>
                    <a:pt x="33" y="41"/>
                    <a:pt x="30" y="49"/>
                    <a:pt x="30" y="59"/>
                  </a:cubicBezTo>
                  <a:cubicBezTo>
                    <a:pt x="30" y="67"/>
                    <a:pt x="32" y="73"/>
                    <a:pt x="38" y="77"/>
                  </a:cubicBezTo>
                  <a:cubicBezTo>
                    <a:pt x="43" y="82"/>
                    <a:pt x="53" y="86"/>
                    <a:pt x="69" y="90"/>
                  </a:cubicBezTo>
                  <a:lnTo>
                    <a:pt x="80" y="93"/>
                  </a:lnTo>
                  <a:cubicBezTo>
                    <a:pt x="101" y="98"/>
                    <a:pt x="116" y="105"/>
                    <a:pt x="124" y="114"/>
                  </a:cubicBezTo>
                  <a:cubicBezTo>
                    <a:pt x="133" y="124"/>
                    <a:pt x="138" y="136"/>
                    <a:pt x="138" y="153"/>
                  </a:cubicBezTo>
                  <a:cubicBezTo>
                    <a:pt x="138" y="172"/>
                    <a:pt x="131" y="187"/>
                    <a:pt x="118" y="198"/>
                  </a:cubicBezTo>
                  <a:cubicBezTo>
                    <a:pt x="105" y="209"/>
                    <a:pt x="86" y="215"/>
                    <a:pt x="63" y="215"/>
                  </a:cubicBezTo>
                  <a:cubicBezTo>
                    <a:pt x="53" y="215"/>
                    <a:pt x="43" y="214"/>
                    <a:pt x="33" y="212"/>
                  </a:cubicBezTo>
                  <a:cubicBezTo>
                    <a:pt x="22" y="209"/>
                    <a:pt x="11" y="206"/>
                    <a:pt x="0" y="202"/>
                  </a:cubicBezTo>
                  <a:lnTo>
                    <a:pt x="0" y="167"/>
                  </a:lnTo>
                  <a:cubicBezTo>
                    <a:pt x="11" y="174"/>
                    <a:pt x="21" y="179"/>
                    <a:pt x="32" y="182"/>
                  </a:cubicBezTo>
                  <a:cubicBezTo>
                    <a:pt x="43" y="185"/>
                    <a:pt x="53" y="187"/>
                    <a:pt x="64" y="187"/>
                  </a:cubicBezTo>
                  <a:cubicBezTo>
                    <a:pt x="78" y="187"/>
                    <a:pt x="88" y="184"/>
                    <a:pt x="96" y="179"/>
                  </a:cubicBezTo>
                  <a:cubicBezTo>
                    <a:pt x="104" y="173"/>
                    <a:pt x="107" y="166"/>
                    <a:pt x="107" y="156"/>
                  </a:cubicBezTo>
                  <a:cubicBezTo>
                    <a:pt x="107" y="147"/>
                    <a:pt x="105" y="140"/>
                    <a:pt x="99" y="135"/>
                  </a:cubicBezTo>
                  <a:cubicBezTo>
                    <a:pt x="94" y="130"/>
                    <a:pt x="82" y="125"/>
                    <a:pt x="63" y="121"/>
                  </a:cubicBezTo>
                  <a:lnTo>
                    <a:pt x="53" y="118"/>
                  </a:lnTo>
                  <a:cubicBezTo>
                    <a:pt x="35" y="114"/>
                    <a:pt x="21" y="107"/>
                    <a:pt x="13" y="98"/>
                  </a:cubicBezTo>
                  <a:cubicBezTo>
                    <a:pt x="5" y="89"/>
                    <a:pt x="1" y="76"/>
                    <a:pt x="1" y="60"/>
                  </a:cubicBezTo>
                  <a:cubicBezTo>
                    <a:pt x="1" y="41"/>
                    <a:pt x="7" y="26"/>
                    <a:pt x="19" y="16"/>
                  </a:cubicBezTo>
                  <a:cubicBezTo>
                    <a:pt x="31" y="5"/>
                    <a:pt x="48" y="0"/>
                    <a:pt x="70" y="0"/>
                  </a:cubicBezTo>
                  <a:cubicBezTo>
                    <a:pt x="81" y="0"/>
                    <a:pt x="92" y="1"/>
                    <a:pt x="101" y="3"/>
                  </a:cubicBezTo>
                  <a:cubicBezTo>
                    <a:pt x="111" y="5"/>
                    <a:pt x="120" y="8"/>
                    <a:pt x="128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247BA8D2-36B3-4E21-AE88-0B50E6FD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608" y="4679507"/>
            <a:ext cx="551576" cy="252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2AD5E-4CF5-4B20-AF8B-44891CDE8427}"/>
              </a:ext>
            </a:extLst>
          </p:cNvPr>
          <p:cNvSpPr txBox="1"/>
          <p:nvPr/>
        </p:nvSpPr>
        <p:spPr>
          <a:xfrm>
            <a:off x="7001034" y="4860484"/>
            <a:ext cx="373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that all the </a:t>
            </a:r>
            <a:r>
              <a:rPr lang="en-US" dirty="0">
                <a:solidFill>
                  <a:srgbClr val="FF0000"/>
                </a:solidFill>
              </a:rPr>
              <a:t>requests</a:t>
            </a:r>
            <a:br>
              <a:rPr lang="en-US" dirty="0"/>
            </a:br>
            <a:r>
              <a:rPr lang="en-US" dirty="0"/>
              <a:t>get selected for the same </a:t>
            </a:r>
            <a:r>
              <a:rPr lang="en-US" dirty="0">
                <a:solidFill>
                  <a:srgbClr val="0070C0"/>
                </a:solidFill>
              </a:rPr>
              <a:t>resource</a:t>
            </a:r>
          </a:p>
          <a:p>
            <a:r>
              <a:rPr lang="en-US" dirty="0"/>
              <a:t>in the first column of switches.</a:t>
            </a:r>
            <a:br>
              <a:rPr lang="en-US" dirty="0"/>
            </a:b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3B312F3-3806-4B01-BC65-5668333636A7}"/>
              </a:ext>
            </a:extLst>
          </p:cNvPr>
          <p:cNvSpPr txBox="1"/>
          <p:nvPr/>
        </p:nvSpPr>
        <p:spPr>
          <a:xfrm>
            <a:off x="7599046" y="2312910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interested</a:t>
            </a:r>
          </a:p>
          <a:p>
            <a:r>
              <a:rPr lang="en-US" dirty="0"/>
              <a:t> in the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resource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0225C4F-954A-4D6D-8DB3-55F8A76C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2" y="4946116"/>
            <a:ext cx="296444" cy="29644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BE5D455-1BE1-400C-9B47-88ADCAF09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606" y="5800374"/>
            <a:ext cx="284556" cy="306207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AF1CF393-4FE3-47BB-8C18-C14B81ED0803}"/>
              </a:ext>
            </a:extLst>
          </p:cNvPr>
          <p:cNvSpPr txBox="1"/>
          <p:nvPr/>
        </p:nvSpPr>
        <p:spPr>
          <a:xfrm>
            <a:off x="7001035" y="582450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is not </a:t>
            </a:r>
            <a:r>
              <a:rPr lang="en-US" dirty="0">
                <a:solidFill>
                  <a:srgbClr val="FF0000"/>
                </a:solidFill>
              </a:rPr>
              <a:t>maximal</a:t>
            </a:r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57FD6-6B55-4CE9-A198-68277E85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13688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6975</Words>
  <Application>Microsoft Office PowerPoint</Application>
  <PresentationFormat>Widescreen</PresentationFormat>
  <Paragraphs>1484</Paragraphs>
  <Slides>129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6" baseType="lpstr">
      <vt:lpstr>Arial</vt:lpstr>
      <vt:lpstr>Calibri</vt:lpstr>
      <vt:lpstr>Cambria Math</vt:lpstr>
      <vt:lpstr>Caveat</vt:lpstr>
      <vt:lpstr>CMMI10</vt:lpstr>
      <vt:lpstr>CMR10</vt:lpstr>
      <vt:lpstr>CMTI10</vt:lpstr>
      <vt:lpstr>Comic Sans MS</vt:lpstr>
      <vt:lpstr>Freestyle Script</vt:lpstr>
      <vt:lpstr>Lato Light</vt:lpstr>
      <vt:lpstr>Poppins</vt:lpstr>
      <vt:lpstr>Sans</vt:lpstr>
      <vt:lpstr>sans-serif</vt:lpstr>
      <vt:lpstr>StarSymbol</vt:lpstr>
      <vt:lpstr>Symbol</vt:lpstr>
      <vt:lpstr>Wingdings</vt:lpstr>
      <vt:lpstr>Office Theme</vt:lpstr>
      <vt:lpstr>PowerPoint Presentation</vt:lpstr>
      <vt:lpstr>Background Required to Understand this Chapter</vt:lpstr>
      <vt:lpstr>Contents</vt:lpstr>
      <vt:lpstr>Layout of a Modern Chip</vt:lpstr>
      <vt:lpstr>Definition of a Node</vt:lpstr>
      <vt:lpstr>Router</vt:lpstr>
      <vt:lpstr>Key Question</vt:lpstr>
      <vt:lpstr>Connection between two routers with a single link.</vt:lpstr>
      <vt:lpstr>Buffered Wires</vt:lpstr>
      <vt:lpstr>Multi-layer Interconnects</vt:lpstr>
      <vt:lpstr>Types of Interconnects in Silicon Chips</vt:lpstr>
      <vt:lpstr>Simple yet Naïve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High-Radix Topologies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Hierarchy of messages sent in a NoC</vt:lpstr>
      <vt:lpstr>Description </vt:lpstr>
      <vt:lpstr>Flow Control </vt:lpstr>
      <vt:lpstr>Credit Based Flow Control</vt:lpstr>
      <vt:lpstr>Assumptions</vt:lpstr>
      <vt:lpstr>Process of Sending Credits</vt:lpstr>
      <vt:lpstr>Properties of Credit Based Flow Control</vt:lpstr>
      <vt:lpstr>Improvement: On-Off Flow Control</vt:lpstr>
      <vt:lpstr>Graphical Description</vt:lpstr>
      <vt:lpstr>Analysis: Off message</vt:lpstr>
      <vt:lpstr>The equation for NOFF</vt:lpstr>
      <vt:lpstr>Analysis: ON message</vt:lpstr>
      <vt:lpstr>Better estimate for NON</vt:lpstr>
      <vt:lpstr>Better estimate for NON - II</vt:lpstr>
      <vt:lpstr>PowerPoint Presentation</vt:lpstr>
      <vt:lpstr>Circuit Switching</vt:lpstr>
      <vt:lpstr>Space-time diagram </vt:lpstr>
      <vt:lpstr>Advantages and Disadvantages</vt:lpstr>
      <vt:lpstr>Packet based Flow Control: Store and Forward (SAF)</vt:lpstr>
      <vt:lpstr>SAF Protocol</vt:lpstr>
      <vt:lpstr>Virtual Cut-Through Routing (VCT)</vt:lpstr>
      <vt:lpstr>Problems in the VCT Scheme</vt:lpstr>
      <vt:lpstr>Comparison of Circuit Switching with Packet-level Switching</vt:lpstr>
      <vt:lpstr>Solution: Buffer at the Flit Level</vt:lpstr>
      <vt:lpstr>Problem with Wormhole Flow Control</vt:lpstr>
      <vt:lpstr>Solution: Virtual Channels (VCs)</vt:lpstr>
      <vt:lpstr>Virtual Channels: Two per physical channel</vt:lpstr>
      <vt:lpstr>Virtual Channels: Pros and Cons</vt:lpstr>
      <vt:lpstr>Contents</vt:lpstr>
      <vt:lpstr>Aim of Routing</vt:lpstr>
      <vt:lpstr>Problems to avoid …</vt:lpstr>
      <vt:lpstr>Avoid Deadlocks</vt:lpstr>
      <vt:lpstr>Meaning of a Deadlock</vt:lpstr>
      <vt:lpstr>Deadlock in an NoC</vt:lpstr>
      <vt:lpstr>PowerPoint Presentation</vt:lpstr>
      <vt:lpstr>Dealing with Deadlocks</vt:lpstr>
      <vt:lpstr>Resource Dependence Graph (RDG)</vt:lpstr>
      <vt:lpstr>Channel Dependence Graph (simplified version of the RDG)</vt:lpstr>
      <vt:lpstr>We can even have deadlocks with virtual channels  </vt:lpstr>
      <vt:lpstr>Turn Graphs</vt:lpstr>
      <vt:lpstr>Illustration of a TG (Turn Graph)</vt:lpstr>
      <vt:lpstr>Properties of the TG</vt:lpstr>
      <vt:lpstr>Dimension-Ordered Routing (X-Y Routing)</vt:lpstr>
      <vt:lpstr>Assume that the TG has a cycle</vt:lpstr>
      <vt:lpstr>Problems with X-Y routing</vt:lpstr>
      <vt:lpstr>Oblivious Routing (Valiant’s Algorithm)</vt:lpstr>
      <vt:lpstr>Minimally Oblivious Routing</vt:lpstr>
      <vt:lpstr>Adaptive Routing: Theory of Turns</vt:lpstr>
      <vt:lpstr>Types of Routing Algorithms based on Turns</vt:lpstr>
      <vt:lpstr>Examples of Popular Routing Algorithms</vt:lpstr>
      <vt:lpstr>Date line based method where we have 2 VCs per physical channel </vt:lpstr>
      <vt:lpstr>Contents</vt:lpstr>
      <vt:lpstr>Interface </vt:lpstr>
      <vt:lpstr>Input Buffers</vt:lpstr>
      <vt:lpstr>For multiple VCs (per physical channel) we can have a single, large buffer. </vt:lpstr>
      <vt:lpstr>Route Computation</vt:lpstr>
      <vt:lpstr>PowerPoint Presentation</vt:lpstr>
      <vt:lpstr>Router Pipeline till Now</vt:lpstr>
      <vt:lpstr>Next Step: Allocate switch ports</vt:lpstr>
      <vt:lpstr>This part of the router’s pipeline</vt:lpstr>
      <vt:lpstr>Hierarchical Designs for Switches</vt:lpstr>
      <vt:lpstr>Area-Latency Tradeoffs</vt:lpstr>
      <vt:lpstr>Dimension Sliced Switch (Used for X-Y Routing)</vt:lpstr>
      <vt:lpstr>Allocation and Arbitration</vt:lpstr>
      <vt:lpstr>Matching between resources and requests</vt:lpstr>
      <vt:lpstr>Round Robin Arbiter</vt:lpstr>
      <vt:lpstr>PowerPoint Presentation</vt:lpstr>
      <vt:lpstr>Matrix Arbiter</vt:lpstr>
      <vt:lpstr>Matrix Arbiter</vt:lpstr>
      <vt:lpstr>A Separable Allocator</vt:lpstr>
      <vt:lpstr>Wavefront Allocator</vt:lpstr>
      <vt:lpstr>PowerPoint Presentation</vt:lpstr>
      <vt:lpstr>PowerPoint Presentation</vt:lpstr>
      <vt:lpstr>Properties of the Wavefront Allocator</vt:lpstr>
      <vt:lpstr>PowerPoint Presentation</vt:lpstr>
      <vt:lpstr>PowerPoint Presentation</vt:lpstr>
      <vt:lpstr>Lookahead routing: Compute the route for the next hop. </vt:lpstr>
      <vt:lpstr>Pipeline diagrams</vt:lpstr>
      <vt:lpstr>Bypassing</vt:lpstr>
      <vt:lpstr>Speculative VC Allocation</vt:lpstr>
      <vt:lpstr>Late VC Selection</vt:lpstr>
      <vt:lpstr>Design of the Router</vt:lpstr>
      <vt:lpstr>Contents</vt:lpstr>
      <vt:lpstr>Non-Uniform Caches</vt:lpstr>
      <vt:lpstr>S-NUCA (static NUCA)</vt:lpstr>
      <vt:lpstr>D-NUCA (Dynamic NUCA)</vt:lpstr>
      <vt:lpstr>Operation of the Protocol</vt:lpstr>
      <vt:lpstr>Search Strategies: Start from the home bank (closest to the core in the bank set)</vt:lpstr>
      <vt:lpstr>After a Hit/Miss Decision</vt:lpstr>
      <vt:lpstr>Eviction and Migration</vt:lpstr>
      <vt:lpstr>Advanced Designs</vt:lpstr>
      <vt:lpstr>Contents</vt:lpstr>
      <vt:lpstr>Performance Evaluation Techniques</vt:lpstr>
      <vt:lpstr>Architectural Simulation</vt:lpstr>
      <vt:lpstr>Synthetic Traffic Generation</vt:lpstr>
      <vt:lpstr>Bit-Rotation</vt:lpstr>
      <vt:lpstr>Shuffle and Tornado Patterns</vt:lpstr>
      <vt:lpstr>Faster approach: Synthetically generate traffic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491</cp:revision>
  <dcterms:created xsi:type="dcterms:W3CDTF">2020-09-30T13:31:44Z</dcterms:created>
  <dcterms:modified xsi:type="dcterms:W3CDTF">2024-07-22T14:27:54Z</dcterms:modified>
</cp:coreProperties>
</file>